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11250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Неэлектронные виды мошенничества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406700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наиболее распространённые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2765375" y="392575"/>
            <a:ext cx="31785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УПАВШАЯ ДЫНЯ</a:t>
            </a:r>
          </a:p>
        </p:txBody>
      </p:sp>
      <p:pic>
        <p:nvPicPr>
          <p:cNvPr descr="дыня.jpg"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9712" y="1052050"/>
            <a:ext cx="5164566" cy="3873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2148650" y="418800"/>
            <a:ext cx="42414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ПОДАРОК СУДЬБЫ</a:t>
            </a:r>
          </a:p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7019825" y="2821050"/>
            <a:ext cx="1812600" cy="174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кошелек.png"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5350" y="1559050"/>
            <a:ext cx="4514700" cy="300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1964950" y="418775"/>
            <a:ext cx="50811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САНТЕХНИКА ВЫЗЫВАЛИ?</a:t>
            </a:r>
          </a:p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101350" y="2702950"/>
            <a:ext cx="2730900" cy="1866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сантехник.jpg"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6300" y="1130750"/>
            <a:ext cx="5796550" cy="3327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2600">
                <a:solidFill>
                  <a:srgbClr val="364149"/>
                </a:solidFill>
                <a:highlight>
                  <a:srgbClr val="FFFFFF"/>
                </a:highlight>
              </a:rPr>
              <a:t>Игра в наперсток, «экспресс-лотереи», «лохотроны»</a:t>
            </a:r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547475" y="2716075"/>
            <a:ext cx="2284800" cy="1852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наперстки.jpg"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6300" y="1170125"/>
            <a:ext cx="5266651" cy="350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3618225" y="379425"/>
            <a:ext cx="1341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КУКЛА</a:t>
            </a:r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980475" y="2912900"/>
            <a:ext cx="1851900" cy="1656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кукла.jpg"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2300" y="1194024"/>
            <a:ext cx="5793451" cy="3258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2497200" y="445025"/>
            <a:ext cx="4149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БЕСПЛАТНЫЕ АКЦИИ</a:t>
            </a:r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7321625" y="3345900"/>
            <a:ext cx="1510800" cy="1223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СЫР.jpg"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2175" y="1017725"/>
            <a:ext cx="5094634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2116800" y="510650"/>
            <a:ext cx="49104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ЦЫГАНСКИЙ ГИПНОЗ</a:t>
            </a:r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757400" y="3109725"/>
            <a:ext cx="2074800" cy="1459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ЦЫГАНСКИЙ ГИПНОЗ.jpg"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0750" y="1209500"/>
            <a:ext cx="4762500" cy="357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ru">
                <a:solidFill>
                  <a:srgbClr val="000000"/>
                </a:solidFill>
              </a:rPr>
              <a:t>Как защитить себя?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901725" y="3398375"/>
            <a:ext cx="2242200" cy="153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ДУМАЮЩИЙ.jpg"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1300" y="1183250"/>
            <a:ext cx="5741395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