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0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6333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/>
              <a:t>Профилактика финансовой безопасности. </a:t>
            </a:r>
          </a:p>
          <a:p>
            <a:pPr lvl="0">
              <a:spcBef>
                <a:spcPts val="0"/>
              </a:spcBef>
              <a:buNone/>
            </a:pPr>
            <a:r>
              <a:rPr lang="ru" sz="3600"/>
              <a:t>Мошеничество и риски. 5-7 класс.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06"/>
            <a:ext cx="8554200" cy="198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" sz="1400" smtClean="0"/>
              <a:t>Агапова </a:t>
            </a:r>
            <a:r>
              <a:rPr lang="ru" sz="1400"/>
              <a:t>Наталия Ивановна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400" dirty="0"/>
              <a:t> Солнцева Анна Андреевна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400" dirty="0"/>
              <a:t>Кремерова Елена Вячеславовна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400" dirty="0"/>
              <a:t>Шведчикова Лидия Евгеньевна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400" dirty="0"/>
              <a:t>Мамет Татьяна Борисовна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sz="1400" dirty="0"/>
              <a:t>Рогов Андрей Алексеевич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Формирование основ финансовой безопасности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Задачи:</a:t>
            </a:r>
          </a:p>
          <a:p>
            <a:pPr lv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-повысить информированность о мошенничествах</a:t>
            </a:r>
          </a:p>
          <a:p>
            <a:pPr lv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-познакомить с методами защиты от мошенничества</a:t>
            </a:r>
          </a:p>
          <a:p>
            <a:pPr lv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-развивать критическое мышление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53247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Структура проекта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62450" y="1785000"/>
            <a:ext cx="8520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Урок: “Будь внимателен на улице и дома”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Урок: “Интернет и деньги”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Практическая игра. 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Проект: “Социальная реклама”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Урок “Будь внимателен на улице и дома!”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Создадим личность мошенника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Укажем возможные зоны риска и методы обмана: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/>
              <a:t>улица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/>
              <a:t>транспорт</a:t>
            </a:r>
          </a:p>
          <a:p>
            <a:pPr marL="457200" lvl="0" indent="-228600" rtl="0">
              <a:spcBef>
                <a:spcPts val="0"/>
              </a:spcBef>
            </a:pPr>
            <a:r>
              <a:rPr lang="ru"/>
              <a:t>магазины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3. Дадим общие советы по защите себя от мошенников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8219" y="1989262"/>
            <a:ext cx="2529850" cy="25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Урок 2. Электронная безопасность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Постановим проблемную ситуацию.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Раскажем варианты интернет мошенничества: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ru" sz="1200"/>
              <a:t>“волшебные” кошельки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ru" sz="1200"/>
              <a:t>фишинг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ru" sz="1200"/>
              <a:t>“удаленная работа”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ru" sz="1200"/>
              <a:t>“выигрыш” в летерее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ru" sz="1200"/>
              <a:t>выгодный обмен</a:t>
            </a:r>
          </a:p>
          <a:p>
            <a:pPr marL="457200" lvl="0" indent="-304800" rtl="0">
              <a:spcBef>
                <a:spcPts val="0"/>
              </a:spcBef>
              <a:buSzPct val="100000"/>
            </a:pPr>
            <a:r>
              <a:rPr lang="ru" sz="1200"/>
              <a:t>суперпрограммы для взлома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3. Подведенем итоги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275" y="1992762"/>
            <a:ext cx="3561725" cy="25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Практическая игра.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Разделение по группам.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Проигрывание ситуаций.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Обсуждение ситуаций.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Повторное проигрывание ситуаций.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ru"/>
              <a:t>Подведение итогов.</a:t>
            </a:r>
          </a:p>
        </p:txBody>
      </p:sp>
      <p:pic>
        <p:nvPicPr>
          <p:cNvPr id="101" name="Shape 101" descr="Superbad-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022" y="1919075"/>
            <a:ext cx="3896977" cy="25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Проект “Социальная реклама”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Разделение по группам. Объявление тем.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Выполнение проекта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Защита проекта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Голосование и подведение итогов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600" y="1828800"/>
            <a:ext cx="2677299" cy="34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062" y="3235262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Планируемые результаты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ru" sz="2400"/>
              <a:t>сформировать знания о видах мошенничества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ru" sz="2400"/>
              <a:t>узнать основные места промысла мошенников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ru" sz="2400"/>
              <a:t> определить способы минимизации финансовых рисков от действий мошенников</a:t>
            </a:r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r>
              <a:rPr lang="ru" sz="2400"/>
              <a:t>научиться распознавать мошеннический действия и схемы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/>
              <a:t>Профилактика финансовой безопасности.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/>
              <a:t>Мошеничество и риски. 5-7 класс.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390525" y="2789106"/>
            <a:ext cx="8554200" cy="198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 sz="1400" dirty="0" smtClean="0"/>
              <a:t>Ага</a:t>
            </a:r>
            <a:r>
              <a:rPr lang="ru-RU" sz="1400" dirty="0"/>
              <a:t>п</a:t>
            </a:r>
            <a:r>
              <a:rPr lang="ru" sz="1400" dirty="0" smtClean="0"/>
              <a:t>ова </a:t>
            </a:r>
            <a:r>
              <a:rPr lang="ru" sz="1400" dirty="0"/>
              <a:t>Наталия Ивановна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sz="1400" dirty="0"/>
              <a:t> Солнцева Анна Андреевна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sz="1400" dirty="0"/>
              <a:t>Кремерова Елена Вячеславовна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sz="1400" dirty="0"/>
              <a:t>Шведчикова Лидия Евгеньевна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sz="1400" dirty="0"/>
              <a:t>Мамет Татьяна Борисовна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sz="1400" dirty="0"/>
              <a:t>Рогов Андрей Алексеевич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Экран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Roboto</vt:lpstr>
      <vt:lpstr>material</vt:lpstr>
      <vt:lpstr>Профилактика финансовой безопасности.  Мошеничество и риски. 5-7 класс.</vt:lpstr>
      <vt:lpstr>Формирование основ финансовой безопасности</vt:lpstr>
      <vt:lpstr>Структура проекта</vt:lpstr>
      <vt:lpstr>Урок “Будь внимателен на улице и дома!”</vt:lpstr>
      <vt:lpstr>Урок 2. Электронная безопасность</vt:lpstr>
      <vt:lpstr>Практическая игра. </vt:lpstr>
      <vt:lpstr>Проект “Социальная реклама”</vt:lpstr>
      <vt:lpstr>Планируемые результаты</vt:lpstr>
      <vt:lpstr>Профилактика финансовой безопасности.  Мошеничество и риски. 5-7 класс.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финансовой безопасности.  Мошеничество и риски. 5-7 класс.</dc:title>
  <cp:lastModifiedBy>User</cp:lastModifiedBy>
  <cp:revision>1</cp:revision>
  <dcterms:modified xsi:type="dcterms:W3CDTF">2017-04-26T14:00:46Z</dcterms:modified>
</cp:coreProperties>
</file>