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57" r:id="rId4"/>
    <p:sldId id="274" r:id="rId5"/>
    <p:sldId id="273" r:id="rId6"/>
    <p:sldId id="260" r:id="rId7"/>
    <p:sldId id="261" r:id="rId8"/>
    <p:sldId id="262" r:id="rId9"/>
    <p:sldId id="272" r:id="rId10"/>
    <p:sldId id="264" r:id="rId11"/>
    <p:sldId id="267" r:id="rId12"/>
    <p:sldId id="265" r:id="rId13"/>
    <p:sldId id="266" r:id="rId14"/>
    <p:sldId id="275" r:id="rId15"/>
    <p:sldId id="276" r:id="rId16"/>
    <p:sldId id="26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8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749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2787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021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401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7141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7871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4974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414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6740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2669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72DB-4AE6-4767-8FB9-0FAFCF313C0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7480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D72DB-4AE6-4767-8FB9-0FAFCF313C07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134AD-03C3-494A-B3A4-17EAC739D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800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7" name="Picture 1" descr="C:\Users\ts-13\Downloads\Титул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96292" y="1454726"/>
            <a:ext cx="297872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Выполнили слушатели курса «Финансовая грамотность</a:t>
            </a:r>
            <a:r>
              <a:rPr lang="ru-RU" sz="2400" dirty="0" smtClean="0">
                <a:latin typeface="Comic Sans MS" pitchFamily="66" charset="0"/>
              </a:rPr>
              <a:t>»</a:t>
            </a:r>
            <a:endParaRPr lang="ru-RU" sz="2400" dirty="0" smtClean="0">
              <a:latin typeface="Comic Sans MS" pitchFamily="66" charset="0"/>
            </a:endParaRPr>
          </a:p>
          <a:p>
            <a:r>
              <a:rPr lang="ru-RU" sz="2400" dirty="0" smtClean="0">
                <a:latin typeface="Comic Sans MS" pitchFamily="66" charset="0"/>
              </a:rPr>
              <a:t>(учителя ГБОУ «Школа №843</a:t>
            </a:r>
            <a:r>
              <a:rPr lang="ru-RU" sz="2400" dirty="0" smtClean="0">
                <a:latin typeface="Comic Sans MS" pitchFamily="66" charset="0"/>
              </a:rPr>
              <a:t>»):</a:t>
            </a:r>
            <a:endParaRPr lang="ru-RU" sz="2400" dirty="0" smtClean="0">
              <a:latin typeface="Comic Sans MS" pitchFamily="66" charset="0"/>
            </a:endParaRPr>
          </a:p>
          <a:p>
            <a:r>
              <a:rPr lang="ru-RU" sz="2400" dirty="0" smtClean="0">
                <a:latin typeface="Comic Sans MS" pitchFamily="66" charset="0"/>
              </a:rPr>
              <a:t>Коняшина Е.Н.</a:t>
            </a:r>
          </a:p>
          <a:p>
            <a:r>
              <a:rPr lang="ru-RU" sz="2400" dirty="0" smtClean="0">
                <a:latin typeface="Comic Sans MS" pitchFamily="66" charset="0"/>
              </a:rPr>
              <a:t>Максимова С.А.</a:t>
            </a:r>
          </a:p>
          <a:p>
            <a:r>
              <a:rPr lang="ru-RU" sz="2400" dirty="0" smtClean="0">
                <a:latin typeface="Comic Sans MS" pitchFamily="66" charset="0"/>
              </a:rPr>
              <a:t>Новосельцева О.А.</a:t>
            </a:r>
          </a:p>
          <a:p>
            <a:r>
              <a:rPr lang="ru-RU" sz="2400" dirty="0" smtClean="0">
                <a:latin typeface="Comic Sans MS" pitchFamily="66" charset="0"/>
              </a:rPr>
              <a:t>Тараканова А.А.</a:t>
            </a:r>
          </a:p>
          <a:p>
            <a:r>
              <a:rPr lang="ru-RU" sz="2400" dirty="0" smtClean="0">
                <a:latin typeface="Comic Sans MS" pitchFamily="66" charset="0"/>
              </a:rPr>
              <a:t>Франтовская Е.В.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6" name="Рисунок 5" descr="https://3dnews.ru/assets/external/illustrations/2014/04/02/815672/0f961a7fa00c8a3d9f7e25ceddabf544.png"/>
          <p:cNvPicPr/>
          <p:nvPr/>
        </p:nvPicPr>
        <p:blipFill>
          <a:blip r:embed="rId3" cstate="print"/>
          <a:srcRect r="50077"/>
          <a:stretch>
            <a:fillRect/>
          </a:stretch>
        </p:blipFill>
        <p:spPr bwMode="auto">
          <a:xfrm>
            <a:off x="9490364" y="1"/>
            <a:ext cx="2701636" cy="2549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316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ts-13\Downloads\Лист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44138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1845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7934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5" name="Picture 1" descr="C:\Users\ts-13\Downloads\Лист 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1673" y="0"/>
            <a:ext cx="1241367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090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ts-13\Downloads\Лист 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ts-13\Downloads\Лист 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9492" y="166255"/>
            <a:ext cx="3685308" cy="76944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КРОССВОРД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ts-13\Downloads\ответы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255" y="997527"/>
            <a:ext cx="5611089" cy="5639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2635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4" name="AutoShape 2" descr="https://apf.mail.ru/cgi-bin/readmsg/%D0%9B%D0%B8%D1%81%D1%82%201%20%D0%BE%D1%80%D0%B8%D0%B3%D0%B8%D0%BD%D0%B0%D0%BB.jpg?id=14960481720000000176%3B0%3B1&amp;x-email=maxisveta72%40mail.ru&amp;exif=1&amp;bs=3198&amp;bl=1557677&amp;ct=image%2Fjpeg&amp;cn=%25d0%259b%25d0%25b8%25d1%2581%25d1%2582%25201%2520%25d0%25be%25d1%2580%25d0%25b8%25d0%25b3%25d0%25b8%25d0%25bd%25d0%25b0%25d0%25bb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s://apf.mail.ru/cgi-bin/readmsg/%D0%9B%D0%B8%D1%81%D1%82%201%20%D0%BE%D1%80%D0%B8%D0%B3%D0%B8%D0%BD%D0%B0%D0%BB.jpg?id=14960481720000000176%3B0%3B1&amp;x-email=maxisveta72%40mail.ru&amp;exif=1&amp;bs=3198&amp;bl=1557677&amp;ct=image%2Fjpeg&amp;cn=%25d0%259b%25d0%25b8%25d1%2581%25d1%2582%25201%2520%25d0%25be%25d1%2580%25d0%25b8%25d0%25b3%25d0%25b8%25d0%25bd%25d0%25b0%25d0%25bb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Users\ts-13\Desktop\Лист 1 оригин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587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 descr="C:\Users\ts-13\Downloads\Лист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ts-13\Downloads\Лист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121919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39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82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316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ts-13\Downloads\Лист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31</Words>
  <Application>Microsoft Office PowerPoint</Application>
  <PresentationFormat>Произвольный</PresentationFormat>
  <Paragraphs>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Семён Максимов</dc:creator>
  <cp:lastModifiedBy>ts-13</cp:lastModifiedBy>
  <cp:revision>9</cp:revision>
  <dcterms:created xsi:type="dcterms:W3CDTF">2017-05-28T18:30:14Z</dcterms:created>
  <dcterms:modified xsi:type="dcterms:W3CDTF">2017-05-29T09:51:26Z</dcterms:modified>
</cp:coreProperties>
</file>