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sldIdLst>
    <p:sldId id="269" r:id="rId2"/>
    <p:sldId id="260" r:id="rId3"/>
    <p:sldId id="268" r:id="rId4"/>
    <p:sldId id="256" r:id="rId5"/>
    <p:sldId id="263" r:id="rId6"/>
    <p:sldId id="264" r:id="rId7"/>
    <p:sldId id="265" r:id="rId8"/>
    <p:sldId id="266" r:id="rId9"/>
    <p:sldId id="267" r:id="rId10"/>
    <p:sldId id="262" r:id="rId11"/>
    <p:sldId id="25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3" autoAdjust="0"/>
  </p:normalViewPr>
  <p:slideViewPr>
    <p:cSldViewPr>
      <p:cViewPr>
        <p:scale>
          <a:sx n="78" d="100"/>
          <a:sy n="78" d="100"/>
        </p:scale>
        <p:origin x="-11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3DCC80-AAE5-4134-93F7-F1D6C63BFC88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9B197-05B9-4A0E-9CF0-4D9F95F16A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5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77B04F-5D1A-41CA-9B54-C3159FBFCE54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B7C4D-7FE9-4FCA-9BA1-E85ABA4D4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57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77B04F-5D1A-41CA-9B54-C3159FBFCE54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B7C4D-7FE9-4FCA-9BA1-E85ABA4D4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38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77B04F-5D1A-41CA-9B54-C3159FBFCE54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B7C4D-7FE9-4FCA-9BA1-E85ABA4D4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316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77B04F-5D1A-41CA-9B54-C3159FBFCE54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B7C4D-7FE9-4FCA-9BA1-E85ABA4D4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77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77B04F-5D1A-41CA-9B54-C3159FBFCE54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B7C4D-7FE9-4FCA-9BA1-E85ABA4D4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403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77B04F-5D1A-41CA-9B54-C3159FBFCE54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B7C4D-7FE9-4FCA-9BA1-E85ABA4D4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624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51F590-BD52-444C-9F8D-3EE1CEE283C7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863F7-8F06-40A7-9BA8-03BA9AEAA8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54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7BF88B-B548-4831-BB3C-99ACFC66D50A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0D5B1-8B3D-4912-8439-C8461DB987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2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E26A01-4E66-4B60-8DA9-0CE936F40011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283DF-CED1-49C2-A6A9-44DC6A0F93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2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AF676-01DE-40DE-98AB-E471F5475D99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6EC088-517B-4069-B90A-FA7A9C9C30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20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23E12-3ED0-4B57-96A2-21053E2BE56A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1F4AA-4028-4DC5-ACAF-6361B11616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651FD6-A91C-4907-836D-5DCA6660C29C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24273-8480-44B6-8B32-1504B3A519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70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05ECE5-05FD-415F-848D-D6145A0F8ADB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F021A-F7BB-47F1-A073-F333B3B86F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64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7D118-46D5-4371-9CDB-3F9C0DC2DE01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5BD71-507E-4B26-AABA-0A737F3BE3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70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2DC100-CDD6-43F4-B332-D6F774EE2CCC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237AF-3F14-4C78-801D-B11C2D895A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9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05E141-58EB-42DF-8AB7-CE585AF1EA8E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FEDAC-6516-441F-BA9C-9947F1896F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18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077B04F-5D1A-41CA-9B54-C3159FBFCE54}" type="datetimeFigureOut">
              <a:rPr lang="ru-RU" smtClean="0"/>
              <a:pPr>
                <a:defRPr/>
              </a:pPr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3CB7C4D-7FE9-4FCA-9BA1-E85ABA4D4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0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virtualastronaut.tietronix.com/textonly/act3/text-prebreathe.html" TargetMode="External"/><Relationship Id="rId13" Type="http://schemas.openxmlformats.org/officeDocument/2006/relationships/hyperlink" Target="http://www.zagadki.org/" TargetMode="External"/><Relationship Id="rId3" Type="http://schemas.openxmlformats.org/officeDocument/2006/relationships/hyperlink" Target="http://www.xrest.ru/original/826405/" TargetMode="External"/><Relationship Id="rId7" Type="http://schemas.openxmlformats.org/officeDocument/2006/relationships/hyperlink" Target="http://www.xrest.ru/original/831767/" TargetMode="External"/><Relationship Id="rId12" Type="http://schemas.openxmlformats.org/officeDocument/2006/relationships/hyperlink" Target="http://www.prozagadki.ru/" TargetMode="External"/><Relationship Id="rId2" Type="http://schemas.openxmlformats.org/officeDocument/2006/relationships/hyperlink" Target="http://malchishki-i-devchonki.ru/Zagadki-professi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5;&#1072;&#1096;&#1072;-&#1076;&#1086;&#1089;&#1082;&#1072;.&#1088;&#1092;/" TargetMode="External"/><Relationship Id="rId11" Type="http://schemas.openxmlformats.org/officeDocument/2006/relationships/hyperlink" Target="http://www.chuvrdub.ru/naorbite_dep.html" TargetMode="External"/><Relationship Id="rId5" Type="http://schemas.openxmlformats.org/officeDocument/2006/relationships/hyperlink" Target="http://www.moummuk2010.narod2.ru/professiya_voditel/" TargetMode="External"/><Relationship Id="rId10" Type="http://schemas.openxmlformats.org/officeDocument/2006/relationships/hyperlink" Target="http://900igr.net/kartinki/chelovek/Professii-01.files/013-Professii-01.html" TargetMode="External"/><Relationship Id="rId4" Type="http://schemas.openxmlformats.org/officeDocument/2006/relationships/hyperlink" Target="http://orientir55.ru/page22.html" TargetMode="External"/><Relationship Id="rId9" Type="http://schemas.openxmlformats.org/officeDocument/2006/relationships/hyperlink" Target="http://www.wiki.vladimir.i-edu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056" y="4365104"/>
            <a:ext cx="4426024" cy="72008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002060"/>
                </a:solidFill>
              </a:rPr>
              <a:t>подготовили</a:t>
            </a:r>
            <a:r>
              <a:rPr lang="ru-RU" sz="1800" b="1" i="1" dirty="0" smtClean="0">
                <a:solidFill>
                  <a:srgbClr val="002060"/>
                </a:solidFill>
              </a:rPr>
              <a:t>: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учителя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гбоу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lang="ru-RU" sz="1800" b="1" i="1" dirty="0" smtClean="0">
                <a:solidFill>
                  <a:srgbClr val="002060"/>
                </a:solidFill>
              </a:rPr>
              <a:t>«Школа </a:t>
            </a:r>
            <a:r>
              <a:rPr lang="ru-RU" sz="1800" b="1" i="1" dirty="0" smtClean="0">
                <a:solidFill>
                  <a:srgbClr val="002060"/>
                </a:solidFill>
              </a:rPr>
              <a:t>№</a:t>
            </a:r>
            <a:r>
              <a:rPr lang="ru-RU" sz="1800" b="1" i="1" dirty="0" smtClean="0">
                <a:solidFill>
                  <a:srgbClr val="002060"/>
                </a:solidFill>
              </a:rPr>
              <a:t>2070»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7992888" cy="338437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3212976"/>
            <a:ext cx="8359080" cy="1215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</a:rPr>
              <a:t>Защита проекта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по курсу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«финансовая грамотность»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5080928"/>
            <a:ext cx="2952328" cy="163121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Исмагилова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Г.Р.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Коняева М.И.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Корнилова Ю.В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Охотникова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Е.Ю.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Проказина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И.И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5085184"/>
            <a:ext cx="2736304" cy="163121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buFont typeface="+mj-lt"/>
              <a:buAutoNum type="arabicPeriod" startAt="11"/>
            </a:pPr>
            <a:r>
              <a:rPr 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Процкая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Н.М.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Рябинина А.П.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Сергеева Т.В.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Тихонова Ж.А.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Шорникова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080928"/>
            <a:ext cx="2520280" cy="163121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Андронова Л.Ю.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Балашова В.В.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Галенко И.О.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Голубева Е.С.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Захарова В.В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3338" cy="112474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 сейчас посмотрим видеоролик с профессиями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проект_фин_грамм_мини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34" y="1556792"/>
            <a:ext cx="8961773" cy="5040559"/>
          </a:xfrm>
        </p:spPr>
      </p:pic>
    </p:spTree>
    <p:extLst>
      <p:ext uri="{BB962C8B-B14F-4D97-AF65-F5344CB8AC3E}">
        <p14:creationId xmlns:p14="http://schemas.microsoft.com/office/powerpoint/2010/main" val="9799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sz="quarter" idx="13"/>
          </p:nvPr>
        </p:nvSpPr>
        <p:spPr>
          <a:xfrm>
            <a:off x="395288" y="476250"/>
            <a:ext cx="8229600" cy="583247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000" smtClean="0">
                <a:hlinkClick r:id="rId2"/>
              </a:rPr>
              <a:t>http://malchishki-i-devchonki.ru/Zagadki-professii.html</a:t>
            </a:r>
            <a:r>
              <a:rPr lang="ru-RU" sz="2000" smtClean="0"/>
              <a:t> - загадки</a:t>
            </a:r>
          </a:p>
          <a:p>
            <a:pPr eaLnBrk="1" hangingPunct="1"/>
            <a:r>
              <a:rPr lang="en-US" sz="2000" smtClean="0">
                <a:hlinkClick r:id="rId3"/>
              </a:rPr>
              <a:t>http://www.xrest.ru/original/826405/</a:t>
            </a:r>
            <a:r>
              <a:rPr lang="ru-RU" sz="2000" smtClean="0"/>
              <a:t> - повар</a:t>
            </a:r>
          </a:p>
          <a:p>
            <a:pPr eaLnBrk="1" hangingPunct="1"/>
            <a:r>
              <a:rPr lang="en-US" sz="2000" smtClean="0">
                <a:hlinkClick r:id="rId4"/>
              </a:rPr>
              <a:t>http://orientir55.ru/page22.html</a:t>
            </a:r>
            <a:r>
              <a:rPr lang="ru-RU" sz="2000" smtClean="0"/>
              <a:t> - портной</a:t>
            </a:r>
          </a:p>
          <a:p>
            <a:pPr eaLnBrk="1" hangingPunct="1"/>
            <a:r>
              <a:rPr lang="en-US" sz="2000" smtClean="0">
                <a:hlinkClick r:id="rId5"/>
              </a:rPr>
              <a:t>http://www.moummuk2010.narod2.ru/professiya_voditel/</a:t>
            </a:r>
            <a:r>
              <a:rPr lang="ru-RU" sz="2000" smtClean="0"/>
              <a:t> - водитель</a:t>
            </a:r>
          </a:p>
          <a:p>
            <a:pPr eaLnBrk="1" hangingPunct="1"/>
            <a:r>
              <a:rPr lang="en-US" sz="2000" smtClean="0">
                <a:hlinkClick r:id="rId6"/>
              </a:rPr>
              <a:t>http://</a:t>
            </a:r>
            <a:r>
              <a:rPr lang="ru-RU" sz="2000" smtClean="0">
                <a:hlinkClick r:id="rId6"/>
              </a:rPr>
              <a:t>наша-доска.рф/</a:t>
            </a:r>
            <a:r>
              <a:rPr lang="ru-RU" sz="2000" smtClean="0"/>
              <a:t> - фотограф</a:t>
            </a:r>
          </a:p>
          <a:p>
            <a:pPr eaLnBrk="1" hangingPunct="1"/>
            <a:r>
              <a:rPr lang="en-US" sz="2000" smtClean="0">
                <a:hlinkClick r:id="rId7"/>
              </a:rPr>
              <a:t>http://www.xrest.ru/original/831767/</a:t>
            </a:r>
            <a:r>
              <a:rPr lang="ru-RU" sz="2000" smtClean="0"/>
              <a:t> - строитель</a:t>
            </a:r>
          </a:p>
          <a:p>
            <a:pPr eaLnBrk="1" hangingPunct="1"/>
            <a:r>
              <a:rPr lang="en-US" sz="2000" smtClean="0">
                <a:hlinkClick r:id="rId8"/>
              </a:rPr>
              <a:t>http://virtualastronaut.tietronix.com/textonly/act3/text-prebreathe.html</a:t>
            </a:r>
            <a:r>
              <a:rPr lang="ru-RU" sz="2000" smtClean="0"/>
              <a:t> - космонавт</a:t>
            </a:r>
          </a:p>
          <a:p>
            <a:pPr eaLnBrk="1" hangingPunct="1"/>
            <a:r>
              <a:rPr lang="en-US" sz="2000" smtClean="0">
                <a:hlinkClick r:id="rId9"/>
              </a:rPr>
              <a:t>http://www.wiki.vladimir.i-edu.ru/</a:t>
            </a:r>
            <a:r>
              <a:rPr lang="ru-RU" sz="2000" smtClean="0"/>
              <a:t> - учитель</a:t>
            </a:r>
          </a:p>
          <a:p>
            <a:pPr eaLnBrk="1" hangingPunct="1"/>
            <a:r>
              <a:rPr lang="en-US" sz="2000" smtClean="0">
                <a:hlinkClick r:id="rId10"/>
              </a:rPr>
              <a:t>http://900igr.net/kartinki/chelovek/Professii-01.files/013-Professii-01.html</a:t>
            </a:r>
            <a:r>
              <a:rPr lang="ru-RU" sz="2000" smtClean="0"/>
              <a:t> -ветеринар</a:t>
            </a:r>
          </a:p>
          <a:p>
            <a:pPr eaLnBrk="1" hangingPunct="1"/>
            <a:r>
              <a:rPr lang="en-US" sz="2000" smtClean="0">
                <a:hlinkClick r:id="rId11"/>
              </a:rPr>
              <a:t>http://www.chuvrdub.ru/naorbite_dep.html</a:t>
            </a:r>
            <a:r>
              <a:rPr lang="ru-RU" sz="2000" smtClean="0"/>
              <a:t> - библиотекарь</a:t>
            </a:r>
          </a:p>
          <a:p>
            <a:pPr eaLnBrk="1" hangingPunct="1"/>
            <a:r>
              <a:rPr lang="en-US" sz="2000" smtClean="0">
                <a:hlinkClick r:id="rId12"/>
              </a:rPr>
              <a:t>http://www.prozagadki.ru/</a:t>
            </a:r>
            <a:r>
              <a:rPr lang="ru-RU" sz="2000" smtClean="0"/>
              <a:t> - загадки</a:t>
            </a:r>
          </a:p>
          <a:p>
            <a:pPr eaLnBrk="1" hangingPunct="1"/>
            <a:r>
              <a:rPr lang="en-US" sz="2000" smtClean="0">
                <a:hlinkClick r:id="rId13"/>
              </a:rPr>
              <a:t>http://www.zagadki.org/</a:t>
            </a:r>
            <a:r>
              <a:rPr lang="ru-RU" sz="2000" smtClean="0"/>
              <a:t> - загадки </a:t>
            </a:r>
          </a:p>
          <a:p>
            <a:pPr eaLnBrk="1" hangingPunct="1"/>
            <a:endParaRPr lang="ru-RU" sz="2000" smtClean="0"/>
          </a:p>
          <a:p>
            <a:pPr eaLnBrk="1" hangingPunct="1"/>
            <a:endParaRPr lang="ru-RU" sz="2000" smtClean="0"/>
          </a:p>
          <a:p>
            <a:pPr eaLnBrk="1" hangingPunct="1"/>
            <a:endParaRPr lang="ru-RU" sz="2000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имка\Desktop\e7d783ff419f265817335d576428664a_zoo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624" y="3260420"/>
            <a:ext cx="1691680" cy="209656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764704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Дорогие ребята!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Вы ещё не решили, кем станете, когда вырастете взрослыми?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Предлагаю разгадать кроссворд и познакомиться с  некоторыми профессиями.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C:\Users\Димка\Desktop\childrensi_doct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924944"/>
            <a:ext cx="1440160" cy="2271799"/>
          </a:xfrm>
          <a:prstGeom prst="rect">
            <a:avLst/>
          </a:prstGeom>
          <a:noFill/>
        </p:spPr>
      </p:pic>
      <p:pic>
        <p:nvPicPr>
          <p:cNvPr id="8" name="Picture 2" descr="C:\Users\Димка\Desktop\строител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9812" y="3854565"/>
            <a:ext cx="1512168" cy="2684355"/>
          </a:xfrm>
          <a:prstGeom prst="rect">
            <a:avLst/>
          </a:prstGeom>
          <a:noFill/>
        </p:spPr>
      </p:pic>
      <p:pic>
        <p:nvPicPr>
          <p:cNvPr id="9" name="Picture 2" descr="C:\Users\Димка\Desktop\vodij_5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3195645"/>
            <a:ext cx="1656184" cy="2161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1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2366963"/>
            <a:ext cx="6019199" cy="4158381"/>
          </a:xfrm>
        </p:spPr>
      </p:pic>
      <p:sp>
        <p:nvSpPr>
          <p:cNvPr id="8" name="Овальная выноска 7"/>
          <p:cNvSpPr/>
          <p:nvPr/>
        </p:nvSpPr>
        <p:spPr>
          <a:xfrm>
            <a:off x="3347864" y="116632"/>
            <a:ext cx="5400600" cy="2088232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У меня растут года,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Будет и семнадцать…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Где работать мне тогда,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Чем заниматься?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5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2687" y="5359272"/>
            <a:ext cx="1404441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5337" y="4100066"/>
            <a:ext cx="1104902" cy="132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9094" y="5174922"/>
            <a:ext cx="1336631" cy="15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81" descr="i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8721" y="1699351"/>
            <a:ext cx="1599101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31" y="5123019"/>
            <a:ext cx="15208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786071"/>
              </p:ext>
            </p:extLst>
          </p:nvPr>
        </p:nvGraphicFramePr>
        <p:xfrm>
          <a:off x="827583" y="834581"/>
          <a:ext cx="7651584" cy="4991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992"/>
                <a:gridCol w="379992"/>
                <a:gridCol w="537942"/>
                <a:gridCol w="279420"/>
                <a:gridCol w="374358"/>
                <a:gridCol w="379992"/>
                <a:gridCol w="379992"/>
                <a:gridCol w="379992"/>
                <a:gridCol w="379992"/>
                <a:gridCol w="379992"/>
                <a:gridCol w="379992"/>
                <a:gridCol w="379992"/>
                <a:gridCol w="379992"/>
                <a:gridCol w="379992"/>
                <a:gridCol w="379992"/>
                <a:gridCol w="369057"/>
                <a:gridCol w="390927"/>
                <a:gridCol w="379992"/>
                <a:gridCol w="379992"/>
                <a:gridCol w="379992"/>
              </a:tblGrid>
              <a:tr h="438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</a:rPr>
                        <a:t>п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2205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</a:rPr>
                        <a:t>ф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43859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3575" y="168116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43213" y="170021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п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0" y="170021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51275" y="168116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11638" y="170021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н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52526" y="1268413"/>
            <a:ext cx="38303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р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24388" y="1257300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64025" y="1257300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в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24300" y="126841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43438" y="21336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11638" y="21336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и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51275" y="21336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д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03575" y="21336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в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003800" y="170021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й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333300" y="2565400"/>
            <a:ext cx="2387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24300" y="25654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817052" y="21336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ь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35556" y="2133600"/>
            <a:ext cx="323894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л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003800" y="2133600"/>
            <a:ext cx="360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е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03575" y="3068638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в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171625" y="2565400"/>
            <a:ext cx="200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ф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46187" y="2565400"/>
            <a:ext cx="165676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а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487412" y="2565400"/>
            <a:ext cx="1640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р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075193" y="2565400"/>
            <a:ext cx="21753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г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43438" y="2565400"/>
            <a:ext cx="360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84663" y="3068638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е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924300" y="3068638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003800" y="3068638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и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643438" y="3068638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р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811153" y="3068638"/>
            <a:ext cx="27373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а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50791" y="3068638"/>
            <a:ext cx="20070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н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643438" y="3500438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206549" y="3068638"/>
            <a:ext cx="165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р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284663" y="3500438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р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924300" y="3500438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04961" y="3500438"/>
            <a:ext cx="167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л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844599" y="3500438"/>
            <a:ext cx="16726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е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485824" y="3500438"/>
            <a:ext cx="16567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090427" y="3500438"/>
            <a:ext cx="20229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и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203575" y="4005263"/>
            <a:ext cx="360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843213" y="4005263"/>
            <a:ext cx="360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к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655128" y="3500438"/>
            <a:ext cx="7746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ь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003800" y="4005263"/>
            <a:ext cx="360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а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643438" y="4005263"/>
            <a:ext cx="360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н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284663" y="4005263"/>
            <a:ext cx="3587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924300" y="4005263"/>
            <a:ext cx="360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м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924300" y="443706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203575" y="443706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ч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843213" y="443706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у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484236" y="4005263"/>
            <a:ext cx="167264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в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204961" y="4868863"/>
            <a:ext cx="16726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к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090427" y="4437063"/>
            <a:ext cx="20229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ь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643438" y="443706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л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4284663" y="4437063"/>
            <a:ext cx="35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е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924300" y="486886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б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844599" y="4868863"/>
            <a:ext cx="16726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е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435556" y="4868863"/>
            <a:ext cx="21594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211638" y="4868863"/>
            <a:ext cx="36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л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052525" y="4868863"/>
            <a:ext cx="24019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714876" y="4868863"/>
            <a:ext cx="217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и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203575" y="4868863"/>
            <a:ext cx="36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б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565323" y="4868863"/>
            <a:ext cx="16726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а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7374265" y="4868863"/>
            <a:ext cx="7746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ь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976994" y="4868863"/>
            <a:ext cx="11595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р</a:t>
            </a:r>
          </a:p>
        </p:txBody>
      </p:sp>
      <p:sp>
        <p:nvSpPr>
          <p:cNvPr id="72" name="Блок-схема: альтернативный процесс 71"/>
          <p:cNvSpPr/>
          <p:nvPr/>
        </p:nvSpPr>
        <p:spPr>
          <a:xfrm>
            <a:off x="5795963" y="404813"/>
            <a:ext cx="295275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1. Ходит в белом колпаке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С поварёшкою в руке.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готовит нам обед: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Кашу, щи и винегрет.</a:t>
            </a:r>
            <a:endParaRPr lang="ru-RU" dirty="0"/>
          </a:p>
        </p:txBody>
      </p:sp>
      <p:pic>
        <p:nvPicPr>
          <p:cNvPr id="147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93957" y="182247"/>
            <a:ext cx="1422400" cy="149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935" y="2870246"/>
            <a:ext cx="11366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2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23963" y="3842327"/>
            <a:ext cx="1283494" cy="133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Блок-схема: альтернативный процесс 88"/>
          <p:cNvSpPr/>
          <p:nvPr/>
        </p:nvSpPr>
        <p:spPr>
          <a:xfrm>
            <a:off x="5795963" y="420688"/>
            <a:ext cx="295275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2.По размеру в самый раз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костюм сошьёт для вас.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Всё исполнит по науке -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И ходите руки в брюки. </a:t>
            </a:r>
          </a:p>
        </p:txBody>
      </p:sp>
      <p:sp>
        <p:nvSpPr>
          <p:cNvPr id="90" name="Блок-схема: альтернативный процесс 89"/>
          <p:cNvSpPr/>
          <p:nvPr/>
        </p:nvSpPr>
        <p:spPr>
          <a:xfrm>
            <a:off x="5781675" y="430213"/>
            <a:ext cx="295275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3. Встаем мы очень рано.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Ведь наша забота —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Всех отвозить по утрам на работу. </a:t>
            </a:r>
          </a:p>
        </p:txBody>
      </p:sp>
      <p:sp>
        <p:nvSpPr>
          <p:cNvPr id="91" name="Блок-схема: альтернативный процесс 90"/>
          <p:cNvSpPr/>
          <p:nvPr/>
        </p:nvSpPr>
        <p:spPr>
          <a:xfrm>
            <a:off x="5768975" y="441325"/>
            <a:ext cx="2951163" cy="165576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4. Наведет стеклянный глаз,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Щелкнет раз - и помним вас. </a:t>
            </a:r>
          </a:p>
        </p:txBody>
      </p:sp>
      <p:sp>
        <p:nvSpPr>
          <p:cNvPr id="92" name="Блок-схема: альтернативный процесс 91"/>
          <p:cNvSpPr/>
          <p:nvPr/>
        </p:nvSpPr>
        <p:spPr>
          <a:xfrm>
            <a:off x="5740400" y="444500"/>
            <a:ext cx="3008313" cy="165735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5. Доктор, но не для детей,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А для птиц и для зверей.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У него особый дар,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Этот врач - …  </a:t>
            </a:r>
          </a:p>
        </p:txBody>
      </p:sp>
      <p:sp>
        <p:nvSpPr>
          <p:cNvPr id="93" name="Блок-схема: альтернативный процесс 92"/>
          <p:cNvSpPr/>
          <p:nvPr/>
        </p:nvSpPr>
        <p:spPr>
          <a:xfrm>
            <a:off x="5751513" y="476250"/>
            <a:ext cx="3343275" cy="165735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6. Средь облаков, на высоте,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дружно строит новый дом,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Чтобы в тепле и красоте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Счастливо жили люди в нем. </a:t>
            </a:r>
          </a:p>
        </p:txBody>
      </p:sp>
      <p:sp>
        <p:nvSpPr>
          <p:cNvPr id="94" name="Блок-схема: альтернативный процесс 93"/>
          <p:cNvSpPr/>
          <p:nvPr/>
        </p:nvSpPr>
        <p:spPr>
          <a:xfrm>
            <a:off x="5759450" y="487363"/>
            <a:ext cx="295275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7.Он не лётчик, не пилот,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ведёт не самолёт,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А огромную ракету.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Дети, кто, скажите это?</a:t>
            </a:r>
          </a:p>
        </p:txBody>
      </p:sp>
      <p:sp>
        <p:nvSpPr>
          <p:cNvPr id="95" name="Блок-схема: альтернативный процесс 94"/>
          <p:cNvSpPr/>
          <p:nvPr/>
        </p:nvSpPr>
        <p:spPr>
          <a:xfrm>
            <a:off x="5783263" y="419100"/>
            <a:ext cx="2925762" cy="165576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8. Мы учим детишек читать и писать,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Природу любить,   стариков уважать. </a:t>
            </a:r>
          </a:p>
        </p:txBody>
      </p:sp>
      <p:sp>
        <p:nvSpPr>
          <p:cNvPr id="96" name="Блок-схема: альтернативный процесс 95"/>
          <p:cNvSpPr/>
          <p:nvPr/>
        </p:nvSpPr>
        <p:spPr>
          <a:xfrm>
            <a:off x="5748338" y="420688"/>
            <a:ext cx="3276600" cy="165576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9.</a:t>
            </a: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В книжном море он бескрайнем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Настоящий капитан.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Отыскать любую книжку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Помогает быстро нам!  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870794" y="4005263"/>
            <a:ext cx="141069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т</a:t>
            </a:r>
          </a:p>
        </p:txBody>
      </p:sp>
      <p:pic>
        <p:nvPicPr>
          <p:cNvPr id="14734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16200" y="2774348"/>
            <a:ext cx="1165225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12262" y="771091"/>
            <a:ext cx="38270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Молодцы!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2" grpId="0" animBg="1"/>
      <p:bldP spid="72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188048"/>
            <a:ext cx="6554867" cy="152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1" y="404664"/>
            <a:ext cx="3716866" cy="1080120"/>
          </a:xfrm>
        </p:spPr>
        <p:txBody>
          <a:bodyPr/>
          <a:lstStyle/>
          <a:p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Игра «кто потерял?» :</a:t>
            </a:r>
          </a:p>
          <a:p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" y="945067"/>
            <a:ext cx="2362038" cy="206199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16" y="1412793"/>
            <a:ext cx="2346480" cy="205929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31" y="0"/>
            <a:ext cx="2354132" cy="21328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" y="4887439"/>
            <a:ext cx="2179991" cy="19561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51" y="1444681"/>
            <a:ext cx="2177349" cy="20478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7"/>
            <a:ext cx="2285447" cy="1790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89" y="2429315"/>
            <a:ext cx="2305622" cy="19304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39" y="3212568"/>
            <a:ext cx="1673986" cy="18439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62" y="4302144"/>
            <a:ext cx="1911261" cy="20478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26" y="3408272"/>
            <a:ext cx="2110186" cy="149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645024"/>
            <a:ext cx="7783016" cy="237477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Беседа: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solidFill>
                  <a:srgbClr val="7030A0"/>
                </a:solidFill>
              </a:rPr>
              <a:t>-</a:t>
            </a:r>
            <a:r>
              <a:rPr lang="ru-RU" sz="2200" dirty="0" smtClean="0"/>
              <a:t> </a:t>
            </a:r>
            <a:r>
              <a:rPr lang="ru-RU" sz="2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для чего нужны профессии?</a:t>
            </a:r>
            <a:br>
              <a:rPr lang="ru-RU" sz="2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- Кем вы хотите стать?</a:t>
            </a:r>
            <a:br>
              <a:rPr lang="ru-RU" sz="2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- Что нужно знать, чтобы получить --ту или иную профессию?</a:t>
            </a:r>
            <a:br>
              <a:rPr lang="ru-RU" sz="2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- Что нужно сделать тебе, чтобы стать тем, кем ты хочешь?</a:t>
            </a:r>
            <a:endParaRPr lang="ru-RU" sz="22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62362" y="533400"/>
            <a:ext cx="3948238" cy="21755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8" y="188640"/>
            <a:ext cx="7647211" cy="3456384"/>
          </a:xfrm>
        </p:spPr>
      </p:pic>
    </p:spTree>
    <p:extLst>
      <p:ext uri="{BB962C8B-B14F-4D97-AF65-F5344CB8AC3E}">
        <p14:creationId xmlns:p14="http://schemas.microsoft.com/office/powerpoint/2010/main" val="220703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6354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19475" cy="79208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КОНКУРС: «ПРОФЕССИИ»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39599"/>
            <a:ext cx="6408712" cy="402956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4869160"/>
            <a:ext cx="8151523" cy="1656184"/>
          </a:xfrm>
        </p:spPr>
        <p:txBody>
          <a:bodyPr>
            <a:normAutofit fontScale="77500" lnSpcReduction="20000"/>
          </a:bodyPr>
          <a:lstStyle/>
          <a:p>
            <a:pPr marL="342900" indent="-342900" algn="ctr">
              <a:buAutoNum type="arabicPeriod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ПАРИКМАХЕР</a:t>
            </a:r>
          </a:p>
          <a:p>
            <a:pPr marL="342900" indent="-342900" algn="ctr">
              <a:buAutoNum type="arabicPeriod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ПОРТНОЙ</a:t>
            </a:r>
          </a:p>
          <a:p>
            <a:pPr marL="342900" indent="-342900" algn="ctr">
              <a:buAutoNum type="arabicPeriod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СТРОИТЕЛЬ</a:t>
            </a:r>
          </a:p>
          <a:p>
            <a:pPr marL="342900" indent="-342900" algn="ctr">
              <a:buAutoNum type="arabicPeriod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ПОВАР</a:t>
            </a:r>
          </a:p>
          <a:p>
            <a:pPr marL="342900" indent="-342900" algn="ctr">
              <a:buAutoNum type="arabicPeriod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МАШИНИСТ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Награда за работу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6192688" cy="4752528"/>
          </a:xfrm>
        </p:spPr>
      </p:pic>
    </p:spTree>
    <p:extLst>
      <p:ext uri="{BB962C8B-B14F-4D97-AF65-F5344CB8AC3E}">
        <p14:creationId xmlns:p14="http://schemas.microsoft.com/office/powerpoint/2010/main" val="36072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230</TotalTime>
  <Words>332</Words>
  <Application>Microsoft Office PowerPoint</Application>
  <PresentationFormat>Экран (4:3)</PresentationFormat>
  <Paragraphs>141</Paragraphs>
  <Slides>11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Капля</vt:lpstr>
      <vt:lpstr>подготовили: учителя гбоу «Школа №2070»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Беседа:  - для чего нужны профессии? - Кем вы хотите стать? - Что нужно знать, чтобы получить --ту или иную профессию? - Что нужно сделать тебе, чтобы стать тем, кем ты хочешь?</vt:lpstr>
      <vt:lpstr>Презентация PowerPoint</vt:lpstr>
      <vt:lpstr>КОНКУРС: «ПРОФЕССИИ»</vt:lpstr>
      <vt:lpstr>Награда за работу</vt:lpstr>
      <vt:lpstr>А сейчас посмотрим видеоролик с профессиями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34</cp:revision>
  <dcterms:modified xsi:type="dcterms:W3CDTF">2017-05-29T19:21:25Z</dcterms:modified>
</cp:coreProperties>
</file>