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497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225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1867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343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6556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816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05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12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93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14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54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601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47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293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08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10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23426-C21B-480D-B43C-9E5E08BE0597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771419-94C7-4A17-B621-3B51B38F63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5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1665" y="1095232"/>
            <a:ext cx="8915399" cy="2262781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Кроссворд на тему «Налоги»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1665" y="3521785"/>
            <a:ext cx="8915399" cy="1126283"/>
          </a:xfrm>
        </p:spPr>
        <p:txBody>
          <a:bodyPr/>
          <a:lstStyle/>
          <a:p>
            <a:pPr algn="ctr"/>
            <a:r>
              <a:rPr lang="ru-RU" i="1" dirty="0" smtClean="0"/>
              <a:t>Для 5-7 классов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04091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950628"/>
              </p:ext>
            </p:extLst>
          </p:nvPr>
        </p:nvGraphicFramePr>
        <p:xfrm>
          <a:off x="1501256" y="1"/>
          <a:ext cx="8516195" cy="6857992"/>
        </p:xfrm>
        <a:graphic>
          <a:graphicData uri="http://schemas.openxmlformats.org/drawingml/2006/table">
            <a:tbl>
              <a:tblPr firstRow="1" firstCol="1" bandRow="1"/>
              <a:tblGrid>
                <a:gridCol w="433310"/>
                <a:gridCol w="449975"/>
                <a:gridCol w="449975"/>
                <a:gridCol w="449975"/>
                <a:gridCol w="449975"/>
                <a:gridCol w="449975"/>
                <a:gridCol w="449975"/>
                <a:gridCol w="449975"/>
                <a:gridCol w="449975"/>
                <a:gridCol w="449975"/>
                <a:gridCol w="449975"/>
                <a:gridCol w="449975"/>
                <a:gridCol w="449975"/>
                <a:gridCol w="449975"/>
                <a:gridCol w="449975"/>
                <a:gridCol w="449975"/>
                <a:gridCol w="449975"/>
                <a:gridCol w="449975"/>
                <a:gridCol w="433310"/>
              </a:tblGrid>
              <a:tr h="3511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2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621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3511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00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9819" y="391496"/>
            <a:ext cx="3505199" cy="97631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03591" y="1367808"/>
            <a:ext cx="5254049" cy="4702506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вертикали: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1600" dirty="0"/>
              <a:t> – Налог, обратный прогрессивному.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1600" dirty="0"/>
              <a:t> – Какая кривая отражает информацию о налогах.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1600" dirty="0"/>
              <a:t> – План государственных доходов и расходов на год.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sz="1600" dirty="0"/>
              <a:t> – Превышение доходов над расходами.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ru-RU" sz="1600" dirty="0"/>
              <a:t> – Главный источник средств для государства.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ru-RU" sz="1600" dirty="0"/>
              <a:t> – США имеет больший, чем РФ </a:t>
            </a:r>
            <a:r>
              <a:rPr lang="ru-RU" sz="1600" dirty="0" smtClean="0"/>
              <a:t>государственный ______ 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ru-RU" sz="1600" dirty="0"/>
              <a:t> – Налоги бывают прямые </a:t>
            </a:r>
            <a:r>
              <a:rPr lang="ru-RU" sz="1600" dirty="0" smtClean="0"/>
              <a:t>и ______ 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87196" y="1695354"/>
            <a:ext cx="5616395" cy="4644883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горизонтали:</a:t>
            </a: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1600" dirty="0"/>
              <a:t> – То, что выплачивает государство отдельным гражданам.</a:t>
            </a: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1600" dirty="0"/>
              <a:t> – Единый … налог</a:t>
            </a:r>
            <a:br>
              <a:rPr lang="ru-RU" sz="1600" dirty="0"/>
            </a:b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sz="1600" dirty="0"/>
              <a:t> – Налог на получение дохода.</a:t>
            </a: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ru-RU" sz="1600" dirty="0"/>
              <a:t> – Надбавка к цене определенных товаров.</a:t>
            </a: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ru-RU" sz="1600" dirty="0"/>
              <a:t> – Процент от дохода.</a:t>
            </a: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ru-RU" sz="1600" dirty="0"/>
              <a:t> – Один из видов </a:t>
            </a:r>
            <a:r>
              <a:rPr lang="ru-RU" sz="1600" dirty="0" smtClean="0"/>
              <a:t>налогообложения.</a:t>
            </a:r>
            <a:endParaRPr lang="ru-RU" sz="1600" dirty="0"/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r>
              <a:rPr lang="ru-RU" sz="1600" dirty="0"/>
              <a:t> – Превышение доходов над расходами.</a:t>
            </a: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ru-RU" sz="1600" dirty="0"/>
              <a:t> – Превышение расходов над доходами.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300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33115" y="514928"/>
            <a:ext cx="8911687" cy="1280890"/>
          </a:xfrm>
        </p:spPr>
        <p:txBody>
          <a:bodyPr/>
          <a:lstStyle/>
          <a:p>
            <a:pPr algn="ctr"/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Ответы: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592846" y="688293"/>
            <a:ext cx="3992732" cy="5762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1733116" y="1969183"/>
            <a:ext cx="5198990" cy="3933843"/>
          </a:xfrm>
        </p:spPr>
        <p:txBody>
          <a:bodyPr>
            <a:noAutofit/>
          </a:bodyPr>
          <a:lstStyle/>
          <a:p>
            <a:r>
              <a:rPr lang="ru-RU" sz="2000" b="1" u="sng" dirty="0" smtClean="0"/>
              <a:t>По горизонтали:                                                     </a:t>
            </a:r>
          </a:p>
          <a:p>
            <a:r>
              <a:rPr lang="ru-RU" sz="2000" dirty="0"/>
              <a:t>2. пособие</a:t>
            </a:r>
          </a:p>
          <a:p>
            <a:r>
              <a:rPr lang="ru-RU" sz="2000" dirty="0"/>
              <a:t>4. социальный</a:t>
            </a:r>
          </a:p>
          <a:p>
            <a:r>
              <a:rPr lang="ru-RU" sz="2000" dirty="0"/>
              <a:t>6. подоходный</a:t>
            </a:r>
          </a:p>
          <a:p>
            <a:r>
              <a:rPr lang="ru-RU" sz="2000" dirty="0"/>
              <a:t>9. акциз</a:t>
            </a:r>
          </a:p>
          <a:p>
            <a:r>
              <a:rPr lang="ru-RU" sz="2000" dirty="0"/>
              <a:t>10. ставка</a:t>
            </a:r>
          </a:p>
          <a:p>
            <a:r>
              <a:rPr lang="ru-RU" sz="2000" dirty="0"/>
              <a:t>11. прогрессивный</a:t>
            </a:r>
          </a:p>
          <a:p>
            <a:r>
              <a:rPr lang="ru-RU" sz="2000" dirty="0"/>
              <a:t>13. инспекция</a:t>
            </a:r>
          </a:p>
          <a:p>
            <a:r>
              <a:rPr lang="ru-RU" sz="2000" dirty="0"/>
              <a:t>14. дефицит</a:t>
            </a:r>
          </a:p>
          <a:p>
            <a:endParaRPr lang="ru-RU" sz="1050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8366438" y="688293"/>
            <a:ext cx="3999001" cy="5762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4"/>
          </p:nvPr>
        </p:nvSpPr>
        <p:spPr>
          <a:xfrm>
            <a:off x="7139660" y="2027678"/>
            <a:ext cx="4338674" cy="3875347"/>
          </a:xfrm>
        </p:spPr>
        <p:txBody>
          <a:bodyPr>
            <a:normAutofit/>
          </a:bodyPr>
          <a:lstStyle/>
          <a:p>
            <a:r>
              <a:rPr lang="ru-RU" sz="2000" b="1" u="sng" dirty="0" smtClean="0"/>
              <a:t>По вертикали:</a:t>
            </a:r>
          </a:p>
          <a:p>
            <a:r>
              <a:rPr lang="ru-RU" sz="2000" dirty="0"/>
              <a:t>1. регрессивный</a:t>
            </a:r>
          </a:p>
          <a:p>
            <a:r>
              <a:rPr lang="ru-RU" sz="2000" dirty="0"/>
              <a:t>3. </a:t>
            </a:r>
            <a:r>
              <a:rPr lang="ru-RU" sz="2000" dirty="0" err="1"/>
              <a:t>лаффера</a:t>
            </a:r>
            <a:endParaRPr lang="ru-RU" sz="2000" dirty="0"/>
          </a:p>
          <a:p>
            <a:r>
              <a:rPr lang="ru-RU" sz="2000" dirty="0"/>
              <a:t>5. бюджет</a:t>
            </a:r>
          </a:p>
          <a:p>
            <a:r>
              <a:rPr lang="ru-RU" sz="2000" dirty="0"/>
              <a:t>6. профицит</a:t>
            </a:r>
          </a:p>
          <a:p>
            <a:r>
              <a:rPr lang="ru-RU" sz="2000" dirty="0"/>
              <a:t>7. налоги</a:t>
            </a:r>
          </a:p>
          <a:p>
            <a:r>
              <a:rPr lang="ru-RU" sz="2000" dirty="0"/>
              <a:t>8. долг</a:t>
            </a:r>
          </a:p>
          <a:p>
            <a:r>
              <a:rPr lang="ru-RU" sz="2000" dirty="0"/>
              <a:t>12. косвенные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620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build="p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159</Words>
  <Application>Microsoft Office PowerPoint</Application>
  <PresentationFormat>Широкоэкранный</PresentationFormat>
  <Paragraphs>51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Wingdings 3</vt:lpstr>
      <vt:lpstr>Легкий дым</vt:lpstr>
      <vt:lpstr>Кроссворд на тему «Налоги»</vt:lpstr>
      <vt:lpstr>Презентация PowerPoint</vt:lpstr>
      <vt:lpstr>Вопросы:</vt:lpstr>
      <vt:lpstr>Ответы: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Кроссворд на тему «Налоги»</dc:title>
  <dc:creator>Дарья</dc:creator>
  <cp:lastModifiedBy>Дарья</cp:lastModifiedBy>
  <cp:revision>3</cp:revision>
  <dcterms:created xsi:type="dcterms:W3CDTF">2017-03-26T17:32:00Z</dcterms:created>
  <dcterms:modified xsi:type="dcterms:W3CDTF">2017-03-26T17:52:25Z</dcterms:modified>
</cp:coreProperties>
</file>