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5" r:id="rId3"/>
    <p:sldId id="256" r:id="rId4"/>
    <p:sldId id="258" r:id="rId5"/>
    <p:sldId id="260" r:id="rId6"/>
    <p:sldId id="259" r:id="rId7"/>
    <p:sldId id="261" r:id="rId8"/>
    <p:sldId id="262" r:id="rId9"/>
    <p:sldId id="263" r:id="rId10"/>
    <p:sldId id="25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653"/>
    <a:srgbClr val="2D2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Разработка обучающих дидактических игр на тему «Профессии» для старшего дошкольного возраста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97122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Коллективная работа </a:t>
            </a:r>
            <a:r>
              <a:rPr lang="ru-RU" dirty="0" smtClean="0"/>
              <a:t>«Кто </a:t>
            </a:r>
            <a:r>
              <a:rPr lang="ru-RU" dirty="0"/>
              <a:t>работает в детском саду?»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8" y="2416752"/>
            <a:ext cx="5843155" cy="4382366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6868391" y="2909455"/>
            <a:ext cx="4793985" cy="2825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Цели: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Расширять </a:t>
            </a:r>
            <a:r>
              <a:rPr lang="ru-RU" dirty="0"/>
              <a:t>и уточнять представления детей о труде сотрудников детского </a:t>
            </a:r>
            <a:r>
              <a:rPr lang="ru-RU" dirty="0" smtClean="0"/>
              <a:t>сада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Показать </a:t>
            </a:r>
            <a:r>
              <a:rPr lang="ru-RU" dirty="0"/>
              <a:t>взаимосвязь между разными видами </a:t>
            </a:r>
            <a:r>
              <a:rPr lang="ru-RU" dirty="0" smtClean="0"/>
              <a:t>труда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36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Картинки по запросу пружин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7" y="4557087"/>
            <a:ext cx="1476000" cy="4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Картинки по запросу пружин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34" y="4557087"/>
            <a:ext cx="1476000" cy="4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Картинки по запросу пружин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09" y="4557087"/>
            <a:ext cx="1476000" cy="4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Картинки по запросу пружин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02" y="4557087"/>
            <a:ext cx="1476000" cy="4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Картинки по запросу пружин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52" y="4557087"/>
            <a:ext cx="1476000" cy="4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пружин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71" y="4569577"/>
            <a:ext cx="1476000" cy="4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настольно-печатной игры «Профессии»</a:t>
            </a:r>
            <a:endParaRPr lang="ru-RU" dirty="0"/>
          </a:p>
        </p:txBody>
      </p:sp>
      <p:pic>
        <p:nvPicPr>
          <p:cNvPr id="3" name="Рисунок 2" descr="http://4.bp.blogspot.com/-b0R5_BCnDaY/UUnh62EczFI/AAAAAAAARyU/Q6qEY1-ntpk/s200/%D0%BF%D0%BE%D0%BB%D0%B8%D1%86%D0%B5%D0%B9%D1%81%D0%BA%D0%B8%D0%B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6" y="2291682"/>
            <a:ext cx="147891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4.bp.blogspot.com/-ZLRrwF-b_q4/TVUktTl7Y6I/AAAAAAAAGWA/fP-9bOiA2p0/s200/%25D0%25B2%25D1%2580%25D0%25B0%25D1%258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41" y="2291682"/>
            <a:ext cx="147891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1.bp.blogspot.com/-nrWJuPMxhQs/TVUnszJ8M8I/AAAAAAAAGW8/adDY7_GJIAw/s1600/%25D0%25BF%25D0%25BE%25D0%25B6%25D0%25B0%25D1%2580%25D0%25BD%25D0%25B8%25D0%25B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86" y="2291682"/>
            <a:ext cx="147701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4.bp.blogspot.com/-F2TiPa6VuxQ/TVUsA8UthuI/AAAAAAAAGXc/cLwPoEZ56KQ/s200/%25D1%2581%25D1%2582%25D1%2580%25D0%25BE%25D0%25B8%25D1%2582%25D0%25B5%25D0%25BB%25D1%258C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26" y="2291682"/>
            <a:ext cx="147891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3.bp.blogspot.com/-5rRzkENhQIQ/TVUsvY0dtjI/AAAAAAAAGXs/J67dH4Rpf1U/s200/%25D1%2583%25D1%2587%25D0%25B8%25D1%2582%25D0%25B5%25D0%25BB%25D1%258C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71" y="2291681"/>
            <a:ext cx="147891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2.bp.blogspot.com/-GUdq2n4VKto/TVUuCuYxh3I/AAAAAAAAGYA/GWjo-Gv6-G8/s200/%25D1%2588%25D0%25B2%25D0%25B5%25D1%258F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411" y="2291681"/>
            <a:ext cx="147891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картинка дежурная часть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r="27319"/>
          <a:stretch/>
        </p:blipFill>
        <p:spPr bwMode="auto">
          <a:xfrm>
            <a:off x="415496" y="4698000"/>
            <a:ext cx="1477505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415496" y="4557087"/>
            <a:ext cx="114428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Картинки по запросу картинка больница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r="6361"/>
          <a:stretch/>
        </p:blipFill>
        <p:spPr bwMode="auto">
          <a:xfrm>
            <a:off x="2409041" y="4698000"/>
            <a:ext cx="1478915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Картинки по запросу картинка пожарное депо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9" r="18225"/>
          <a:stretch/>
        </p:blipFill>
        <p:spPr bwMode="auto">
          <a:xfrm>
            <a:off x="4404948" y="4698000"/>
            <a:ext cx="1474648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Картинки по запросу картинка стройка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r="41831"/>
          <a:stretch/>
        </p:blipFill>
        <p:spPr bwMode="auto">
          <a:xfrm>
            <a:off x="6394226" y="4698000"/>
            <a:ext cx="1478915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Похожее изображение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/>
          <a:stretch/>
        </p:blipFill>
        <p:spPr bwMode="auto">
          <a:xfrm rot="10800000" flipV="1">
            <a:off x="8387771" y="4695565"/>
            <a:ext cx="1478915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Картинки по запросу картинки ателье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411" y="4695565"/>
            <a:ext cx="1478915" cy="2160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2157707" y="2291681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159689" y="2271087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136773" y="2283565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8135944" y="2283565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0130998" y="2271087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88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48146"/>
            <a:ext cx="8761413" cy="1600200"/>
          </a:xfrm>
        </p:spPr>
        <p:txBody>
          <a:bodyPr/>
          <a:lstStyle/>
          <a:p>
            <a:r>
              <a:rPr lang="ru-RU" sz="3200" dirty="0"/>
              <a:t>Деньги — это результат </a:t>
            </a:r>
            <a:r>
              <a:rPr lang="ru-RU" sz="3200" dirty="0" smtClean="0"/>
              <a:t>труда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Разный труд по-разному оплачивается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4855" y="2348346"/>
            <a:ext cx="112949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7030A0"/>
                </a:solidFill>
              </a:rPr>
              <a:t>Цель </a:t>
            </a:r>
            <a:r>
              <a:rPr lang="ru-RU" sz="2800" dirty="0" smtClean="0">
                <a:solidFill>
                  <a:srgbClr val="7030A0"/>
                </a:solidFill>
              </a:rPr>
              <a:t>ознакомления дошкольников с профессиями — </a:t>
            </a:r>
            <a:r>
              <a:rPr lang="ru-RU" sz="2800" dirty="0">
                <a:solidFill>
                  <a:srgbClr val="7030A0"/>
                </a:solidFill>
              </a:rPr>
              <a:t>объяснить ребенку, что деньги даются человеку в обмен на труд, поэтому деньги — это результат его труда. Это крайне важное знание: ребенок должен понять, что деньги не растут на деревьях, и для того, чтобы их получить, нужно упорно трудиться. </a:t>
            </a:r>
          </a:p>
        </p:txBody>
      </p:sp>
    </p:spTree>
    <p:extLst>
      <p:ext uri="{BB962C8B-B14F-4D97-AF65-F5344CB8AC3E}">
        <p14:creationId xmlns:p14="http://schemas.microsoft.com/office/powerpoint/2010/main" val="215125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Разработка обучающих дидактических игр на тему «Профессии» для старших дошкольников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748645" y="2282536"/>
            <a:ext cx="6913731" cy="37130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Виды деятельности: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Коллективная </a:t>
            </a:r>
            <a:r>
              <a:rPr lang="ru-RU" dirty="0"/>
              <a:t>работа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Работа </a:t>
            </a:r>
            <a:r>
              <a:rPr lang="ru-RU" dirty="0"/>
              <a:t>с раздаточным материалом (раскрашивание, рисование, вырезание, наклеивание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4312227"/>
            <a:ext cx="3958936" cy="2088573"/>
          </a:xfrm>
          <a:prstGeom prst="rect">
            <a:avLst/>
          </a:prstGeom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403345" y="2282536"/>
            <a:ext cx="4825158" cy="3713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Wingdings 3" charset="2"/>
              <a:buNone/>
            </a:pPr>
            <a:r>
              <a:rPr lang="ru-RU" b="1" dirty="0" smtClean="0"/>
              <a:t>Ключевые вопросы: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Что такое профессия?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Какие профессии ты знаешь?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Для чего людям профессии?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Зачем люди работают?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Кем работают твои родители?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Кем бы ты хотел быть?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49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«Дорисуй, раскрась»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36711">
            <a:off x="8508885" y="2627833"/>
            <a:ext cx="2787429" cy="3600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080">
            <a:off x="5242213" y="3033302"/>
            <a:ext cx="2787430" cy="3600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4" y="3080129"/>
            <a:ext cx="2547551" cy="3600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14797">
            <a:off x="2622743" y="3571090"/>
            <a:ext cx="2821132" cy="28211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081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«Собери картинку»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936" t="8233" r="2860" b="2089"/>
          <a:stretch/>
        </p:blipFill>
        <p:spPr>
          <a:xfrm>
            <a:off x="4988486" y="2387596"/>
            <a:ext cx="2206160" cy="39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355" t="3901" r="13524" b="8475"/>
          <a:stretch/>
        </p:blipFill>
        <p:spPr>
          <a:xfrm>
            <a:off x="7338984" y="2387596"/>
            <a:ext cx="2218040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10" y="2387596"/>
            <a:ext cx="2200000" cy="39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362" y="2387596"/>
            <a:ext cx="2204400" cy="39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748" y="2387596"/>
            <a:ext cx="22044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9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«Что чем делают?»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390" t="5456" r="7347" b="15471"/>
          <a:stretch/>
        </p:blipFill>
        <p:spPr>
          <a:xfrm>
            <a:off x="6246913" y="2462213"/>
            <a:ext cx="2731616" cy="3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916" t="5269" r="7610" b="15287"/>
          <a:stretch/>
        </p:blipFill>
        <p:spPr>
          <a:xfrm>
            <a:off x="9085416" y="2462213"/>
            <a:ext cx="2693707" cy="36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7652" t="5134" r="7084" b="15051"/>
          <a:stretch/>
        </p:blipFill>
        <p:spPr>
          <a:xfrm>
            <a:off x="3433763" y="2462213"/>
            <a:ext cx="2706264" cy="3600000"/>
          </a:xfrm>
          <a:prstGeom prst="rect">
            <a:avLst/>
          </a:prstGeom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488374" y="2431473"/>
            <a:ext cx="2658863" cy="3788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Цель: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закреплять </a:t>
            </a:r>
            <a:r>
              <a:rPr lang="ru-RU" dirty="0"/>
              <a:t>представления детей о предметах и их использовании в трудовых </a:t>
            </a:r>
            <a:r>
              <a:rPr lang="ru-RU" dirty="0" smtClean="0"/>
              <a:t>процессах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31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«Четвертый лишний»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10" y="2238264"/>
            <a:ext cx="4138234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152" y="2082851"/>
            <a:ext cx="4276256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856" y="3925070"/>
            <a:ext cx="451148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«Доскажи словечко»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6" y="2358736"/>
            <a:ext cx="6588534" cy="428823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00" y="2478963"/>
            <a:ext cx="1172800" cy="1508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6609" y="4670384"/>
            <a:ext cx="1172800" cy="15086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426629" y="2228390"/>
            <a:ext cx="2658863" cy="37885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Цель: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формировать </a:t>
            </a:r>
            <a:r>
              <a:rPr lang="ru-RU" dirty="0"/>
              <a:t>умение образовывать существительные от глаголов, развитие внимания, ловкости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93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«Каким я должен быть»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282" y="2257613"/>
            <a:ext cx="77308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Полицейский</a:t>
            </a:r>
            <a:r>
              <a:rPr lang="ru-RU" dirty="0" smtClean="0"/>
              <a:t> </a:t>
            </a:r>
            <a:r>
              <a:rPr lang="ru-RU" dirty="0"/>
              <a:t>какой? — </a:t>
            </a:r>
            <a:r>
              <a:rPr lang="ru-RU" dirty="0" smtClean="0"/>
              <a:t>Честный, меткий, строгий, сильный</a:t>
            </a:r>
            <a:r>
              <a:rPr lang="ru-RU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Продавец</a:t>
            </a:r>
            <a:r>
              <a:rPr lang="ru-RU" dirty="0" smtClean="0"/>
              <a:t> какой? — Добрый, честный.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Пчеловод</a:t>
            </a:r>
            <a:r>
              <a:rPr lang="ru-RU" dirty="0" smtClean="0"/>
              <a:t> </a:t>
            </a:r>
            <a:r>
              <a:rPr lang="ru-RU" dirty="0"/>
              <a:t>какой? — </a:t>
            </a:r>
            <a:r>
              <a:rPr lang="ru-RU" dirty="0" smtClean="0"/>
              <a:t>Аккуратный, смелый, трудолюбивый.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Пилот</a:t>
            </a:r>
            <a:r>
              <a:rPr lang="ru-RU" dirty="0" smtClean="0"/>
              <a:t> </a:t>
            </a:r>
            <a:r>
              <a:rPr lang="ru-RU" dirty="0"/>
              <a:t>какой? — </a:t>
            </a:r>
            <a:r>
              <a:rPr lang="ru-RU" dirty="0" smtClean="0"/>
              <a:t>Внимательный, отважный.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Строитель</a:t>
            </a:r>
            <a:r>
              <a:rPr lang="ru-RU" dirty="0"/>
              <a:t> какой? — Умелый, ловкий.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Доктор</a:t>
            </a:r>
            <a:r>
              <a:rPr lang="ru-RU" dirty="0" smtClean="0"/>
              <a:t> </a:t>
            </a:r>
            <a:r>
              <a:rPr lang="ru-RU" dirty="0"/>
              <a:t>какой? — </a:t>
            </a:r>
            <a:r>
              <a:rPr lang="ru-RU" dirty="0" smtClean="0"/>
              <a:t>Добрый, хороший.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Танцовщица</a:t>
            </a:r>
            <a:r>
              <a:rPr lang="ru-RU" dirty="0"/>
              <a:t> какая? — Талантливая, </a:t>
            </a:r>
            <a:r>
              <a:rPr lang="ru-RU" dirty="0" smtClean="0"/>
              <a:t>красивая.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Воспитательница</a:t>
            </a:r>
            <a:r>
              <a:rPr lang="ru-RU" dirty="0"/>
              <a:t> какая? — Добрая, веселая, </a:t>
            </a:r>
            <a:r>
              <a:rPr lang="ru-RU" dirty="0" smtClean="0"/>
              <a:t>умная, строгая.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8168464" y="2257613"/>
            <a:ext cx="3604436" cy="3788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Цель: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упражнять </a:t>
            </a:r>
            <a:r>
              <a:rPr lang="ru-RU" dirty="0"/>
              <a:t>детей в подборе подходящих по смыслу определений. Детям предлагается назвать как можно больше «красивых» слов.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369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276</TotalTime>
  <Words>319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 (конференц-зал)</vt:lpstr>
      <vt:lpstr>Разработка обучающих дидактических игр на тему «Профессии» для старшего дошкольного возраста</vt:lpstr>
      <vt:lpstr>Деньги — это результат труда Разный труд по-разному оплачивается </vt:lpstr>
      <vt:lpstr>Разработка обучающих дидактических игр на тему «Профессии» для старших дошкольников</vt:lpstr>
      <vt:lpstr>Дидактическая игра «Дорисуй, раскрась»</vt:lpstr>
      <vt:lpstr>«Собери картинку»</vt:lpstr>
      <vt:lpstr>«Что чем делают?»</vt:lpstr>
      <vt:lpstr>«Четвертый лишний»</vt:lpstr>
      <vt:lpstr>«Доскажи словечко»</vt:lpstr>
      <vt:lpstr>«Каким я должен быть»</vt:lpstr>
      <vt:lpstr>Коллективная работа «Кто работает в детском саду?»</vt:lpstr>
      <vt:lpstr>Разработка настольно-печатной игры «Профессии»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слайд</dc:title>
  <dc:creator>RePack by Diakov</dc:creator>
  <cp:lastModifiedBy>RePack by Diakov</cp:lastModifiedBy>
  <cp:revision>20</cp:revision>
  <dcterms:created xsi:type="dcterms:W3CDTF">2017-06-14T18:24:50Z</dcterms:created>
  <dcterms:modified xsi:type="dcterms:W3CDTF">2017-06-15T20:50:51Z</dcterms:modified>
</cp:coreProperties>
</file>