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2"/>
    <p:sldId id="265" r:id="rId3"/>
    <p:sldId id="256" r:id="rId4"/>
    <p:sldId id="258" r:id="rId5"/>
    <p:sldId id="260" r:id="rId6"/>
    <p:sldId id="259" r:id="rId7"/>
    <p:sldId id="261" r:id="rId8"/>
    <p:sldId id="262" r:id="rId9"/>
    <p:sldId id="263" r:id="rId10"/>
    <p:sldId id="257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653"/>
    <a:srgbClr val="2D20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6/15/2017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6/15/2017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6/15/2017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6/15/2017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6/15/2017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6/15/2017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6/15/2017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6/15/2017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6/15/2017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6/15/2017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6/15/2017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6/15/2017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6/15/2017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6/15/2017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6/15/2017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6/15/2017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6/15/2017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6/15/2017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400" b="1" dirty="0" smtClean="0"/>
              <a:t>Разработка обучающих дидактических игр на тему «Профессии» для старшего дошкольного возраста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971224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Коллективная работа </a:t>
            </a:r>
            <a:r>
              <a:rPr lang="ru-RU" dirty="0" smtClean="0"/>
              <a:t>«Кто </a:t>
            </a:r>
            <a:r>
              <a:rPr lang="ru-RU" dirty="0"/>
              <a:t>работает в детском саду?»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08" y="2416752"/>
            <a:ext cx="5843155" cy="4382366"/>
          </a:xfrm>
          <a:prstGeom prst="rect">
            <a:avLst/>
          </a:prstGeom>
        </p:spPr>
      </p:pic>
      <p:sp>
        <p:nvSpPr>
          <p:cNvPr id="6" name="Объект 4"/>
          <p:cNvSpPr txBox="1">
            <a:spLocks/>
          </p:cNvSpPr>
          <p:nvPr/>
        </p:nvSpPr>
        <p:spPr>
          <a:xfrm>
            <a:off x="6868391" y="2909455"/>
            <a:ext cx="4793985" cy="28258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b="1" dirty="0" smtClean="0"/>
              <a:t>Цели: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Расширять </a:t>
            </a:r>
            <a:r>
              <a:rPr lang="ru-RU" dirty="0"/>
              <a:t>и уточнять представления детей о труде сотрудников детского </a:t>
            </a:r>
            <a:r>
              <a:rPr lang="ru-RU" dirty="0" smtClean="0"/>
              <a:t>сада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Показать </a:t>
            </a:r>
            <a:r>
              <a:rPr lang="ru-RU" dirty="0"/>
              <a:t>взаимосвязь между разными видами </a:t>
            </a:r>
            <a:r>
              <a:rPr lang="ru-RU" dirty="0" smtClean="0"/>
              <a:t>труда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3364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Картинки по запросу пружина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2087" y="4557087"/>
            <a:ext cx="1476000" cy="43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Картинки по запросу пружина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034" y="4557087"/>
            <a:ext cx="1476000" cy="43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Картинки по запросу пружина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309" y="4557087"/>
            <a:ext cx="1476000" cy="43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Картинки по запросу пружина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102" y="4557087"/>
            <a:ext cx="1476000" cy="43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Картинки по запросу пружина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852" y="4557087"/>
            <a:ext cx="1476000" cy="43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ртинки по запросу пружина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71" y="4569577"/>
            <a:ext cx="1476000" cy="43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Разработка настольно-печатной игры «Профессии»</a:t>
            </a:r>
            <a:endParaRPr lang="ru-RU" dirty="0"/>
          </a:p>
        </p:txBody>
      </p:sp>
      <p:pic>
        <p:nvPicPr>
          <p:cNvPr id="3" name="Рисунок 2" descr="http://4.bp.blogspot.com/-b0R5_BCnDaY/UUnh62EczFI/AAAAAAAARyU/Q6qEY1-ntpk/s200/%D0%BF%D0%BE%D0%BB%D0%B8%D1%86%D0%B5%D0%B9%D1%81%D0%BA%D0%B8%D0%B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96" y="2291682"/>
            <a:ext cx="1478915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4.bp.blogspot.com/-ZLRrwF-b_q4/TVUktTl7Y6I/AAAAAAAAGWA/fP-9bOiA2p0/s200/%25D0%25B2%25D1%2580%25D0%25B0%25D1%2587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041" y="2291682"/>
            <a:ext cx="1478915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1.bp.blogspot.com/-nrWJuPMxhQs/TVUnszJ8M8I/AAAAAAAAGW8/adDY7_GJIAw/s1600/%25D0%25BF%25D0%25BE%25D0%25B6%25D0%25B0%25D1%2580%25D0%25BD%25D0%25B8%25D0%25BA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586" y="2291682"/>
            <a:ext cx="147701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4.bp.blogspot.com/-F2TiPa6VuxQ/TVUsA8UthuI/AAAAAAAAGXc/cLwPoEZ56KQ/s200/%25D1%2581%25D1%2582%25D1%2580%25D0%25BE%25D0%25B8%25D1%2582%25D0%25B5%25D0%25BB%25D1%258C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226" y="2291682"/>
            <a:ext cx="1478915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3.bp.blogspot.com/-5rRzkENhQIQ/TVUsvY0dtjI/AAAAAAAAGXs/J67dH4Rpf1U/s200/%25D1%2583%25D1%2587%25D0%25B8%25D1%2582%25D0%25B5%25D0%25BB%25D1%258C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7771" y="2291681"/>
            <a:ext cx="1478915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2.bp.blogspot.com/-GUdq2n4VKto/TVUuCuYxh3I/AAAAAAAAGYA/GWjo-Gv6-G8/s200/%25D1%2588%25D0%25B2%25D0%25B5%25D1%258F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411" y="2291681"/>
            <a:ext cx="1478915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Картинки по запросу картинка дежурная часть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4" r="27319"/>
          <a:stretch/>
        </p:blipFill>
        <p:spPr bwMode="auto">
          <a:xfrm>
            <a:off x="415496" y="4698000"/>
            <a:ext cx="1477505" cy="216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 flipV="1">
            <a:off x="415496" y="4557087"/>
            <a:ext cx="1144283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 descr="Картинки по запросу картинка больница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5" r="6361"/>
          <a:stretch/>
        </p:blipFill>
        <p:spPr bwMode="auto">
          <a:xfrm>
            <a:off x="2409041" y="4698000"/>
            <a:ext cx="1478915" cy="216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Картинки по запросу картинка пожарное депо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9" r="18225"/>
          <a:stretch/>
        </p:blipFill>
        <p:spPr bwMode="auto">
          <a:xfrm>
            <a:off x="4404948" y="4698000"/>
            <a:ext cx="1474648" cy="216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Картинки по запросу картинка стройка"/>
          <p:cNvPicPr/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0" r="41831"/>
          <a:stretch/>
        </p:blipFill>
        <p:spPr bwMode="auto">
          <a:xfrm>
            <a:off x="6394226" y="4698000"/>
            <a:ext cx="1478915" cy="216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Похожее изображение"/>
          <p:cNvPicPr/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4"/>
          <a:stretch/>
        </p:blipFill>
        <p:spPr bwMode="auto">
          <a:xfrm rot="10800000" flipV="1">
            <a:off x="8387771" y="4695565"/>
            <a:ext cx="1478915" cy="216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Картинки по запросу картинки ателье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411" y="4695565"/>
            <a:ext cx="1478915" cy="2160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cxnSp>
        <p:nvCxnSpPr>
          <p:cNvPr id="19" name="Прямая соединительная линия 18"/>
          <p:cNvCxnSpPr/>
          <p:nvPr/>
        </p:nvCxnSpPr>
        <p:spPr>
          <a:xfrm flipV="1">
            <a:off x="2157707" y="2291681"/>
            <a:ext cx="0" cy="4572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4159689" y="2271087"/>
            <a:ext cx="0" cy="4572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6136773" y="2283565"/>
            <a:ext cx="0" cy="4572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8135944" y="2283565"/>
            <a:ext cx="0" cy="4572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10130998" y="2271087"/>
            <a:ext cx="0" cy="4572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3883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748146"/>
            <a:ext cx="8761413" cy="1600200"/>
          </a:xfrm>
        </p:spPr>
        <p:txBody>
          <a:bodyPr/>
          <a:lstStyle/>
          <a:p>
            <a:r>
              <a:rPr lang="ru-RU" sz="3200" dirty="0"/>
              <a:t>Деньги — это результат </a:t>
            </a:r>
            <a:r>
              <a:rPr lang="ru-RU" sz="3200" dirty="0" smtClean="0"/>
              <a:t>труда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Разный труд по-разному оплачивается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4855" y="2348346"/>
            <a:ext cx="112949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rgbClr val="7030A0"/>
                </a:solidFill>
              </a:rPr>
              <a:t>Цель </a:t>
            </a:r>
            <a:r>
              <a:rPr lang="ru-RU" sz="2800" dirty="0" smtClean="0">
                <a:solidFill>
                  <a:srgbClr val="7030A0"/>
                </a:solidFill>
              </a:rPr>
              <a:t>ознакомления дошкольников с профессиями — </a:t>
            </a:r>
            <a:r>
              <a:rPr lang="ru-RU" sz="2800" dirty="0">
                <a:solidFill>
                  <a:srgbClr val="7030A0"/>
                </a:solidFill>
              </a:rPr>
              <a:t>объяснить ребенку, что деньги даются человеку в обмен на труд, поэтому деньги — это результат его труда. Это крайне важное знание: ребенок должен понять, что деньги не растут на деревьях, и для того, чтобы их получить, нужно упорно трудиться. </a:t>
            </a:r>
          </a:p>
        </p:txBody>
      </p:sp>
    </p:spTree>
    <p:extLst>
      <p:ext uri="{BB962C8B-B14F-4D97-AF65-F5344CB8AC3E}">
        <p14:creationId xmlns:p14="http://schemas.microsoft.com/office/powerpoint/2010/main" val="2151257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Разработка обучающих дидактических игр на тему «Профессии» для старших дошкольников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748645" y="2282536"/>
            <a:ext cx="6913731" cy="371301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1" dirty="0"/>
              <a:t>Виды деятельности: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Коллективная </a:t>
            </a:r>
            <a:r>
              <a:rPr lang="ru-RU" dirty="0"/>
              <a:t>работа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Работа </a:t>
            </a:r>
            <a:r>
              <a:rPr lang="ru-RU" dirty="0"/>
              <a:t>с раздаточным материалом (раскрашивание, рисование, вырезание, наклеивание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00" y="4312227"/>
            <a:ext cx="3958936" cy="2088573"/>
          </a:xfrm>
          <a:prstGeom prst="rect">
            <a:avLst/>
          </a:prstGeom>
        </p:spPr>
      </p:pic>
      <p:sp>
        <p:nvSpPr>
          <p:cNvPr id="8" name="Объект 4"/>
          <p:cNvSpPr txBox="1">
            <a:spLocks/>
          </p:cNvSpPr>
          <p:nvPr/>
        </p:nvSpPr>
        <p:spPr>
          <a:xfrm>
            <a:off x="403345" y="2282536"/>
            <a:ext cx="4825158" cy="3713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60000"/>
              </a:lnSpc>
              <a:buFont typeface="Wingdings 3" charset="2"/>
              <a:buNone/>
            </a:pPr>
            <a:r>
              <a:rPr lang="ru-RU" b="1" dirty="0" smtClean="0"/>
              <a:t>Ключевые вопросы:</a:t>
            </a:r>
          </a:p>
          <a:p>
            <a:pPr>
              <a:lnSpc>
                <a:spcPct val="160000"/>
              </a:lnSpc>
            </a:pPr>
            <a:r>
              <a:rPr lang="ru-RU" dirty="0" smtClean="0"/>
              <a:t>Что такое профессия?</a:t>
            </a:r>
          </a:p>
          <a:p>
            <a:pPr>
              <a:lnSpc>
                <a:spcPct val="160000"/>
              </a:lnSpc>
            </a:pPr>
            <a:r>
              <a:rPr lang="ru-RU" dirty="0" smtClean="0"/>
              <a:t>Какие профессии ты знаешь?</a:t>
            </a:r>
          </a:p>
          <a:p>
            <a:pPr>
              <a:lnSpc>
                <a:spcPct val="160000"/>
              </a:lnSpc>
            </a:pPr>
            <a:r>
              <a:rPr lang="ru-RU" dirty="0" smtClean="0"/>
              <a:t>Для чего людям профессии?</a:t>
            </a:r>
          </a:p>
          <a:p>
            <a:pPr>
              <a:lnSpc>
                <a:spcPct val="160000"/>
              </a:lnSpc>
            </a:pPr>
            <a:r>
              <a:rPr lang="ru-RU" dirty="0" smtClean="0"/>
              <a:t>Зачем люди работают?</a:t>
            </a:r>
          </a:p>
          <a:p>
            <a:pPr>
              <a:lnSpc>
                <a:spcPct val="160000"/>
              </a:lnSpc>
            </a:pPr>
            <a:r>
              <a:rPr lang="ru-RU" dirty="0" smtClean="0"/>
              <a:t>Кем работают твои родители?</a:t>
            </a:r>
          </a:p>
          <a:p>
            <a:pPr>
              <a:lnSpc>
                <a:spcPct val="160000"/>
              </a:lnSpc>
            </a:pPr>
            <a:r>
              <a:rPr lang="ru-RU" dirty="0" smtClean="0"/>
              <a:t>Кем бы ты хотел быть?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5493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Дидактическая игра «Дорисуй, раскрась»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836711">
            <a:off x="8508885" y="2627833"/>
            <a:ext cx="2787429" cy="360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51080">
            <a:off x="5242213" y="3033302"/>
            <a:ext cx="2787430" cy="360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3080129"/>
            <a:ext cx="2547551" cy="360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614797">
            <a:off x="2622743" y="3571090"/>
            <a:ext cx="2821132" cy="282113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30811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«Собери картинку»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936" t="8233" r="2860" b="2089"/>
          <a:stretch/>
        </p:blipFill>
        <p:spPr>
          <a:xfrm>
            <a:off x="4988486" y="2387596"/>
            <a:ext cx="2206160" cy="396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355" t="3901" r="13524" b="8475"/>
          <a:stretch/>
        </p:blipFill>
        <p:spPr>
          <a:xfrm>
            <a:off x="7338984" y="2387596"/>
            <a:ext cx="2218040" cy="396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410" y="2387596"/>
            <a:ext cx="2200000" cy="396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1362" y="2387596"/>
            <a:ext cx="2204400" cy="396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748" y="2387596"/>
            <a:ext cx="220440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997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«Что чем делают?»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7390" t="5456" r="7347" b="15471"/>
          <a:stretch/>
        </p:blipFill>
        <p:spPr>
          <a:xfrm>
            <a:off x="6246913" y="2462213"/>
            <a:ext cx="2731616" cy="360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7916" t="5269" r="7610" b="15287"/>
          <a:stretch/>
        </p:blipFill>
        <p:spPr>
          <a:xfrm>
            <a:off x="9085416" y="2462213"/>
            <a:ext cx="2693707" cy="360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7652" t="5134" r="7084" b="15051"/>
          <a:stretch/>
        </p:blipFill>
        <p:spPr>
          <a:xfrm>
            <a:off x="3433763" y="2462213"/>
            <a:ext cx="2706264" cy="3600000"/>
          </a:xfrm>
          <a:prstGeom prst="rect">
            <a:avLst/>
          </a:prstGeom>
        </p:spPr>
      </p:pic>
      <p:sp>
        <p:nvSpPr>
          <p:cNvPr id="8" name="Объект 4"/>
          <p:cNvSpPr txBox="1">
            <a:spLocks/>
          </p:cNvSpPr>
          <p:nvPr/>
        </p:nvSpPr>
        <p:spPr>
          <a:xfrm>
            <a:off x="488374" y="2431473"/>
            <a:ext cx="2658863" cy="3788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b="1" dirty="0" smtClean="0"/>
              <a:t>Цель: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закреплять </a:t>
            </a:r>
            <a:r>
              <a:rPr lang="ru-RU" dirty="0"/>
              <a:t>представления детей о предметах и их использовании в трудовых </a:t>
            </a:r>
            <a:r>
              <a:rPr lang="ru-RU" dirty="0" smtClean="0"/>
              <a:t>процессах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7311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«Четвертый лишний»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810" y="2238264"/>
            <a:ext cx="4138234" cy="288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3152" y="2082851"/>
            <a:ext cx="4276256" cy="288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6856" y="3925070"/>
            <a:ext cx="4511484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92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«Доскажи словечко»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836" y="2358736"/>
            <a:ext cx="6588534" cy="428823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9900" y="2478963"/>
            <a:ext cx="1172800" cy="15086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6609" y="4670384"/>
            <a:ext cx="1172800" cy="15086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Объект 4"/>
          <p:cNvSpPr txBox="1">
            <a:spLocks/>
          </p:cNvSpPr>
          <p:nvPr/>
        </p:nvSpPr>
        <p:spPr>
          <a:xfrm>
            <a:off x="426629" y="2228390"/>
            <a:ext cx="2658863" cy="37885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b="1" dirty="0" smtClean="0"/>
              <a:t>Цель: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формировать </a:t>
            </a:r>
            <a:r>
              <a:rPr lang="ru-RU" dirty="0"/>
              <a:t>умение образовывать существительные от глаголов, развитие внимания, ловкости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3939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«Каким я должен быть»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2282" y="2257613"/>
            <a:ext cx="7730836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 smtClean="0"/>
              <a:t>Полицейский</a:t>
            </a:r>
            <a:r>
              <a:rPr lang="ru-RU" dirty="0" smtClean="0"/>
              <a:t> </a:t>
            </a:r>
            <a:r>
              <a:rPr lang="ru-RU" dirty="0"/>
              <a:t>какой? — </a:t>
            </a:r>
            <a:r>
              <a:rPr lang="ru-RU" dirty="0" smtClean="0"/>
              <a:t>Честный, меткий, строгий, сильный</a:t>
            </a:r>
            <a:r>
              <a:rPr lang="ru-RU" dirty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 smtClean="0"/>
              <a:t>Продавец</a:t>
            </a:r>
            <a:r>
              <a:rPr lang="ru-RU" dirty="0" smtClean="0"/>
              <a:t> какой? — Добрый, честный.</a:t>
            </a:r>
            <a:endParaRPr lang="ru-RU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 smtClean="0"/>
              <a:t>Пчеловод</a:t>
            </a:r>
            <a:r>
              <a:rPr lang="ru-RU" dirty="0" smtClean="0"/>
              <a:t> </a:t>
            </a:r>
            <a:r>
              <a:rPr lang="ru-RU" dirty="0"/>
              <a:t>какой? — </a:t>
            </a:r>
            <a:r>
              <a:rPr lang="ru-RU" dirty="0" smtClean="0"/>
              <a:t>Аккуратный, смелый, трудолюбивый.</a:t>
            </a:r>
            <a:endParaRPr lang="ru-RU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 smtClean="0"/>
              <a:t>Пилот</a:t>
            </a:r>
            <a:r>
              <a:rPr lang="ru-RU" dirty="0" smtClean="0"/>
              <a:t> </a:t>
            </a:r>
            <a:r>
              <a:rPr lang="ru-RU" dirty="0"/>
              <a:t>какой? — </a:t>
            </a:r>
            <a:r>
              <a:rPr lang="ru-RU" dirty="0" smtClean="0"/>
              <a:t>Внимательный, отважный.</a:t>
            </a:r>
            <a:endParaRPr lang="ru-RU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/>
              <a:t>Строитель</a:t>
            </a:r>
            <a:r>
              <a:rPr lang="ru-RU" dirty="0"/>
              <a:t> какой? — Умелый, ловкий.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 smtClean="0"/>
              <a:t>Доктор</a:t>
            </a:r>
            <a:r>
              <a:rPr lang="ru-RU" dirty="0" smtClean="0"/>
              <a:t> </a:t>
            </a:r>
            <a:r>
              <a:rPr lang="ru-RU" dirty="0"/>
              <a:t>какой? — </a:t>
            </a:r>
            <a:r>
              <a:rPr lang="ru-RU" dirty="0" smtClean="0"/>
              <a:t>Добрый, хороший.</a:t>
            </a:r>
            <a:endParaRPr lang="ru-RU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/>
              <a:t>Танцовщица</a:t>
            </a:r>
            <a:r>
              <a:rPr lang="ru-RU" dirty="0"/>
              <a:t> какая? — Талантливая, </a:t>
            </a:r>
            <a:r>
              <a:rPr lang="ru-RU" dirty="0" smtClean="0"/>
              <a:t>красивая.</a:t>
            </a:r>
            <a:endParaRPr lang="ru-RU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/>
              <a:t>Воспитательница</a:t>
            </a:r>
            <a:r>
              <a:rPr lang="ru-RU" dirty="0"/>
              <a:t> какая? — Добрая, веселая, </a:t>
            </a:r>
            <a:r>
              <a:rPr lang="ru-RU" dirty="0" smtClean="0"/>
              <a:t>умная, строгая.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8168464" y="2257613"/>
            <a:ext cx="3604436" cy="37885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b="1" dirty="0" smtClean="0"/>
              <a:t>Цель: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упражнять </a:t>
            </a:r>
            <a:r>
              <a:rPr lang="ru-RU" dirty="0"/>
              <a:t>детей в подборе подходящих по смыслу определений. Детям предлагается назвать как можно больше «красивых» слов.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3699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276</TotalTime>
  <Words>319</Words>
  <Application>Microsoft Office PowerPoint</Application>
  <PresentationFormat>Широкоэкранный</PresentationFormat>
  <Paragraphs>39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Ион (конференц-зал)</vt:lpstr>
      <vt:lpstr>Разработка обучающих дидактических игр на тему «Профессии» для старшего дошкольного возраста</vt:lpstr>
      <vt:lpstr>Деньги — это результат труда Разный труд по-разному оплачивается </vt:lpstr>
      <vt:lpstr>Разработка обучающих дидактических игр на тему «Профессии» для старших дошкольников</vt:lpstr>
      <vt:lpstr>Дидактическая игра «Дорисуй, раскрась»</vt:lpstr>
      <vt:lpstr>«Собери картинку»</vt:lpstr>
      <vt:lpstr>«Что чем делают?»</vt:lpstr>
      <vt:lpstr>«Четвертый лишний»</vt:lpstr>
      <vt:lpstr>«Доскажи словечко»</vt:lpstr>
      <vt:lpstr>«Каким я должен быть»</vt:lpstr>
      <vt:lpstr>Коллективная работа «Кто работает в детском саду?»</vt:lpstr>
      <vt:lpstr>Разработка настольно-печатной игры «Профессии»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слайд</dc:title>
  <dc:creator>RePack by Diakov</dc:creator>
  <cp:lastModifiedBy>RePack by Diakov</cp:lastModifiedBy>
  <cp:revision>20</cp:revision>
  <dcterms:created xsi:type="dcterms:W3CDTF">2017-06-14T18:24:50Z</dcterms:created>
  <dcterms:modified xsi:type="dcterms:W3CDTF">2017-06-15T20:50:51Z</dcterms:modified>
</cp:coreProperties>
</file>