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15537-E74C-415D-B000-FAA00AE349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8F78BF-78CF-49CA-891F-143D80D62E8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Экономические связи</a:t>
          </a:r>
          <a:r>
            <a:rPr lang="ru-RU" b="1" baseline="0" dirty="0" smtClean="0"/>
            <a:t/>
          </a:r>
          <a:br>
            <a:rPr lang="ru-RU" b="1" baseline="0" dirty="0" smtClean="0"/>
          </a:br>
          <a:endParaRPr lang="ru-RU" b="1" baseline="0" dirty="0"/>
        </a:p>
      </dgm:t>
    </dgm:pt>
    <dgm:pt modelId="{6226DCC3-A14E-428C-B825-B565A642B1E2}" type="parTrans" cxnId="{584BF81C-7D92-4B3C-AAEE-117509B329F0}">
      <dgm:prSet/>
      <dgm:spPr/>
      <dgm:t>
        <a:bodyPr/>
        <a:lstStyle/>
        <a:p>
          <a:endParaRPr lang="ru-RU"/>
        </a:p>
      </dgm:t>
    </dgm:pt>
    <dgm:pt modelId="{28F3E5A9-9114-4E05-8124-07BAE3C1D12A}" type="sibTrans" cxnId="{584BF81C-7D92-4B3C-AAEE-117509B329F0}">
      <dgm:prSet/>
      <dgm:spPr/>
      <dgm:t>
        <a:bodyPr/>
        <a:lstStyle/>
        <a:p>
          <a:endParaRPr lang="ru-RU"/>
        </a:p>
      </dgm:t>
    </dgm:pt>
    <dgm:pt modelId="{C8A288F3-E711-4C61-97A5-54B5659F8A70}" type="pres">
      <dgm:prSet presAssocID="{21E15537-E74C-415D-B000-FAA00AE349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721769-1FDD-4232-9682-07C91C2A6CFA}" type="pres">
      <dgm:prSet presAssocID="{D78F78BF-78CF-49CA-891F-143D80D62E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ABBA8-6E93-4FE9-8B48-BAAB501485C7}" type="presOf" srcId="{D78F78BF-78CF-49CA-891F-143D80D62E82}" destId="{91721769-1FDD-4232-9682-07C91C2A6CFA}" srcOrd="0" destOrd="0" presId="urn:microsoft.com/office/officeart/2005/8/layout/vList2"/>
    <dgm:cxn modelId="{28F9D267-B7BB-45D9-93EB-A3FAFA6D761F}" type="presOf" srcId="{21E15537-E74C-415D-B000-FAA00AE349E4}" destId="{C8A288F3-E711-4C61-97A5-54B5659F8A70}" srcOrd="0" destOrd="0" presId="urn:microsoft.com/office/officeart/2005/8/layout/vList2"/>
    <dgm:cxn modelId="{584BF81C-7D92-4B3C-AAEE-117509B329F0}" srcId="{21E15537-E74C-415D-B000-FAA00AE349E4}" destId="{D78F78BF-78CF-49CA-891F-143D80D62E82}" srcOrd="0" destOrd="0" parTransId="{6226DCC3-A14E-428C-B825-B565A642B1E2}" sibTransId="{28F3E5A9-9114-4E05-8124-07BAE3C1D12A}"/>
    <dgm:cxn modelId="{3CE68701-92E3-41B2-8AD1-513484CC6FB0}" type="presParOf" srcId="{C8A288F3-E711-4C61-97A5-54B5659F8A70}" destId="{91721769-1FDD-4232-9682-07C91C2A6C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FBD69-BBAE-4D0A-8E5A-BC0F84B1CC24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2EA882C-69DC-454C-8DD9-6B0B301FE1CD}">
      <dgm:prSet custT="1"/>
      <dgm:spPr/>
      <dgm:t>
        <a:bodyPr/>
        <a:lstStyle/>
        <a:p>
          <a:pPr algn="ctr"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тема: Как работает мир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0E3103-B82E-4C13-9D04-20CECA765377}" type="parTrans" cxnId="{090A7BB7-2B38-4F42-9BBE-1B7BB7E8ED56}">
      <dgm:prSet/>
      <dgm:spPr/>
      <dgm:t>
        <a:bodyPr/>
        <a:lstStyle/>
        <a:p>
          <a:endParaRPr lang="ru-RU"/>
        </a:p>
      </dgm:t>
    </dgm:pt>
    <dgm:pt modelId="{1FC5839B-529A-45FA-8AD5-869935CCF161}" type="sibTrans" cxnId="{090A7BB7-2B38-4F42-9BBE-1B7BB7E8ED56}">
      <dgm:prSet custT="1"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A4B205-3C35-4FC0-892B-3C326FBD9898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Центральная идея: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экономическая деятельность основывается на системах  производства, обмена и потребления товаров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услуг.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5D13EA-97D5-4C2B-870A-F7AFB068F50F}" type="parTrans" cxnId="{833B94E4-1F4D-4FD6-814F-53D5DFB1DC14}">
      <dgm:prSet/>
      <dgm:spPr/>
      <dgm:t>
        <a:bodyPr/>
        <a:lstStyle/>
        <a:p>
          <a:endParaRPr lang="ru-RU"/>
        </a:p>
      </dgm:t>
    </dgm:pt>
    <dgm:pt modelId="{51D8CD10-6D69-4EF9-9C5F-7FC0DE91732B}" type="sibTrans" cxnId="{833B94E4-1F4D-4FD6-814F-53D5DFB1DC14}">
      <dgm:prSet custT="1"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84965F-EFFD-4364-8762-3EDACE866DE5}">
      <dgm:prSet custT="1"/>
      <dgm:spPr/>
      <dgm:t>
        <a:bodyPr/>
        <a:lstStyle/>
        <a:p>
          <a:pPr algn="ctr" rtl="0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Линии исследования: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отрасли экономики экономические связи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C6C53B-2E2F-4F5F-82D7-FD9928E4E321}" type="parTrans" cxnId="{81513C5F-2C83-4310-AA26-CF14A261A5BD}">
      <dgm:prSet/>
      <dgm:spPr/>
      <dgm:t>
        <a:bodyPr/>
        <a:lstStyle/>
        <a:p>
          <a:endParaRPr lang="ru-RU"/>
        </a:p>
      </dgm:t>
    </dgm:pt>
    <dgm:pt modelId="{32996689-9EE9-4283-92E7-A4782332CEE3}" type="sibTrans" cxnId="{81513C5F-2C83-4310-AA26-CF14A261A5BD}">
      <dgm:prSet custT="1"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7B8DA5-9512-461A-8C1F-801E75577C14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Публичная защита проекта: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«Ресторан национальной кухни».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141A71-FE14-4416-90E0-D929197A7BE6}" type="parTrans" cxnId="{05A66BE4-B0F3-47FC-B109-B19124F34864}">
      <dgm:prSet/>
      <dgm:spPr/>
      <dgm:t>
        <a:bodyPr/>
        <a:lstStyle/>
        <a:p>
          <a:endParaRPr lang="ru-RU"/>
        </a:p>
      </dgm:t>
    </dgm:pt>
    <dgm:pt modelId="{1BD22364-ED48-4659-A0A2-0E80D72CB5E8}" type="sibTrans" cxnId="{05A66BE4-B0F3-47FC-B109-B19124F34864}">
      <dgm:prSet/>
      <dgm:spPr/>
      <dgm:t>
        <a:bodyPr/>
        <a:lstStyle/>
        <a:p>
          <a:endParaRPr lang="ru-RU"/>
        </a:p>
      </dgm:t>
    </dgm:pt>
    <dgm:pt modelId="{6D10BA61-926E-492B-9947-C85E430C086C}" type="pres">
      <dgm:prSet presAssocID="{E12FBD69-BBAE-4D0A-8E5A-BC0F84B1CC2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23B836-A4EB-4B20-A20B-5F8509800D00}" type="pres">
      <dgm:prSet presAssocID="{E12FBD69-BBAE-4D0A-8E5A-BC0F84B1CC24}" presName="dummyMaxCanvas" presStyleCnt="0">
        <dgm:presLayoutVars/>
      </dgm:prSet>
      <dgm:spPr/>
    </dgm:pt>
    <dgm:pt modelId="{EAF77ED3-0B1B-4C23-943D-4989D4026E05}" type="pres">
      <dgm:prSet presAssocID="{E12FBD69-BBAE-4D0A-8E5A-BC0F84B1CC24}" presName="FourNodes_1" presStyleLbl="node1" presStyleIdx="0" presStyleCnt="4" custScaleX="93946" custScaleY="140285" custLinFactNeighborX="4091" custLinFactNeighborY="-96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09D99-D9B1-48FB-B3A2-F34BD451CDE6}" type="pres">
      <dgm:prSet presAssocID="{E12FBD69-BBAE-4D0A-8E5A-BC0F84B1CC24}" presName="FourNodes_2" presStyleLbl="node1" presStyleIdx="1" presStyleCnt="4" custScaleX="93946" custScaleY="140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50150-AB5F-4185-A082-1B67E338B89F}" type="pres">
      <dgm:prSet presAssocID="{E12FBD69-BBAE-4D0A-8E5A-BC0F84B1CC24}" presName="FourNodes_3" presStyleLbl="node1" presStyleIdx="2" presStyleCnt="4" custScaleX="93946" custScaleY="140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6D46E-D695-4D5B-9BD0-411E62DCBB23}" type="pres">
      <dgm:prSet presAssocID="{E12FBD69-BBAE-4D0A-8E5A-BC0F84B1CC24}" presName="FourNodes_4" presStyleLbl="node1" presStyleIdx="3" presStyleCnt="4" custScaleX="93946" custScaleY="140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69D8E-545D-44E4-BF0A-50C254CC717B}" type="pres">
      <dgm:prSet presAssocID="{E12FBD69-BBAE-4D0A-8E5A-BC0F84B1CC24}" presName="FourConn_1-2" presStyleLbl="fgAccFollowNode1" presStyleIdx="0" presStyleCnt="3" custScaleX="93946" custScaleY="232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02B76-6AA9-462D-8B0D-81E44ED16EAD}" type="pres">
      <dgm:prSet presAssocID="{E12FBD69-BBAE-4D0A-8E5A-BC0F84B1CC24}" presName="FourConn_2-3" presStyleLbl="fgAccFollowNode1" presStyleIdx="1" presStyleCnt="3" custScaleX="93946" custScaleY="232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76306-228E-47DA-A4EF-A5A9454D0756}" type="pres">
      <dgm:prSet presAssocID="{E12FBD69-BBAE-4D0A-8E5A-BC0F84B1CC24}" presName="FourConn_3-4" presStyleLbl="fgAccFollowNode1" presStyleIdx="2" presStyleCnt="3" custScaleX="93946" custScaleY="232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A2E40-F1AD-4CB5-98B6-8E97AFC5BD21}" type="pres">
      <dgm:prSet presAssocID="{E12FBD69-BBAE-4D0A-8E5A-BC0F84B1CC2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0D0F3-9180-4C3C-A9F1-087FD4ED6715}" type="pres">
      <dgm:prSet presAssocID="{E12FBD69-BBAE-4D0A-8E5A-BC0F84B1CC2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75CEA-C027-484B-A4F7-2F9CC3068A7C}" type="pres">
      <dgm:prSet presAssocID="{E12FBD69-BBAE-4D0A-8E5A-BC0F84B1CC2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7AAB7-81FE-4ED2-9326-EF0501585F4D}" type="pres">
      <dgm:prSet presAssocID="{E12FBD69-BBAE-4D0A-8E5A-BC0F84B1CC2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7BC84D-3FAD-4950-8759-FAFE99808DE1}" type="presOf" srcId="{32996689-9EE9-4283-92E7-A4782332CEE3}" destId="{B6876306-228E-47DA-A4EF-A5A9454D0756}" srcOrd="0" destOrd="0" presId="urn:microsoft.com/office/officeart/2005/8/layout/vProcess5"/>
    <dgm:cxn modelId="{332E9560-FA39-4E2B-86B5-C7E065FBFA00}" type="presOf" srcId="{A2EA882C-69DC-454C-8DD9-6B0B301FE1CD}" destId="{EAF77ED3-0B1B-4C23-943D-4989D4026E05}" srcOrd="0" destOrd="0" presId="urn:microsoft.com/office/officeart/2005/8/layout/vProcess5"/>
    <dgm:cxn modelId="{4F7D7E35-3D9C-4DCC-9735-9B9C754ABBDA}" type="presOf" srcId="{A27B8DA5-9512-461A-8C1F-801E75577C14}" destId="{2706D46E-D695-4D5B-9BD0-411E62DCBB23}" srcOrd="0" destOrd="0" presId="urn:microsoft.com/office/officeart/2005/8/layout/vProcess5"/>
    <dgm:cxn modelId="{0656BF3A-48EF-4FFC-A456-42477371D9C5}" type="presOf" srcId="{1584965F-EFFD-4364-8762-3EDACE866DE5}" destId="{F9975CEA-C027-484B-A4F7-2F9CC3068A7C}" srcOrd="1" destOrd="0" presId="urn:microsoft.com/office/officeart/2005/8/layout/vProcess5"/>
    <dgm:cxn modelId="{4C0BA3AF-9958-45C0-9452-59F2BB5828EB}" type="presOf" srcId="{1FC5839B-529A-45FA-8AD5-869935CCF161}" destId="{7BB69D8E-545D-44E4-BF0A-50C254CC717B}" srcOrd="0" destOrd="0" presId="urn:microsoft.com/office/officeart/2005/8/layout/vProcess5"/>
    <dgm:cxn modelId="{6A11B2CF-9D32-4E34-9F76-A9A7606B6371}" type="presOf" srcId="{51D8CD10-6D69-4EF9-9C5F-7FC0DE91732B}" destId="{08802B76-6AA9-462D-8B0D-81E44ED16EAD}" srcOrd="0" destOrd="0" presId="urn:microsoft.com/office/officeart/2005/8/layout/vProcess5"/>
    <dgm:cxn modelId="{54AB9760-9356-4615-992B-8F8A084D9712}" type="presOf" srcId="{A2EA882C-69DC-454C-8DD9-6B0B301FE1CD}" destId="{346A2E40-F1AD-4CB5-98B6-8E97AFC5BD21}" srcOrd="1" destOrd="0" presId="urn:microsoft.com/office/officeart/2005/8/layout/vProcess5"/>
    <dgm:cxn modelId="{833B94E4-1F4D-4FD6-814F-53D5DFB1DC14}" srcId="{E12FBD69-BBAE-4D0A-8E5A-BC0F84B1CC24}" destId="{93A4B205-3C35-4FC0-892B-3C326FBD9898}" srcOrd="1" destOrd="0" parTransId="{3F5D13EA-97D5-4C2B-870A-F7AFB068F50F}" sibTransId="{51D8CD10-6D69-4EF9-9C5F-7FC0DE91732B}"/>
    <dgm:cxn modelId="{9EEE57D3-C3D8-4808-9B65-334862322328}" type="presOf" srcId="{E12FBD69-BBAE-4D0A-8E5A-BC0F84B1CC24}" destId="{6D10BA61-926E-492B-9947-C85E430C086C}" srcOrd="0" destOrd="0" presId="urn:microsoft.com/office/officeart/2005/8/layout/vProcess5"/>
    <dgm:cxn modelId="{4E975329-C419-4772-81CF-FC196C6E88CE}" type="presOf" srcId="{A27B8DA5-9512-461A-8C1F-801E75577C14}" destId="{6447AAB7-81FE-4ED2-9326-EF0501585F4D}" srcOrd="1" destOrd="0" presId="urn:microsoft.com/office/officeart/2005/8/layout/vProcess5"/>
    <dgm:cxn modelId="{749A3815-8F73-4DF0-BFD7-ADED31540D9C}" type="presOf" srcId="{1584965F-EFFD-4364-8762-3EDACE866DE5}" destId="{A4E50150-AB5F-4185-A082-1B67E338B89F}" srcOrd="0" destOrd="0" presId="urn:microsoft.com/office/officeart/2005/8/layout/vProcess5"/>
    <dgm:cxn modelId="{0440905F-7776-4CB5-ACA8-A7485D917F83}" type="presOf" srcId="{93A4B205-3C35-4FC0-892B-3C326FBD9898}" destId="{2A60D0F3-9180-4C3C-A9F1-087FD4ED6715}" srcOrd="1" destOrd="0" presId="urn:microsoft.com/office/officeart/2005/8/layout/vProcess5"/>
    <dgm:cxn modelId="{442E8942-0FCD-4635-9076-E6C722E9A896}" type="presOf" srcId="{93A4B205-3C35-4FC0-892B-3C326FBD9898}" destId="{D7709D99-D9B1-48FB-B3A2-F34BD451CDE6}" srcOrd="0" destOrd="0" presId="urn:microsoft.com/office/officeart/2005/8/layout/vProcess5"/>
    <dgm:cxn modelId="{090A7BB7-2B38-4F42-9BBE-1B7BB7E8ED56}" srcId="{E12FBD69-BBAE-4D0A-8E5A-BC0F84B1CC24}" destId="{A2EA882C-69DC-454C-8DD9-6B0B301FE1CD}" srcOrd="0" destOrd="0" parTransId="{F20E3103-B82E-4C13-9D04-20CECA765377}" sibTransId="{1FC5839B-529A-45FA-8AD5-869935CCF161}"/>
    <dgm:cxn modelId="{05A66BE4-B0F3-47FC-B109-B19124F34864}" srcId="{E12FBD69-BBAE-4D0A-8E5A-BC0F84B1CC24}" destId="{A27B8DA5-9512-461A-8C1F-801E75577C14}" srcOrd="3" destOrd="0" parTransId="{00141A71-FE14-4416-90E0-D929197A7BE6}" sibTransId="{1BD22364-ED48-4659-A0A2-0E80D72CB5E8}"/>
    <dgm:cxn modelId="{81513C5F-2C83-4310-AA26-CF14A261A5BD}" srcId="{E12FBD69-BBAE-4D0A-8E5A-BC0F84B1CC24}" destId="{1584965F-EFFD-4364-8762-3EDACE866DE5}" srcOrd="2" destOrd="0" parTransId="{C1C6C53B-2E2F-4F5F-82D7-FD9928E4E321}" sibTransId="{32996689-9EE9-4283-92E7-A4782332CEE3}"/>
    <dgm:cxn modelId="{34B239F0-4511-442B-A4A4-7AD2F9E7AC96}" type="presParOf" srcId="{6D10BA61-926E-492B-9947-C85E430C086C}" destId="{C923B836-A4EB-4B20-A20B-5F8509800D00}" srcOrd="0" destOrd="0" presId="urn:microsoft.com/office/officeart/2005/8/layout/vProcess5"/>
    <dgm:cxn modelId="{036DE76D-C1BA-4554-9138-0910309A637F}" type="presParOf" srcId="{6D10BA61-926E-492B-9947-C85E430C086C}" destId="{EAF77ED3-0B1B-4C23-943D-4989D4026E05}" srcOrd="1" destOrd="0" presId="urn:microsoft.com/office/officeart/2005/8/layout/vProcess5"/>
    <dgm:cxn modelId="{4857E2D9-6CB9-42D1-BF2D-87CE782CCF06}" type="presParOf" srcId="{6D10BA61-926E-492B-9947-C85E430C086C}" destId="{D7709D99-D9B1-48FB-B3A2-F34BD451CDE6}" srcOrd="2" destOrd="0" presId="urn:microsoft.com/office/officeart/2005/8/layout/vProcess5"/>
    <dgm:cxn modelId="{A51C2C79-BBF2-476D-A180-987A2DC34DF9}" type="presParOf" srcId="{6D10BA61-926E-492B-9947-C85E430C086C}" destId="{A4E50150-AB5F-4185-A082-1B67E338B89F}" srcOrd="3" destOrd="0" presId="urn:microsoft.com/office/officeart/2005/8/layout/vProcess5"/>
    <dgm:cxn modelId="{08AF8110-9844-4577-8778-CCA11DB0A04D}" type="presParOf" srcId="{6D10BA61-926E-492B-9947-C85E430C086C}" destId="{2706D46E-D695-4D5B-9BD0-411E62DCBB23}" srcOrd="4" destOrd="0" presId="urn:microsoft.com/office/officeart/2005/8/layout/vProcess5"/>
    <dgm:cxn modelId="{8EC958F5-86FB-4E5F-9D94-30DEE51F53B7}" type="presParOf" srcId="{6D10BA61-926E-492B-9947-C85E430C086C}" destId="{7BB69D8E-545D-44E4-BF0A-50C254CC717B}" srcOrd="5" destOrd="0" presId="urn:microsoft.com/office/officeart/2005/8/layout/vProcess5"/>
    <dgm:cxn modelId="{7C46E74B-892A-4485-B02F-00B2A18A182E}" type="presParOf" srcId="{6D10BA61-926E-492B-9947-C85E430C086C}" destId="{08802B76-6AA9-462D-8B0D-81E44ED16EAD}" srcOrd="6" destOrd="0" presId="urn:microsoft.com/office/officeart/2005/8/layout/vProcess5"/>
    <dgm:cxn modelId="{61F5EEDC-80DE-4B63-982E-D741A8C2DBBE}" type="presParOf" srcId="{6D10BA61-926E-492B-9947-C85E430C086C}" destId="{B6876306-228E-47DA-A4EF-A5A9454D0756}" srcOrd="7" destOrd="0" presId="urn:microsoft.com/office/officeart/2005/8/layout/vProcess5"/>
    <dgm:cxn modelId="{1C53A2CB-2606-4A4E-A2A7-1A696972C529}" type="presParOf" srcId="{6D10BA61-926E-492B-9947-C85E430C086C}" destId="{346A2E40-F1AD-4CB5-98B6-8E97AFC5BD21}" srcOrd="8" destOrd="0" presId="urn:microsoft.com/office/officeart/2005/8/layout/vProcess5"/>
    <dgm:cxn modelId="{ACF0E468-F9CF-4096-9E4D-D4CE9804D5A9}" type="presParOf" srcId="{6D10BA61-926E-492B-9947-C85E430C086C}" destId="{2A60D0F3-9180-4C3C-A9F1-087FD4ED6715}" srcOrd="9" destOrd="0" presId="urn:microsoft.com/office/officeart/2005/8/layout/vProcess5"/>
    <dgm:cxn modelId="{F6607AEF-40AC-4F88-BD06-1D7DFE646C38}" type="presParOf" srcId="{6D10BA61-926E-492B-9947-C85E430C086C}" destId="{F9975CEA-C027-484B-A4F7-2F9CC3068A7C}" srcOrd="10" destOrd="0" presId="urn:microsoft.com/office/officeart/2005/8/layout/vProcess5"/>
    <dgm:cxn modelId="{BE698CB4-E596-4ABC-9DC6-262FCDAEC5FD}" type="presParOf" srcId="{6D10BA61-926E-492B-9947-C85E430C086C}" destId="{6447AAB7-81FE-4ED2-9326-EF0501585F4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89668-FD1F-4479-9003-5A1BE96A186A}" type="doc">
      <dgm:prSet loTypeId="urn:microsoft.com/office/officeart/2005/8/layout/radial6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13C12BC-6678-4D56-9779-DA3777F4B5F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Мой ресторан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442A26-B260-4B30-9955-28123EBF55D3}" type="parTrans" cxnId="{B312F7F1-A28A-403A-B287-866AFBFF5BE3}">
      <dgm:prSet/>
      <dgm:spPr/>
      <dgm:t>
        <a:bodyPr/>
        <a:lstStyle/>
        <a:p>
          <a:endParaRPr lang="ru-RU"/>
        </a:p>
      </dgm:t>
    </dgm:pt>
    <dgm:pt modelId="{416D6AE6-9748-44F7-AF01-DCB7D2FD0B42}" type="sibTrans" cxnId="{B312F7F1-A28A-403A-B287-866AFBFF5BE3}">
      <dgm:prSet/>
      <dgm:spPr/>
      <dgm:t>
        <a:bodyPr/>
        <a:lstStyle/>
        <a:p>
          <a:endParaRPr lang="ru-RU"/>
        </a:p>
      </dgm:t>
    </dgm:pt>
    <dgm:pt modelId="{B0C38852-6A67-4D77-9752-0B0EE12C380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Кто? Что? Как?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1F81A0-0389-4CAA-AEE2-FFB4BFCB10A7}" type="parTrans" cxnId="{AF0BF2BE-72A3-4845-B035-8B8EC15C5281}">
      <dgm:prSet/>
      <dgm:spPr/>
      <dgm:t>
        <a:bodyPr/>
        <a:lstStyle/>
        <a:p>
          <a:endParaRPr lang="ru-RU"/>
        </a:p>
      </dgm:t>
    </dgm:pt>
    <dgm:pt modelId="{42C0D2A8-5707-4289-960A-982432F4124C}" type="sibTrans" cxnId="{AF0BF2BE-72A3-4845-B035-8B8EC15C5281}">
      <dgm:prSet/>
      <dgm:spPr/>
      <dgm:t>
        <a:bodyPr/>
        <a:lstStyle/>
        <a:p>
          <a:endParaRPr lang="ru-RU"/>
        </a:p>
      </dgm:t>
    </dgm:pt>
    <dgm:pt modelId="{1DF06DB9-5703-4BC0-98A6-E4D1CBF8DE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Где?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6E2EF7-ABF3-4B1E-B2D2-2713D6FA7A1D}" type="parTrans" cxnId="{7F29E5C1-8270-4D4F-8198-5C6B72CF5C7A}">
      <dgm:prSet/>
      <dgm:spPr/>
      <dgm:t>
        <a:bodyPr/>
        <a:lstStyle/>
        <a:p>
          <a:endParaRPr lang="ru-RU"/>
        </a:p>
      </dgm:t>
    </dgm:pt>
    <dgm:pt modelId="{1F5F17C7-0250-4145-9913-8629DBF5E7FF}" type="sibTrans" cxnId="{7F29E5C1-8270-4D4F-8198-5C6B72CF5C7A}">
      <dgm:prSet/>
      <dgm:spPr/>
      <dgm:t>
        <a:bodyPr/>
        <a:lstStyle/>
        <a:p>
          <a:endParaRPr lang="ru-RU"/>
        </a:p>
      </dgm:t>
    </dgm:pt>
    <dgm:pt modelId="{2F923E24-3771-4EB7-A99F-ECEEA3D53B8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Реклама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C9C334-2A61-4969-B838-7D25C14A4BC1}" type="parTrans" cxnId="{6DED4C62-33D6-4800-B696-92E5C89EF4D9}">
      <dgm:prSet/>
      <dgm:spPr/>
      <dgm:t>
        <a:bodyPr/>
        <a:lstStyle/>
        <a:p>
          <a:endParaRPr lang="ru-RU"/>
        </a:p>
      </dgm:t>
    </dgm:pt>
    <dgm:pt modelId="{07882D11-B016-4892-A8F7-17122666D1AC}" type="sibTrans" cxnId="{6DED4C62-33D6-4800-B696-92E5C89EF4D9}">
      <dgm:prSet/>
      <dgm:spPr/>
      <dgm:t>
        <a:bodyPr/>
        <a:lstStyle/>
        <a:p>
          <a:endParaRPr lang="ru-RU"/>
        </a:p>
      </dgm:t>
    </dgm:pt>
    <dgm:pt modelId="{F8578034-E08E-418D-B512-458F1818615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Сервис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7E9136-DD65-4808-9DC8-B504FBDE3EA1}" type="parTrans" cxnId="{251C38D3-D0DF-4E71-ACA3-0E4BD5220E19}">
      <dgm:prSet/>
      <dgm:spPr/>
      <dgm:t>
        <a:bodyPr/>
        <a:lstStyle/>
        <a:p>
          <a:endParaRPr lang="ru-RU"/>
        </a:p>
      </dgm:t>
    </dgm:pt>
    <dgm:pt modelId="{4C4900BB-9965-4108-A908-D5C01242BDC1}" type="sibTrans" cxnId="{251C38D3-D0DF-4E71-ACA3-0E4BD5220E19}">
      <dgm:prSet/>
      <dgm:spPr/>
      <dgm:t>
        <a:bodyPr/>
        <a:lstStyle/>
        <a:p>
          <a:endParaRPr lang="ru-RU"/>
        </a:p>
      </dgm:t>
    </dgm:pt>
    <dgm:pt modelId="{52893BD8-4FD6-4FA2-AF7A-EE3D8693241F}">
      <dgm:prSet phldrT="[Текст]"/>
      <dgm:spPr/>
      <dgm:t>
        <a:bodyPr/>
        <a:lstStyle/>
        <a:p>
          <a:endParaRPr lang="ru-RU" dirty="0"/>
        </a:p>
      </dgm:t>
    </dgm:pt>
    <dgm:pt modelId="{2F7CE793-2825-4CAF-8829-A174F3EB1C20}" type="parTrans" cxnId="{37919A9A-D81A-4C41-A6AC-911762D35240}">
      <dgm:prSet/>
      <dgm:spPr/>
      <dgm:t>
        <a:bodyPr/>
        <a:lstStyle/>
        <a:p>
          <a:endParaRPr lang="ru-RU"/>
        </a:p>
      </dgm:t>
    </dgm:pt>
    <dgm:pt modelId="{EB4DA976-0D59-46B1-950C-2D8B893D4AEF}" type="sibTrans" cxnId="{37919A9A-D81A-4C41-A6AC-911762D35240}">
      <dgm:prSet/>
      <dgm:spPr/>
      <dgm:t>
        <a:bodyPr/>
        <a:lstStyle/>
        <a:p>
          <a:endParaRPr lang="ru-RU"/>
        </a:p>
      </dgm:t>
    </dgm:pt>
    <dgm:pt modelId="{70B52B75-93C6-4971-9465-ED927917B90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Меню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EDB61D-F774-43D2-A856-1216E8CE3A80}" type="parTrans" cxnId="{461DFC98-86B5-454D-8A5C-020B4AC32554}">
      <dgm:prSet/>
      <dgm:spPr/>
      <dgm:t>
        <a:bodyPr/>
        <a:lstStyle/>
        <a:p>
          <a:endParaRPr lang="ru-RU"/>
        </a:p>
      </dgm:t>
    </dgm:pt>
    <dgm:pt modelId="{9D47EE9D-5D89-418E-8D9F-8BB3400B78AF}" type="sibTrans" cxnId="{461DFC98-86B5-454D-8A5C-020B4AC32554}">
      <dgm:prSet/>
      <dgm:spPr/>
      <dgm:t>
        <a:bodyPr/>
        <a:lstStyle/>
        <a:p>
          <a:endParaRPr lang="ru-RU"/>
        </a:p>
      </dgm:t>
    </dgm:pt>
    <dgm:pt modelId="{E0C61C37-3773-4299-BC99-3C6DFB67524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Дизайн Интерьер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3FA119-1C0C-4630-9A42-46A585DEAED0}" type="parTrans" cxnId="{FDB75BF2-3721-4ABF-A0B0-56DF388B600B}">
      <dgm:prSet/>
      <dgm:spPr/>
      <dgm:t>
        <a:bodyPr/>
        <a:lstStyle/>
        <a:p>
          <a:endParaRPr lang="ru-RU"/>
        </a:p>
      </dgm:t>
    </dgm:pt>
    <dgm:pt modelId="{F57370DE-F0D5-499D-81D5-11C2A90D27D8}" type="sibTrans" cxnId="{FDB75BF2-3721-4ABF-A0B0-56DF388B600B}">
      <dgm:prSet/>
      <dgm:spPr/>
      <dgm:t>
        <a:bodyPr/>
        <a:lstStyle/>
        <a:p>
          <a:endParaRPr lang="ru-RU"/>
        </a:p>
      </dgm:t>
    </dgm:pt>
    <dgm:pt modelId="{2CD3DB4B-6786-4B80-ADD0-A18BEC9C326A}" type="pres">
      <dgm:prSet presAssocID="{83989668-FD1F-4479-9003-5A1BE96A18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5A492-D8FA-4488-A4B3-35DFDC52D344}" type="pres">
      <dgm:prSet presAssocID="{813C12BC-6678-4D56-9779-DA3777F4B5FC}" presName="centerShape" presStyleLbl="node0" presStyleIdx="0" presStyleCnt="1" custScaleX="136163"/>
      <dgm:spPr/>
      <dgm:t>
        <a:bodyPr/>
        <a:lstStyle/>
        <a:p>
          <a:endParaRPr lang="ru-RU"/>
        </a:p>
      </dgm:t>
    </dgm:pt>
    <dgm:pt modelId="{55F2FFB3-7E59-4DB8-8260-BF6CD4EE1E07}" type="pres">
      <dgm:prSet presAssocID="{B0C38852-6A67-4D77-9752-0B0EE12C380E}" presName="node" presStyleLbl="node1" presStyleIdx="0" presStyleCnt="6" custScaleX="13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53935-1F0C-4D22-A5A2-BC86F8ED5CBE}" type="pres">
      <dgm:prSet presAssocID="{B0C38852-6A67-4D77-9752-0B0EE12C380E}" presName="dummy" presStyleCnt="0"/>
      <dgm:spPr/>
    </dgm:pt>
    <dgm:pt modelId="{D8BF245A-2E4F-4312-B652-3D68C813F4FD}" type="pres">
      <dgm:prSet presAssocID="{42C0D2A8-5707-4289-960A-982432F4124C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A9CF07A-E2D8-4F5E-BCBB-7725C0D9FEB3}" type="pres">
      <dgm:prSet presAssocID="{1DF06DB9-5703-4BC0-98A6-E4D1CBF8DEC6}" presName="node" presStyleLbl="node1" presStyleIdx="1" presStyleCnt="6" custScaleX="13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5469E-102A-49C9-A309-59B56E5E8F95}" type="pres">
      <dgm:prSet presAssocID="{1DF06DB9-5703-4BC0-98A6-E4D1CBF8DEC6}" presName="dummy" presStyleCnt="0"/>
      <dgm:spPr/>
    </dgm:pt>
    <dgm:pt modelId="{F5201FDD-D3F4-46A1-AA2D-B8187C62C3FE}" type="pres">
      <dgm:prSet presAssocID="{1F5F17C7-0250-4145-9913-8629DBF5E7F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4B344570-FCAE-44D6-87BD-03685543BA2D}" type="pres">
      <dgm:prSet presAssocID="{70B52B75-93C6-4971-9465-ED927917B904}" presName="node" presStyleLbl="node1" presStyleIdx="2" presStyleCnt="6" custScaleX="13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02B89-C3CE-499A-95D9-425B40213257}" type="pres">
      <dgm:prSet presAssocID="{70B52B75-93C6-4971-9465-ED927917B904}" presName="dummy" presStyleCnt="0"/>
      <dgm:spPr/>
    </dgm:pt>
    <dgm:pt modelId="{8C76587F-169D-4AE4-AAA1-65BBF29A648C}" type="pres">
      <dgm:prSet presAssocID="{9D47EE9D-5D89-418E-8D9F-8BB3400B78AF}" presName="sibTrans" presStyleLbl="sibTrans2D1" presStyleIdx="2" presStyleCnt="6"/>
      <dgm:spPr/>
      <dgm:t>
        <a:bodyPr/>
        <a:lstStyle/>
        <a:p>
          <a:endParaRPr lang="ru-RU"/>
        </a:p>
      </dgm:t>
    </dgm:pt>
    <dgm:pt modelId="{44E2FC8A-DBB1-4B7E-BFBD-3E9EF3D8F44C}" type="pres">
      <dgm:prSet presAssocID="{E0C61C37-3773-4299-BC99-3C6DFB67524E}" presName="node" presStyleLbl="node1" presStyleIdx="3" presStyleCnt="6" custScaleX="13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B9C38-522D-44BC-B6C4-E5EE0D088D1A}" type="pres">
      <dgm:prSet presAssocID="{E0C61C37-3773-4299-BC99-3C6DFB67524E}" presName="dummy" presStyleCnt="0"/>
      <dgm:spPr/>
    </dgm:pt>
    <dgm:pt modelId="{1DA91B2C-BE8F-41ED-B9A0-D53DF57576AF}" type="pres">
      <dgm:prSet presAssocID="{F57370DE-F0D5-499D-81D5-11C2A90D27D8}" presName="sibTrans" presStyleLbl="sibTrans2D1" presStyleIdx="3" presStyleCnt="6"/>
      <dgm:spPr/>
      <dgm:t>
        <a:bodyPr/>
        <a:lstStyle/>
        <a:p>
          <a:endParaRPr lang="ru-RU"/>
        </a:p>
      </dgm:t>
    </dgm:pt>
    <dgm:pt modelId="{0FBFBEEF-E302-4EF4-83E3-8C6DB279E19B}" type="pres">
      <dgm:prSet presAssocID="{2F923E24-3771-4EB7-A99F-ECEEA3D53B82}" presName="node" presStyleLbl="node1" presStyleIdx="4" presStyleCnt="6" custScaleX="13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85653-01D2-4238-9236-42CC0C2D6CA4}" type="pres">
      <dgm:prSet presAssocID="{2F923E24-3771-4EB7-A99F-ECEEA3D53B82}" presName="dummy" presStyleCnt="0"/>
      <dgm:spPr/>
    </dgm:pt>
    <dgm:pt modelId="{9BABAB8B-ADE5-45AB-9113-BE77769DFF50}" type="pres">
      <dgm:prSet presAssocID="{07882D11-B016-4892-A8F7-17122666D1A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F08F2EC-3293-480D-811C-D9C5BD9BDF5B}" type="pres">
      <dgm:prSet presAssocID="{F8578034-E08E-418D-B512-458F18186158}" presName="node" presStyleLbl="node1" presStyleIdx="5" presStyleCnt="6" custScaleX="13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A2527-217B-46C9-9036-852913CCDBB9}" type="pres">
      <dgm:prSet presAssocID="{F8578034-E08E-418D-B512-458F18186158}" presName="dummy" presStyleCnt="0"/>
      <dgm:spPr/>
    </dgm:pt>
    <dgm:pt modelId="{67549B84-5648-4CE4-8E1B-5DF1B5218540}" type="pres">
      <dgm:prSet presAssocID="{4C4900BB-9965-4108-A908-D5C01242BDC1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562B346E-D7D6-4CF4-8B5D-256EDC3CA0B9}" type="presOf" srcId="{9D47EE9D-5D89-418E-8D9F-8BB3400B78AF}" destId="{8C76587F-169D-4AE4-AAA1-65BBF29A648C}" srcOrd="0" destOrd="0" presId="urn:microsoft.com/office/officeart/2005/8/layout/radial6"/>
    <dgm:cxn modelId="{461DFC98-86B5-454D-8A5C-020B4AC32554}" srcId="{813C12BC-6678-4D56-9779-DA3777F4B5FC}" destId="{70B52B75-93C6-4971-9465-ED927917B904}" srcOrd="2" destOrd="0" parTransId="{99EDB61D-F774-43D2-A856-1216E8CE3A80}" sibTransId="{9D47EE9D-5D89-418E-8D9F-8BB3400B78AF}"/>
    <dgm:cxn modelId="{EC721B11-FFF1-409A-9B21-FE8224126594}" type="presOf" srcId="{4C4900BB-9965-4108-A908-D5C01242BDC1}" destId="{67549B84-5648-4CE4-8E1B-5DF1B5218540}" srcOrd="0" destOrd="0" presId="urn:microsoft.com/office/officeart/2005/8/layout/radial6"/>
    <dgm:cxn modelId="{961F0799-F824-47F0-99E8-4BE19946F453}" type="presOf" srcId="{42C0D2A8-5707-4289-960A-982432F4124C}" destId="{D8BF245A-2E4F-4312-B652-3D68C813F4FD}" srcOrd="0" destOrd="0" presId="urn:microsoft.com/office/officeart/2005/8/layout/radial6"/>
    <dgm:cxn modelId="{FD0B4ECE-B50F-4D89-AB72-93574237B327}" type="presOf" srcId="{B0C38852-6A67-4D77-9752-0B0EE12C380E}" destId="{55F2FFB3-7E59-4DB8-8260-BF6CD4EE1E07}" srcOrd="0" destOrd="0" presId="urn:microsoft.com/office/officeart/2005/8/layout/radial6"/>
    <dgm:cxn modelId="{251C38D3-D0DF-4E71-ACA3-0E4BD5220E19}" srcId="{813C12BC-6678-4D56-9779-DA3777F4B5FC}" destId="{F8578034-E08E-418D-B512-458F18186158}" srcOrd="5" destOrd="0" parTransId="{677E9136-DD65-4808-9DC8-B504FBDE3EA1}" sibTransId="{4C4900BB-9965-4108-A908-D5C01242BDC1}"/>
    <dgm:cxn modelId="{13E170AD-082E-47C2-920F-C3E699594F4E}" type="presOf" srcId="{07882D11-B016-4892-A8F7-17122666D1AC}" destId="{9BABAB8B-ADE5-45AB-9113-BE77769DFF50}" srcOrd="0" destOrd="0" presId="urn:microsoft.com/office/officeart/2005/8/layout/radial6"/>
    <dgm:cxn modelId="{F616AD33-E013-419D-A5B8-7B0F5DD75A5F}" type="presOf" srcId="{70B52B75-93C6-4971-9465-ED927917B904}" destId="{4B344570-FCAE-44D6-87BD-03685543BA2D}" srcOrd="0" destOrd="0" presId="urn:microsoft.com/office/officeart/2005/8/layout/radial6"/>
    <dgm:cxn modelId="{6DED4C62-33D6-4800-B696-92E5C89EF4D9}" srcId="{813C12BC-6678-4D56-9779-DA3777F4B5FC}" destId="{2F923E24-3771-4EB7-A99F-ECEEA3D53B82}" srcOrd="4" destOrd="0" parTransId="{43C9C334-2A61-4969-B838-7D25C14A4BC1}" sibTransId="{07882D11-B016-4892-A8F7-17122666D1AC}"/>
    <dgm:cxn modelId="{37919A9A-D81A-4C41-A6AC-911762D35240}" srcId="{83989668-FD1F-4479-9003-5A1BE96A186A}" destId="{52893BD8-4FD6-4FA2-AF7A-EE3D8693241F}" srcOrd="1" destOrd="0" parTransId="{2F7CE793-2825-4CAF-8829-A174F3EB1C20}" sibTransId="{EB4DA976-0D59-46B1-950C-2D8B893D4AEF}"/>
    <dgm:cxn modelId="{E66338BA-00D4-4F24-8AC6-1F9745BCD6FD}" type="presOf" srcId="{83989668-FD1F-4479-9003-5A1BE96A186A}" destId="{2CD3DB4B-6786-4B80-ADD0-A18BEC9C326A}" srcOrd="0" destOrd="0" presId="urn:microsoft.com/office/officeart/2005/8/layout/radial6"/>
    <dgm:cxn modelId="{8A27EAB4-9270-4892-9B6E-F6141F62EB15}" type="presOf" srcId="{1F5F17C7-0250-4145-9913-8629DBF5E7FF}" destId="{F5201FDD-D3F4-46A1-AA2D-B8187C62C3FE}" srcOrd="0" destOrd="0" presId="urn:microsoft.com/office/officeart/2005/8/layout/radial6"/>
    <dgm:cxn modelId="{44B76200-AC18-4FAF-90E0-B044085FCE1C}" type="presOf" srcId="{F8578034-E08E-418D-B512-458F18186158}" destId="{AF08F2EC-3293-480D-811C-D9C5BD9BDF5B}" srcOrd="0" destOrd="0" presId="urn:microsoft.com/office/officeart/2005/8/layout/radial6"/>
    <dgm:cxn modelId="{AF0BF2BE-72A3-4845-B035-8B8EC15C5281}" srcId="{813C12BC-6678-4D56-9779-DA3777F4B5FC}" destId="{B0C38852-6A67-4D77-9752-0B0EE12C380E}" srcOrd="0" destOrd="0" parTransId="{C31F81A0-0389-4CAA-AEE2-FFB4BFCB10A7}" sibTransId="{42C0D2A8-5707-4289-960A-982432F4124C}"/>
    <dgm:cxn modelId="{57B1D50B-7D38-48BD-A9C1-3F029BE0E8A3}" type="presOf" srcId="{813C12BC-6678-4D56-9779-DA3777F4B5FC}" destId="{BD55A492-D8FA-4488-A4B3-35DFDC52D344}" srcOrd="0" destOrd="0" presId="urn:microsoft.com/office/officeart/2005/8/layout/radial6"/>
    <dgm:cxn modelId="{7F29E5C1-8270-4D4F-8198-5C6B72CF5C7A}" srcId="{813C12BC-6678-4D56-9779-DA3777F4B5FC}" destId="{1DF06DB9-5703-4BC0-98A6-E4D1CBF8DEC6}" srcOrd="1" destOrd="0" parTransId="{BA6E2EF7-ABF3-4B1E-B2D2-2713D6FA7A1D}" sibTransId="{1F5F17C7-0250-4145-9913-8629DBF5E7FF}"/>
    <dgm:cxn modelId="{EC533524-9733-4675-A78B-897E9384610F}" type="presOf" srcId="{E0C61C37-3773-4299-BC99-3C6DFB67524E}" destId="{44E2FC8A-DBB1-4B7E-BFBD-3E9EF3D8F44C}" srcOrd="0" destOrd="0" presId="urn:microsoft.com/office/officeart/2005/8/layout/radial6"/>
    <dgm:cxn modelId="{4D5391BF-289C-42B0-8945-CA28B29BB7FF}" type="presOf" srcId="{F57370DE-F0D5-499D-81D5-11C2A90D27D8}" destId="{1DA91B2C-BE8F-41ED-B9A0-D53DF57576AF}" srcOrd="0" destOrd="0" presId="urn:microsoft.com/office/officeart/2005/8/layout/radial6"/>
    <dgm:cxn modelId="{79F5906C-6502-4490-8155-33FACC56756A}" type="presOf" srcId="{1DF06DB9-5703-4BC0-98A6-E4D1CBF8DEC6}" destId="{CA9CF07A-E2D8-4F5E-BCBB-7725C0D9FEB3}" srcOrd="0" destOrd="0" presId="urn:microsoft.com/office/officeart/2005/8/layout/radial6"/>
    <dgm:cxn modelId="{FDB75BF2-3721-4ABF-A0B0-56DF388B600B}" srcId="{813C12BC-6678-4D56-9779-DA3777F4B5FC}" destId="{E0C61C37-3773-4299-BC99-3C6DFB67524E}" srcOrd="3" destOrd="0" parTransId="{A53FA119-1C0C-4630-9A42-46A585DEAED0}" sibTransId="{F57370DE-F0D5-499D-81D5-11C2A90D27D8}"/>
    <dgm:cxn modelId="{6579AED2-58E7-41F8-8A5F-33A427AC7781}" type="presOf" srcId="{2F923E24-3771-4EB7-A99F-ECEEA3D53B82}" destId="{0FBFBEEF-E302-4EF4-83E3-8C6DB279E19B}" srcOrd="0" destOrd="0" presId="urn:microsoft.com/office/officeart/2005/8/layout/radial6"/>
    <dgm:cxn modelId="{B312F7F1-A28A-403A-B287-866AFBFF5BE3}" srcId="{83989668-FD1F-4479-9003-5A1BE96A186A}" destId="{813C12BC-6678-4D56-9779-DA3777F4B5FC}" srcOrd="0" destOrd="0" parTransId="{29442A26-B260-4B30-9955-28123EBF55D3}" sibTransId="{416D6AE6-9748-44F7-AF01-DCB7D2FD0B42}"/>
    <dgm:cxn modelId="{708AB5E3-F222-4017-BF92-297C97F0E08C}" type="presParOf" srcId="{2CD3DB4B-6786-4B80-ADD0-A18BEC9C326A}" destId="{BD55A492-D8FA-4488-A4B3-35DFDC52D344}" srcOrd="0" destOrd="0" presId="urn:microsoft.com/office/officeart/2005/8/layout/radial6"/>
    <dgm:cxn modelId="{AD25ED80-1C7B-4028-ABAF-E0DEBA0CDBD1}" type="presParOf" srcId="{2CD3DB4B-6786-4B80-ADD0-A18BEC9C326A}" destId="{55F2FFB3-7E59-4DB8-8260-BF6CD4EE1E07}" srcOrd="1" destOrd="0" presId="urn:microsoft.com/office/officeart/2005/8/layout/radial6"/>
    <dgm:cxn modelId="{3BF56F4D-C8A0-4478-B816-B22E2C8DC070}" type="presParOf" srcId="{2CD3DB4B-6786-4B80-ADD0-A18BEC9C326A}" destId="{69653935-1F0C-4D22-A5A2-BC86F8ED5CBE}" srcOrd="2" destOrd="0" presId="urn:microsoft.com/office/officeart/2005/8/layout/radial6"/>
    <dgm:cxn modelId="{9A8E6DCF-F217-4CE3-AAA4-B6DA8835310C}" type="presParOf" srcId="{2CD3DB4B-6786-4B80-ADD0-A18BEC9C326A}" destId="{D8BF245A-2E4F-4312-B652-3D68C813F4FD}" srcOrd="3" destOrd="0" presId="urn:microsoft.com/office/officeart/2005/8/layout/radial6"/>
    <dgm:cxn modelId="{211E7471-02D1-4B69-BD4D-DE75755FD69F}" type="presParOf" srcId="{2CD3DB4B-6786-4B80-ADD0-A18BEC9C326A}" destId="{CA9CF07A-E2D8-4F5E-BCBB-7725C0D9FEB3}" srcOrd="4" destOrd="0" presId="urn:microsoft.com/office/officeart/2005/8/layout/radial6"/>
    <dgm:cxn modelId="{481BE06B-839F-461C-9550-8135BDBE3FAA}" type="presParOf" srcId="{2CD3DB4B-6786-4B80-ADD0-A18BEC9C326A}" destId="{FD95469E-102A-49C9-A309-59B56E5E8F95}" srcOrd="5" destOrd="0" presId="urn:microsoft.com/office/officeart/2005/8/layout/radial6"/>
    <dgm:cxn modelId="{3E00ECD4-35DA-4B24-8CCE-F851FA0F9CEC}" type="presParOf" srcId="{2CD3DB4B-6786-4B80-ADD0-A18BEC9C326A}" destId="{F5201FDD-D3F4-46A1-AA2D-B8187C62C3FE}" srcOrd="6" destOrd="0" presId="urn:microsoft.com/office/officeart/2005/8/layout/radial6"/>
    <dgm:cxn modelId="{A24BF629-1220-44F6-9E9C-C3B040631C39}" type="presParOf" srcId="{2CD3DB4B-6786-4B80-ADD0-A18BEC9C326A}" destId="{4B344570-FCAE-44D6-87BD-03685543BA2D}" srcOrd="7" destOrd="0" presId="urn:microsoft.com/office/officeart/2005/8/layout/radial6"/>
    <dgm:cxn modelId="{54BF033B-74B2-4F77-B19E-2D33922A2621}" type="presParOf" srcId="{2CD3DB4B-6786-4B80-ADD0-A18BEC9C326A}" destId="{B2102B89-C3CE-499A-95D9-425B40213257}" srcOrd="8" destOrd="0" presId="urn:microsoft.com/office/officeart/2005/8/layout/radial6"/>
    <dgm:cxn modelId="{2C8F2AE7-AEB9-4CA5-A830-C36961CAD70B}" type="presParOf" srcId="{2CD3DB4B-6786-4B80-ADD0-A18BEC9C326A}" destId="{8C76587F-169D-4AE4-AAA1-65BBF29A648C}" srcOrd="9" destOrd="0" presId="urn:microsoft.com/office/officeart/2005/8/layout/radial6"/>
    <dgm:cxn modelId="{BE8976E8-61A4-40A7-9A1A-E4181923551F}" type="presParOf" srcId="{2CD3DB4B-6786-4B80-ADD0-A18BEC9C326A}" destId="{44E2FC8A-DBB1-4B7E-BFBD-3E9EF3D8F44C}" srcOrd="10" destOrd="0" presId="urn:microsoft.com/office/officeart/2005/8/layout/radial6"/>
    <dgm:cxn modelId="{54F971E0-64C8-4C01-8987-AF90AD64D55F}" type="presParOf" srcId="{2CD3DB4B-6786-4B80-ADD0-A18BEC9C326A}" destId="{78AB9C38-522D-44BC-B6C4-E5EE0D088D1A}" srcOrd="11" destOrd="0" presId="urn:microsoft.com/office/officeart/2005/8/layout/radial6"/>
    <dgm:cxn modelId="{DE2DCB38-AD03-4DA0-ACA1-FE623C0DE2FE}" type="presParOf" srcId="{2CD3DB4B-6786-4B80-ADD0-A18BEC9C326A}" destId="{1DA91B2C-BE8F-41ED-B9A0-D53DF57576AF}" srcOrd="12" destOrd="0" presId="urn:microsoft.com/office/officeart/2005/8/layout/radial6"/>
    <dgm:cxn modelId="{828EB73B-EC0D-4370-8015-5A9E7E710B92}" type="presParOf" srcId="{2CD3DB4B-6786-4B80-ADD0-A18BEC9C326A}" destId="{0FBFBEEF-E302-4EF4-83E3-8C6DB279E19B}" srcOrd="13" destOrd="0" presId="urn:microsoft.com/office/officeart/2005/8/layout/radial6"/>
    <dgm:cxn modelId="{866F61EC-9EAA-472C-B4E7-F76E920FCAD4}" type="presParOf" srcId="{2CD3DB4B-6786-4B80-ADD0-A18BEC9C326A}" destId="{19385653-01D2-4238-9236-42CC0C2D6CA4}" srcOrd="14" destOrd="0" presId="urn:microsoft.com/office/officeart/2005/8/layout/radial6"/>
    <dgm:cxn modelId="{EB43AC6C-93F0-43F4-A2C4-4F1E38AFB2F1}" type="presParOf" srcId="{2CD3DB4B-6786-4B80-ADD0-A18BEC9C326A}" destId="{9BABAB8B-ADE5-45AB-9113-BE77769DFF50}" srcOrd="15" destOrd="0" presId="urn:microsoft.com/office/officeart/2005/8/layout/radial6"/>
    <dgm:cxn modelId="{FF4382D5-37CC-4EF9-9B25-3EB67661E73B}" type="presParOf" srcId="{2CD3DB4B-6786-4B80-ADD0-A18BEC9C326A}" destId="{AF08F2EC-3293-480D-811C-D9C5BD9BDF5B}" srcOrd="16" destOrd="0" presId="urn:microsoft.com/office/officeart/2005/8/layout/radial6"/>
    <dgm:cxn modelId="{2553DF45-00B3-485E-89AC-E74E9D973D55}" type="presParOf" srcId="{2CD3DB4B-6786-4B80-ADD0-A18BEC9C326A}" destId="{29FA2527-217B-46C9-9036-852913CCDBB9}" srcOrd="17" destOrd="0" presId="urn:microsoft.com/office/officeart/2005/8/layout/radial6"/>
    <dgm:cxn modelId="{A3F112F4-B8C4-41CB-87A9-B574AE760011}" type="presParOf" srcId="{2CD3DB4B-6786-4B80-ADD0-A18BEC9C326A}" destId="{67549B84-5648-4CE4-8E1B-5DF1B521854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21769-1FDD-4232-9682-07C91C2A6CFA}">
      <dsp:nvSpPr>
        <dsp:cNvPr id="0" name=""/>
        <dsp:cNvSpPr/>
      </dsp:nvSpPr>
      <dsp:spPr>
        <a:xfrm>
          <a:off x="0" y="4513"/>
          <a:ext cx="7772400" cy="203463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Экономические связи</a:t>
          </a:r>
          <a:r>
            <a:rPr lang="ru-RU" sz="3700" b="1" kern="1200" baseline="0" dirty="0" smtClean="0"/>
            <a:t/>
          </a:r>
          <a:br>
            <a:rPr lang="ru-RU" sz="3700" b="1" kern="1200" baseline="0" dirty="0" smtClean="0"/>
          </a:br>
          <a:endParaRPr lang="ru-RU" sz="3700" b="1" kern="1200" baseline="0" dirty="0"/>
        </a:p>
      </dsp:txBody>
      <dsp:txXfrm>
        <a:off x="99322" y="103835"/>
        <a:ext cx="7573756" cy="1835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77ED3-0B1B-4C23-943D-4989D4026E05}">
      <dsp:nvSpPr>
        <dsp:cNvPr id="0" name=""/>
        <dsp:cNvSpPr/>
      </dsp:nvSpPr>
      <dsp:spPr>
        <a:xfrm>
          <a:off x="385439" y="-162737"/>
          <a:ext cx="5087177" cy="1133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тема: Как работает мир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8635" y="-129541"/>
        <a:ext cx="4182070" cy="1067012"/>
      </dsp:txXfrm>
    </dsp:sp>
    <dsp:sp modelId="{D7709D99-D9B1-48FB-B3A2-F34BD451CDE6}">
      <dsp:nvSpPr>
        <dsp:cNvPr id="0" name=""/>
        <dsp:cNvSpPr/>
      </dsp:nvSpPr>
      <dsp:spPr>
        <a:xfrm>
          <a:off x="617418" y="792088"/>
          <a:ext cx="5087177" cy="1133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Центральная идея: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экономическая деятельность основывается на системах  производства, обмена и потребления товаров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услуг.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0614" y="825284"/>
        <a:ext cx="4101372" cy="1067012"/>
      </dsp:txXfrm>
    </dsp:sp>
    <dsp:sp modelId="{A4E50150-AB5F-4185-A082-1B67E338B89F}">
      <dsp:nvSpPr>
        <dsp:cNvPr id="0" name=""/>
        <dsp:cNvSpPr/>
      </dsp:nvSpPr>
      <dsp:spPr>
        <a:xfrm>
          <a:off x="1064156" y="1746914"/>
          <a:ext cx="5087177" cy="1133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Линии исследования: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отрасли экономики экономические связи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7352" y="1780110"/>
        <a:ext cx="4107731" cy="1067012"/>
      </dsp:txXfrm>
    </dsp:sp>
    <dsp:sp modelId="{2706D46E-D695-4D5B-9BD0-411E62DCBB23}">
      <dsp:nvSpPr>
        <dsp:cNvPr id="0" name=""/>
        <dsp:cNvSpPr/>
      </dsp:nvSpPr>
      <dsp:spPr>
        <a:xfrm>
          <a:off x="1517662" y="2701740"/>
          <a:ext cx="5087177" cy="1133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Публичная защита проекта: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«Ресторан национальной кухни».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50858" y="2734936"/>
        <a:ext cx="4101372" cy="1067012"/>
      </dsp:txXfrm>
    </dsp:sp>
    <dsp:sp modelId="{7BB69D8E-545D-44E4-BF0A-50C254CC717B}">
      <dsp:nvSpPr>
        <dsp:cNvPr id="0" name=""/>
        <dsp:cNvSpPr/>
      </dsp:nvSpPr>
      <dsp:spPr>
        <a:xfrm>
          <a:off x="4905743" y="271797"/>
          <a:ext cx="493361" cy="12191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16749" y="271797"/>
        <a:ext cx="271349" cy="1097054"/>
      </dsp:txXfrm>
    </dsp:sp>
    <dsp:sp modelId="{08802B76-6AA9-462D-8B0D-81E44ED16EAD}">
      <dsp:nvSpPr>
        <dsp:cNvPr id="0" name=""/>
        <dsp:cNvSpPr/>
      </dsp:nvSpPr>
      <dsp:spPr>
        <a:xfrm>
          <a:off x="5359250" y="1226623"/>
          <a:ext cx="493361" cy="12191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0256" y="1226623"/>
        <a:ext cx="271349" cy="1097054"/>
      </dsp:txXfrm>
    </dsp:sp>
    <dsp:sp modelId="{B6876306-228E-47DA-A4EF-A5A9454D0756}">
      <dsp:nvSpPr>
        <dsp:cNvPr id="0" name=""/>
        <dsp:cNvSpPr/>
      </dsp:nvSpPr>
      <dsp:spPr>
        <a:xfrm>
          <a:off x="5805987" y="2181449"/>
          <a:ext cx="493361" cy="12191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16993" y="2181449"/>
        <a:ext cx="271349" cy="1097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49B84-5648-4CE4-8E1B-5DF1B5218540}">
      <dsp:nvSpPr>
        <dsp:cNvPr id="0" name=""/>
        <dsp:cNvSpPr/>
      </dsp:nvSpPr>
      <dsp:spPr>
        <a:xfrm>
          <a:off x="1701782" y="585658"/>
          <a:ext cx="4013258" cy="4013258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BAB8B-ADE5-45AB-9113-BE77769DFF50}">
      <dsp:nvSpPr>
        <dsp:cNvPr id="0" name=""/>
        <dsp:cNvSpPr/>
      </dsp:nvSpPr>
      <dsp:spPr>
        <a:xfrm>
          <a:off x="1701782" y="585658"/>
          <a:ext cx="4013258" cy="4013258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91B2C-BE8F-41ED-B9A0-D53DF57576AF}">
      <dsp:nvSpPr>
        <dsp:cNvPr id="0" name=""/>
        <dsp:cNvSpPr/>
      </dsp:nvSpPr>
      <dsp:spPr>
        <a:xfrm>
          <a:off x="1701782" y="585658"/>
          <a:ext cx="4013258" cy="4013258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6587F-169D-4AE4-AAA1-65BBF29A648C}">
      <dsp:nvSpPr>
        <dsp:cNvPr id="0" name=""/>
        <dsp:cNvSpPr/>
      </dsp:nvSpPr>
      <dsp:spPr>
        <a:xfrm>
          <a:off x="1701782" y="585658"/>
          <a:ext cx="4013258" cy="4013258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01FDD-D3F4-46A1-AA2D-B8187C62C3FE}">
      <dsp:nvSpPr>
        <dsp:cNvPr id="0" name=""/>
        <dsp:cNvSpPr/>
      </dsp:nvSpPr>
      <dsp:spPr>
        <a:xfrm>
          <a:off x="1701782" y="585658"/>
          <a:ext cx="4013258" cy="4013258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F245A-2E4F-4312-B652-3D68C813F4FD}">
      <dsp:nvSpPr>
        <dsp:cNvPr id="0" name=""/>
        <dsp:cNvSpPr/>
      </dsp:nvSpPr>
      <dsp:spPr>
        <a:xfrm>
          <a:off x="1701782" y="585658"/>
          <a:ext cx="4013258" cy="4013258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5A492-D8FA-4488-A4B3-35DFDC52D344}">
      <dsp:nvSpPr>
        <dsp:cNvPr id="0" name=""/>
        <dsp:cNvSpPr/>
      </dsp:nvSpPr>
      <dsp:spPr>
        <a:xfrm>
          <a:off x="2483024" y="1692346"/>
          <a:ext cx="2450775" cy="17998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Мой ресторан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1932" y="1955933"/>
        <a:ext cx="1732959" cy="1272709"/>
      </dsp:txXfrm>
    </dsp:sp>
    <dsp:sp modelId="{55F2FFB3-7E59-4DB8-8260-BF6CD4EE1E07}">
      <dsp:nvSpPr>
        <dsp:cNvPr id="0" name=""/>
        <dsp:cNvSpPr/>
      </dsp:nvSpPr>
      <dsp:spPr>
        <a:xfrm>
          <a:off x="2850640" y="1056"/>
          <a:ext cx="1715542" cy="12599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Кто? Что? Как?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01875" y="185567"/>
        <a:ext cx="1213072" cy="890896"/>
      </dsp:txXfrm>
    </dsp:sp>
    <dsp:sp modelId="{CA9CF07A-E2D8-4F5E-BCBB-7725C0D9FEB3}">
      <dsp:nvSpPr>
        <dsp:cNvPr id="0" name=""/>
        <dsp:cNvSpPr/>
      </dsp:nvSpPr>
      <dsp:spPr>
        <a:xfrm>
          <a:off x="4549151" y="981692"/>
          <a:ext cx="1715542" cy="12599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Где?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00386" y="1166203"/>
        <a:ext cx="1213072" cy="890896"/>
      </dsp:txXfrm>
    </dsp:sp>
    <dsp:sp modelId="{4B344570-FCAE-44D6-87BD-03685543BA2D}">
      <dsp:nvSpPr>
        <dsp:cNvPr id="0" name=""/>
        <dsp:cNvSpPr/>
      </dsp:nvSpPr>
      <dsp:spPr>
        <a:xfrm>
          <a:off x="4549151" y="2942964"/>
          <a:ext cx="1715542" cy="12599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Меню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00386" y="3127475"/>
        <a:ext cx="1213072" cy="890896"/>
      </dsp:txXfrm>
    </dsp:sp>
    <dsp:sp modelId="{44E2FC8A-DBB1-4B7E-BFBD-3E9EF3D8F44C}">
      <dsp:nvSpPr>
        <dsp:cNvPr id="0" name=""/>
        <dsp:cNvSpPr/>
      </dsp:nvSpPr>
      <dsp:spPr>
        <a:xfrm>
          <a:off x="2850640" y="3923600"/>
          <a:ext cx="1715542" cy="12599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Дизайн Интерьер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01875" y="4108111"/>
        <a:ext cx="1213072" cy="890896"/>
      </dsp:txXfrm>
    </dsp:sp>
    <dsp:sp modelId="{0FBFBEEF-E302-4EF4-83E3-8C6DB279E19B}">
      <dsp:nvSpPr>
        <dsp:cNvPr id="0" name=""/>
        <dsp:cNvSpPr/>
      </dsp:nvSpPr>
      <dsp:spPr>
        <a:xfrm>
          <a:off x="1152129" y="2942964"/>
          <a:ext cx="1715542" cy="12599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Реклама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03364" y="3127475"/>
        <a:ext cx="1213072" cy="890896"/>
      </dsp:txXfrm>
    </dsp:sp>
    <dsp:sp modelId="{AF08F2EC-3293-480D-811C-D9C5BD9BDF5B}">
      <dsp:nvSpPr>
        <dsp:cNvPr id="0" name=""/>
        <dsp:cNvSpPr/>
      </dsp:nvSpPr>
      <dsp:spPr>
        <a:xfrm>
          <a:off x="1152129" y="981692"/>
          <a:ext cx="1715542" cy="12599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Сервис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03364" y="1166203"/>
        <a:ext cx="1213072" cy="890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16.06.17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16.06.17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16.06.17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16.06.17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16.06.17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20" Type="http://schemas.openxmlformats.org/officeDocument/2006/relationships/image" Target="../media/image17.jpeg"/><Relationship Id="rId21" Type="http://schemas.openxmlformats.org/officeDocument/2006/relationships/image" Target="../media/image18.jpeg"/><Relationship Id="rId22" Type="http://schemas.openxmlformats.org/officeDocument/2006/relationships/image" Target="../media/image19.jpeg"/><Relationship Id="rId23" Type="http://schemas.openxmlformats.org/officeDocument/2006/relationships/image" Target="../media/image20.jpeg"/><Relationship Id="rId24" Type="http://schemas.openxmlformats.org/officeDocument/2006/relationships/image" Target="../media/image21.jpeg"/><Relationship Id="rId25" Type="http://schemas.openxmlformats.org/officeDocument/2006/relationships/image" Target="../media/image22.jpeg"/><Relationship Id="rId26" Type="http://schemas.openxmlformats.org/officeDocument/2006/relationships/image" Target="../media/image23.pn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4" Type="http://schemas.openxmlformats.org/officeDocument/2006/relationships/image" Target="../media/image11.jpeg"/><Relationship Id="rId15" Type="http://schemas.openxmlformats.org/officeDocument/2006/relationships/image" Target="../media/image12.jpeg"/><Relationship Id="rId16" Type="http://schemas.openxmlformats.org/officeDocument/2006/relationships/image" Target="../media/image13.jpeg"/><Relationship Id="rId17" Type="http://schemas.openxmlformats.org/officeDocument/2006/relationships/image" Target="../media/image14.jpeg"/><Relationship Id="rId18" Type="http://schemas.openxmlformats.org/officeDocument/2006/relationships/image" Target="../media/image15.jpeg"/><Relationship Id="rId19" Type="http://schemas.openxmlformats.org/officeDocument/2006/relationships/image" Target="../media/image1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package" Target="../embeddings/_________Microsoft_Word1.docx"/><Relationship Id="rId5" Type="http://schemas.openxmlformats.org/officeDocument/2006/relationships/image" Target="../media/image2.emf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_________Microsoft_Word2.docx"/><Relationship Id="rId5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_________Microsoft_Word3.docx"/><Relationship Id="rId5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5800" y="1556793"/>
          <a:ext cx="7772400" cy="204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293096"/>
            <a:ext cx="6172200" cy="1512168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«Ресторан»</a:t>
            </a:r>
          </a:p>
          <a:p>
            <a:pPr algn="ctr"/>
            <a:r>
              <a:rPr lang="ru-RU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класс</a:t>
            </a:r>
            <a:endParaRPr lang="ru-RU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348880"/>
            <a:ext cx="70567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ориентирована на воспитание ребенка как исследователя — как в классе, так и во внешнем мире.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Основу программы составляют  шесть универсальных  междисциплинарным тем,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которые изучаются с применением знаний и навыков, полученных в шести предметных областях,  а также междисциплинарных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умений и навыков.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Большое внимание уделяется исследовательской деятельности.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259632" y="2492896"/>
          <a:ext cx="676875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43608" y="764704"/>
          <a:ext cx="74168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1098" y="332656"/>
            <a:ext cx="572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Игра: собери себе обед.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445957"/>
              </p:ext>
            </p:extLst>
          </p:nvPr>
        </p:nvGraphicFramePr>
        <p:xfrm>
          <a:off x="251520" y="1268760"/>
          <a:ext cx="10369151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Документ" r:id="rId4" imgW="9266756" imgH="4604288" progId="Word.Document.12">
                  <p:embed/>
                </p:oleObj>
              </mc:Choice>
              <mc:Fallback>
                <p:oleObj name="Документ" r:id="rId4" imgW="9266756" imgH="4604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268760"/>
                        <a:ext cx="10369151" cy="6624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2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25" y="19050"/>
            <a:ext cx="3048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Рисунок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25" y="19050"/>
            <a:ext cx="30003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63" y="30163"/>
            <a:ext cx="30003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30163"/>
            <a:ext cx="295276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Рисунок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3338"/>
            <a:ext cx="13239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Рисунок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-76200"/>
            <a:ext cx="106680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-61913"/>
            <a:ext cx="1381125" cy="59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Рисунок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1113"/>
            <a:ext cx="619125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Рисунок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1275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Рисунок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763"/>
            <a:ext cx="89217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Рисунок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-47625"/>
            <a:ext cx="12477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Рисунок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5088"/>
            <a:ext cx="619125" cy="4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Рисунок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23813"/>
            <a:ext cx="1333500" cy="6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Рисунок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-3175"/>
            <a:ext cx="885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Рисунок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44450"/>
            <a:ext cx="600075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Рисунок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646113" cy="4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Рисунок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79375"/>
            <a:ext cx="8191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6191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2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34925"/>
            <a:ext cx="9747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6350"/>
            <a:ext cx="6381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2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-60325"/>
            <a:ext cx="8572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2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-22225"/>
            <a:ext cx="5334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6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95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814436"/>
              </p:ext>
            </p:extLst>
          </p:nvPr>
        </p:nvGraphicFramePr>
        <p:xfrm>
          <a:off x="127433" y="-1035495"/>
          <a:ext cx="9701151" cy="7272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Документ" r:id="rId4" imgW="9381058" imgH="5927289" progId="Word.Document.12">
                  <p:embed/>
                </p:oleObj>
              </mc:Choice>
              <mc:Fallback>
                <p:oleObj name="Документ" r:id="rId4" imgW="9381058" imgH="59272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433" y="-1035495"/>
                        <a:ext cx="9701151" cy="7272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32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099629"/>
              </p:ext>
            </p:extLst>
          </p:nvPr>
        </p:nvGraphicFramePr>
        <p:xfrm>
          <a:off x="1619672" y="761602"/>
          <a:ext cx="5112568" cy="606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окумент" r:id="rId4" imgW="5925852" imgH="7026148" progId="Word.Document.12">
                  <p:embed/>
                </p:oleObj>
              </mc:Choice>
              <mc:Fallback>
                <p:oleObj name="Документ" r:id="rId4" imgW="5925852" imgH="70261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2" y="761602"/>
                        <a:ext cx="5112568" cy="6062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122</Words>
  <Application>Microsoft Macintosh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Эркер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Экономические связи</dc:title>
  <dc:creator>Mайя</dc:creator>
  <cp:lastModifiedBy>Любовь Утюж</cp:lastModifiedBy>
  <cp:revision>11</cp:revision>
  <dcterms:created xsi:type="dcterms:W3CDTF">2017-06-15T18:52:56Z</dcterms:created>
  <dcterms:modified xsi:type="dcterms:W3CDTF">2017-06-16T14:23:09Z</dcterms:modified>
</cp:coreProperties>
</file>