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7" r:id="rId6"/>
    <p:sldId id="260" r:id="rId7"/>
    <p:sldId id="269" r:id="rId8"/>
    <p:sldId id="268" r:id="rId9"/>
    <p:sldId id="261" r:id="rId10"/>
    <p:sldId id="265" r:id="rId11"/>
    <p:sldId id="270" r:id="rId12"/>
    <p:sldId id="266" r:id="rId13"/>
    <p:sldId id="263" r:id="rId14"/>
    <p:sldId id="271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E571A-D102-43E3-9566-34E6484E22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35B784-C884-43C2-A247-FF39287FA22B}">
      <dgm:prSet phldrT="[Текст]"/>
      <dgm:spPr/>
      <dgm:t>
        <a:bodyPr/>
        <a:lstStyle/>
        <a:p>
          <a:r>
            <a:rPr lang="ru-RU" dirty="0" smtClean="0"/>
            <a:t>оплата</a:t>
          </a:r>
        </a:p>
        <a:p>
          <a:r>
            <a:rPr lang="ru-RU" dirty="0" smtClean="0"/>
            <a:t>жилья</a:t>
          </a:r>
          <a:endParaRPr lang="ru-RU" dirty="0"/>
        </a:p>
      </dgm:t>
    </dgm:pt>
    <dgm:pt modelId="{EDD1E848-29CC-4DDF-99E6-8AB885A7C4B4}" type="parTrans" cxnId="{DD3905BE-4093-4897-8C27-30670A193C8B}">
      <dgm:prSet/>
      <dgm:spPr/>
      <dgm:t>
        <a:bodyPr/>
        <a:lstStyle/>
        <a:p>
          <a:endParaRPr lang="ru-RU"/>
        </a:p>
      </dgm:t>
    </dgm:pt>
    <dgm:pt modelId="{3A6B544E-AA71-4409-99AC-FB9B2EB64760}" type="sibTrans" cxnId="{DD3905BE-4093-4897-8C27-30670A193C8B}">
      <dgm:prSet/>
      <dgm:spPr/>
      <dgm:t>
        <a:bodyPr/>
        <a:lstStyle/>
        <a:p>
          <a:endParaRPr lang="ru-RU"/>
        </a:p>
      </dgm:t>
    </dgm:pt>
    <dgm:pt modelId="{4006BEB3-059D-484C-81D9-EB30D860A767}">
      <dgm:prSet phldrT="[Текст]"/>
      <dgm:spPr/>
      <dgm:t>
        <a:bodyPr/>
        <a:lstStyle/>
        <a:p>
          <a:r>
            <a:rPr lang="ru-RU" dirty="0" smtClean="0"/>
            <a:t>питание</a:t>
          </a:r>
          <a:endParaRPr lang="ru-RU" dirty="0"/>
        </a:p>
      </dgm:t>
    </dgm:pt>
    <dgm:pt modelId="{3B069667-A4C9-4661-B366-A3619D3242E7}" type="parTrans" cxnId="{B2823528-0689-421E-A1FE-AF6E560B2555}">
      <dgm:prSet/>
      <dgm:spPr/>
      <dgm:t>
        <a:bodyPr/>
        <a:lstStyle/>
        <a:p>
          <a:endParaRPr lang="ru-RU"/>
        </a:p>
      </dgm:t>
    </dgm:pt>
    <dgm:pt modelId="{FDFA9D76-2A56-4A55-AB66-4A3740BDEFBC}" type="sibTrans" cxnId="{B2823528-0689-421E-A1FE-AF6E560B2555}">
      <dgm:prSet/>
      <dgm:spPr/>
      <dgm:t>
        <a:bodyPr/>
        <a:lstStyle/>
        <a:p>
          <a:endParaRPr lang="ru-RU"/>
        </a:p>
      </dgm:t>
    </dgm:pt>
    <dgm:pt modelId="{AEFDFBAB-9345-4A01-92A9-B395FA811BAC}">
      <dgm:prSet phldrT="[Текст]"/>
      <dgm:spPr/>
      <dgm:t>
        <a:bodyPr/>
        <a:lstStyle/>
        <a:p>
          <a:r>
            <a:rPr lang="ru-RU" dirty="0" smtClean="0"/>
            <a:t>обучение</a:t>
          </a:r>
          <a:endParaRPr lang="ru-RU" dirty="0"/>
        </a:p>
      </dgm:t>
    </dgm:pt>
    <dgm:pt modelId="{B742C726-E288-46F4-8BA2-A71DFE2567DB}" type="parTrans" cxnId="{ECBC7B5C-A19D-412F-B44A-4801F46EA571}">
      <dgm:prSet/>
      <dgm:spPr/>
      <dgm:t>
        <a:bodyPr/>
        <a:lstStyle/>
        <a:p>
          <a:endParaRPr lang="ru-RU"/>
        </a:p>
      </dgm:t>
    </dgm:pt>
    <dgm:pt modelId="{476FB27A-2FB0-4201-813C-501235C712E8}" type="sibTrans" cxnId="{ECBC7B5C-A19D-412F-B44A-4801F46EA571}">
      <dgm:prSet/>
      <dgm:spPr/>
      <dgm:t>
        <a:bodyPr/>
        <a:lstStyle/>
        <a:p>
          <a:endParaRPr lang="ru-RU"/>
        </a:p>
      </dgm:t>
    </dgm:pt>
    <dgm:pt modelId="{500E3119-CD4F-4565-8F14-90EE0AE9F5BB}">
      <dgm:prSet phldrT="[Текст]"/>
      <dgm:spPr/>
      <dgm:t>
        <a:bodyPr/>
        <a:lstStyle/>
        <a:p>
          <a:r>
            <a:rPr lang="ru-RU" dirty="0" smtClean="0"/>
            <a:t>медицинское обслуживание</a:t>
          </a:r>
          <a:endParaRPr lang="ru-RU" dirty="0"/>
        </a:p>
      </dgm:t>
    </dgm:pt>
    <dgm:pt modelId="{BBEE57C6-6C23-4B46-A236-C9F9BC5B48B8}" type="parTrans" cxnId="{C1253E0C-9192-4B30-9542-655E738467A9}">
      <dgm:prSet/>
      <dgm:spPr/>
      <dgm:t>
        <a:bodyPr/>
        <a:lstStyle/>
        <a:p>
          <a:endParaRPr lang="ru-RU"/>
        </a:p>
      </dgm:t>
    </dgm:pt>
    <dgm:pt modelId="{B879896D-EA5C-4E85-8075-469AFE5612BF}" type="sibTrans" cxnId="{C1253E0C-9192-4B30-9542-655E738467A9}">
      <dgm:prSet/>
      <dgm:spPr/>
      <dgm:t>
        <a:bodyPr/>
        <a:lstStyle/>
        <a:p>
          <a:endParaRPr lang="ru-RU"/>
        </a:p>
      </dgm:t>
    </dgm:pt>
    <dgm:pt modelId="{04800851-5647-4CBF-A398-E28FD492D5D4}">
      <dgm:prSet phldrT="[Текст]"/>
      <dgm:spPr/>
      <dgm:t>
        <a:bodyPr/>
        <a:lstStyle/>
        <a:p>
          <a:r>
            <a:rPr lang="ru-RU" dirty="0" smtClean="0"/>
            <a:t>развлечения</a:t>
          </a:r>
          <a:endParaRPr lang="ru-RU" dirty="0"/>
        </a:p>
      </dgm:t>
    </dgm:pt>
    <dgm:pt modelId="{AE57DC30-CB0B-43B4-BDDF-B1E24834ADEC}" type="parTrans" cxnId="{9270AB8F-B410-466C-BF87-04E0CA7280AF}">
      <dgm:prSet/>
      <dgm:spPr/>
      <dgm:t>
        <a:bodyPr/>
        <a:lstStyle/>
        <a:p>
          <a:endParaRPr lang="ru-RU"/>
        </a:p>
      </dgm:t>
    </dgm:pt>
    <dgm:pt modelId="{D6AE9847-A994-46E2-8630-9D4729751392}" type="sibTrans" cxnId="{9270AB8F-B410-466C-BF87-04E0CA7280AF}">
      <dgm:prSet/>
      <dgm:spPr/>
      <dgm:t>
        <a:bodyPr/>
        <a:lstStyle/>
        <a:p>
          <a:endParaRPr lang="ru-RU"/>
        </a:p>
      </dgm:t>
    </dgm:pt>
    <dgm:pt modelId="{2E676490-6069-4BC5-A3D7-12C3417243A4}" type="pres">
      <dgm:prSet presAssocID="{B9BE571A-D102-43E3-9566-34E6484E22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738E37-3AB2-4932-B63F-2FE3D6E996DE}" type="pres">
      <dgm:prSet presAssocID="{5A35B784-C884-43C2-A247-FF39287FA22B}" presName="node" presStyleLbl="node1" presStyleIdx="0" presStyleCnt="5" custLinFactNeighborX="-5198" custLinFactNeighborY="-78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64FD6-7CAB-40BE-963B-2B9A63232B72}" type="pres">
      <dgm:prSet presAssocID="{3A6B544E-AA71-4409-99AC-FB9B2EB64760}" presName="sibTrans" presStyleCnt="0"/>
      <dgm:spPr/>
    </dgm:pt>
    <dgm:pt modelId="{A4D145AB-E545-4969-8C2F-7FC4AEE243B2}" type="pres">
      <dgm:prSet presAssocID="{4006BEB3-059D-484C-81D9-EB30D860A767}" presName="node" presStyleLbl="node1" presStyleIdx="1" presStyleCnt="5" custLinFactNeighborX="2401" custLinFactNeighborY="38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F3842-C156-4C10-A676-8FEA1C69F5E8}" type="pres">
      <dgm:prSet presAssocID="{FDFA9D76-2A56-4A55-AB66-4A3740BDEFBC}" presName="sibTrans" presStyleCnt="0"/>
      <dgm:spPr/>
    </dgm:pt>
    <dgm:pt modelId="{8D897C21-AD54-4885-8AF9-19972B5BA666}" type="pres">
      <dgm:prSet presAssocID="{AEFDFBAB-9345-4A01-92A9-B395FA811BAC}" presName="node" presStyleLbl="node1" presStyleIdx="2" presStyleCnt="5" custLinFactNeighborX="4399" custLinFactNeighborY="-45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9AFED-082F-4A70-8C66-FCBBC93DB541}" type="pres">
      <dgm:prSet presAssocID="{476FB27A-2FB0-4201-813C-501235C712E8}" presName="sibTrans" presStyleCnt="0"/>
      <dgm:spPr/>
    </dgm:pt>
    <dgm:pt modelId="{8BED23C5-CC3F-4F65-8409-58DD90D30C43}" type="pres">
      <dgm:prSet presAssocID="{500E3119-CD4F-4565-8F14-90EE0AE9F5BB}" presName="node" presStyleLbl="node1" presStyleIdx="3" presStyleCnt="5" custLinFactNeighborX="-34998" custLinFactNeighborY="33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FA2BA-8CFD-4B6B-A70B-76BA38D3A4BC}" type="pres">
      <dgm:prSet presAssocID="{B879896D-EA5C-4E85-8075-469AFE5612BF}" presName="sibTrans" presStyleCnt="0"/>
      <dgm:spPr/>
    </dgm:pt>
    <dgm:pt modelId="{2A29703F-368E-47CF-BE8D-692BCE66E8AF}" type="pres">
      <dgm:prSet presAssocID="{04800851-5647-4CBF-A398-E28FD492D5D4}" presName="node" presStyleLbl="node1" presStyleIdx="4" presStyleCnt="5" custLinFactNeighborX="45399" custLinFactNeighborY="42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BC7B5C-A19D-412F-B44A-4801F46EA571}" srcId="{B9BE571A-D102-43E3-9566-34E6484E2288}" destId="{AEFDFBAB-9345-4A01-92A9-B395FA811BAC}" srcOrd="2" destOrd="0" parTransId="{B742C726-E288-46F4-8BA2-A71DFE2567DB}" sibTransId="{476FB27A-2FB0-4201-813C-501235C712E8}"/>
    <dgm:cxn modelId="{738BF95A-F685-4E18-A179-BA714BC0D5A3}" type="presOf" srcId="{5A35B784-C884-43C2-A247-FF39287FA22B}" destId="{A8738E37-3AB2-4932-B63F-2FE3D6E996DE}" srcOrd="0" destOrd="0" presId="urn:microsoft.com/office/officeart/2005/8/layout/default"/>
    <dgm:cxn modelId="{D9A08E93-BBD8-48A2-B9CE-0794F1AC3B8B}" type="presOf" srcId="{AEFDFBAB-9345-4A01-92A9-B395FA811BAC}" destId="{8D897C21-AD54-4885-8AF9-19972B5BA666}" srcOrd="0" destOrd="0" presId="urn:microsoft.com/office/officeart/2005/8/layout/default"/>
    <dgm:cxn modelId="{D9565195-7AF8-4BBE-BFC2-920841CE7C72}" type="presOf" srcId="{4006BEB3-059D-484C-81D9-EB30D860A767}" destId="{A4D145AB-E545-4969-8C2F-7FC4AEE243B2}" srcOrd="0" destOrd="0" presId="urn:microsoft.com/office/officeart/2005/8/layout/default"/>
    <dgm:cxn modelId="{DD3905BE-4093-4897-8C27-30670A193C8B}" srcId="{B9BE571A-D102-43E3-9566-34E6484E2288}" destId="{5A35B784-C884-43C2-A247-FF39287FA22B}" srcOrd="0" destOrd="0" parTransId="{EDD1E848-29CC-4DDF-99E6-8AB885A7C4B4}" sibTransId="{3A6B544E-AA71-4409-99AC-FB9B2EB64760}"/>
    <dgm:cxn modelId="{B2823528-0689-421E-A1FE-AF6E560B2555}" srcId="{B9BE571A-D102-43E3-9566-34E6484E2288}" destId="{4006BEB3-059D-484C-81D9-EB30D860A767}" srcOrd="1" destOrd="0" parTransId="{3B069667-A4C9-4661-B366-A3619D3242E7}" sibTransId="{FDFA9D76-2A56-4A55-AB66-4A3740BDEFBC}"/>
    <dgm:cxn modelId="{9270AB8F-B410-466C-BF87-04E0CA7280AF}" srcId="{B9BE571A-D102-43E3-9566-34E6484E2288}" destId="{04800851-5647-4CBF-A398-E28FD492D5D4}" srcOrd="4" destOrd="0" parTransId="{AE57DC30-CB0B-43B4-BDDF-B1E24834ADEC}" sibTransId="{D6AE9847-A994-46E2-8630-9D4729751392}"/>
    <dgm:cxn modelId="{2122CF13-CD46-4B6E-9895-7DD25C9851F2}" type="presOf" srcId="{500E3119-CD4F-4565-8F14-90EE0AE9F5BB}" destId="{8BED23C5-CC3F-4F65-8409-58DD90D30C43}" srcOrd="0" destOrd="0" presId="urn:microsoft.com/office/officeart/2005/8/layout/default"/>
    <dgm:cxn modelId="{5B374902-7671-4D8C-BD37-A502D9B154A1}" type="presOf" srcId="{04800851-5647-4CBF-A398-E28FD492D5D4}" destId="{2A29703F-368E-47CF-BE8D-692BCE66E8AF}" srcOrd="0" destOrd="0" presId="urn:microsoft.com/office/officeart/2005/8/layout/default"/>
    <dgm:cxn modelId="{6A887B1D-A537-45F8-9F87-469A747287C4}" type="presOf" srcId="{B9BE571A-D102-43E3-9566-34E6484E2288}" destId="{2E676490-6069-4BC5-A3D7-12C3417243A4}" srcOrd="0" destOrd="0" presId="urn:microsoft.com/office/officeart/2005/8/layout/default"/>
    <dgm:cxn modelId="{C1253E0C-9192-4B30-9542-655E738467A9}" srcId="{B9BE571A-D102-43E3-9566-34E6484E2288}" destId="{500E3119-CD4F-4565-8F14-90EE0AE9F5BB}" srcOrd="3" destOrd="0" parTransId="{BBEE57C6-6C23-4B46-A236-C9F9BC5B48B8}" sibTransId="{B879896D-EA5C-4E85-8075-469AFE5612BF}"/>
    <dgm:cxn modelId="{6883DE8B-FE13-48F3-A9AF-C6692A973D06}" type="presParOf" srcId="{2E676490-6069-4BC5-A3D7-12C3417243A4}" destId="{A8738E37-3AB2-4932-B63F-2FE3D6E996DE}" srcOrd="0" destOrd="0" presId="urn:microsoft.com/office/officeart/2005/8/layout/default"/>
    <dgm:cxn modelId="{6E7852C2-876B-46F6-B2C8-5963265D91E4}" type="presParOf" srcId="{2E676490-6069-4BC5-A3D7-12C3417243A4}" destId="{E4564FD6-7CAB-40BE-963B-2B9A63232B72}" srcOrd="1" destOrd="0" presId="urn:microsoft.com/office/officeart/2005/8/layout/default"/>
    <dgm:cxn modelId="{F742ED53-0C24-4899-B9C0-5EF77A77D394}" type="presParOf" srcId="{2E676490-6069-4BC5-A3D7-12C3417243A4}" destId="{A4D145AB-E545-4969-8C2F-7FC4AEE243B2}" srcOrd="2" destOrd="0" presId="urn:microsoft.com/office/officeart/2005/8/layout/default"/>
    <dgm:cxn modelId="{999E7D11-5FBA-48BA-905E-D9A245DAED1F}" type="presParOf" srcId="{2E676490-6069-4BC5-A3D7-12C3417243A4}" destId="{9E4F3842-C156-4C10-A676-8FEA1C69F5E8}" srcOrd="3" destOrd="0" presId="urn:microsoft.com/office/officeart/2005/8/layout/default"/>
    <dgm:cxn modelId="{7EF3913A-81C5-4CD0-A8DF-2FDD5E375644}" type="presParOf" srcId="{2E676490-6069-4BC5-A3D7-12C3417243A4}" destId="{8D897C21-AD54-4885-8AF9-19972B5BA666}" srcOrd="4" destOrd="0" presId="urn:microsoft.com/office/officeart/2005/8/layout/default"/>
    <dgm:cxn modelId="{D87097E2-5820-4731-81D1-361FA6EE05CD}" type="presParOf" srcId="{2E676490-6069-4BC5-A3D7-12C3417243A4}" destId="{8D29AFED-082F-4A70-8C66-FCBBC93DB541}" srcOrd="5" destOrd="0" presId="urn:microsoft.com/office/officeart/2005/8/layout/default"/>
    <dgm:cxn modelId="{A12052E5-B77B-45FA-A5CE-94E3CDD940B8}" type="presParOf" srcId="{2E676490-6069-4BC5-A3D7-12C3417243A4}" destId="{8BED23C5-CC3F-4F65-8409-58DD90D30C43}" srcOrd="6" destOrd="0" presId="urn:microsoft.com/office/officeart/2005/8/layout/default"/>
    <dgm:cxn modelId="{69C918A7-21E5-4E08-8F8F-3428AB484952}" type="presParOf" srcId="{2E676490-6069-4BC5-A3D7-12C3417243A4}" destId="{5B0FA2BA-8CFD-4B6B-A70B-76BA38D3A4BC}" srcOrd="7" destOrd="0" presId="urn:microsoft.com/office/officeart/2005/8/layout/default"/>
    <dgm:cxn modelId="{E514FCD0-7E13-4BE9-9E4F-CCFA32845BEB}" type="presParOf" srcId="{2E676490-6069-4BC5-A3D7-12C3417243A4}" destId="{2A29703F-368E-47CF-BE8D-692BCE66E8A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38E37-3AB2-4932-B63F-2FE3D6E996DE}">
      <dsp:nvSpPr>
        <dsp:cNvPr id="0" name=""/>
        <dsp:cNvSpPr/>
      </dsp:nvSpPr>
      <dsp:spPr>
        <a:xfrm>
          <a:off x="0" y="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оплата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жилья</a:t>
          </a:r>
          <a:endParaRPr lang="ru-RU" sz="2900" kern="1200" dirty="0"/>
        </a:p>
      </dsp:txBody>
      <dsp:txXfrm>
        <a:off x="0" y="0"/>
        <a:ext cx="2571749" cy="1543050"/>
      </dsp:txXfrm>
    </dsp:sp>
    <dsp:sp modelId="{A4D145AB-E545-4969-8C2F-7FC4AEE243B2}">
      <dsp:nvSpPr>
        <dsp:cNvPr id="0" name=""/>
        <dsp:cNvSpPr/>
      </dsp:nvSpPr>
      <dsp:spPr>
        <a:xfrm>
          <a:off x="2890672" y="118072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питание</a:t>
          </a:r>
          <a:endParaRPr lang="ru-RU" sz="2900" kern="1200" dirty="0"/>
        </a:p>
      </dsp:txBody>
      <dsp:txXfrm>
        <a:off x="2890672" y="1180727"/>
        <a:ext cx="2571749" cy="1543050"/>
      </dsp:txXfrm>
    </dsp:sp>
    <dsp:sp modelId="{8D897C21-AD54-4885-8AF9-19972B5BA666}">
      <dsp:nvSpPr>
        <dsp:cNvPr id="0" name=""/>
        <dsp:cNvSpPr/>
      </dsp:nvSpPr>
      <dsp:spPr>
        <a:xfrm>
          <a:off x="5657850" y="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обучение</a:t>
          </a:r>
          <a:endParaRPr lang="ru-RU" sz="2900" kern="1200" dirty="0"/>
        </a:p>
      </dsp:txBody>
      <dsp:txXfrm>
        <a:off x="5657850" y="0"/>
        <a:ext cx="2571749" cy="1543050"/>
      </dsp:txXfrm>
    </dsp:sp>
    <dsp:sp modelId="{8BED23C5-CC3F-4F65-8409-58DD90D30C43}">
      <dsp:nvSpPr>
        <dsp:cNvPr id="0" name=""/>
        <dsp:cNvSpPr/>
      </dsp:nvSpPr>
      <dsp:spPr>
        <a:xfrm>
          <a:off x="514401" y="290892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медицинское обслуживание</a:t>
          </a:r>
          <a:endParaRPr lang="ru-RU" sz="2900" kern="1200" dirty="0"/>
        </a:p>
      </dsp:txBody>
      <dsp:txXfrm>
        <a:off x="514401" y="2908922"/>
        <a:ext cx="2571749" cy="1543050"/>
      </dsp:txXfrm>
    </dsp:sp>
    <dsp:sp modelId="{2A29703F-368E-47CF-BE8D-692BCE66E8AF}">
      <dsp:nvSpPr>
        <dsp:cNvPr id="0" name=""/>
        <dsp:cNvSpPr/>
      </dsp:nvSpPr>
      <dsp:spPr>
        <a:xfrm>
          <a:off x="5410936" y="298291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развлечения</a:t>
          </a:r>
          <a:endParaRPr lang="ru-RU" sz="2900" kern="1200" dirty="0"/>
        </a:p>
      </dsp:txBody>
      <dsp:txXfrm>
        <a:off x="5410936" y="2982912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6AD65-D5AE-481F-99FB-26A3AFC1A8EE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2EC-9C9A-4C17-8544-580BFAC81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2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52EC-9C9A-4C17-8544-580BFAC8187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8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C911-7F1A-47B6-8F88-7FA153C58632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655-906C-4D78-A4EC-B858E990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C911-7F1A-47B6-8F88-7FA153C58632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655-906C-4D78-A4EC-B858E990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2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C911-7F1A-47B6-8F88-7FA153C58632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655-906C-4D78-A4EC-B858E990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7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C911-7F1A-47B6-8F88-7FA153C58632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655-906C-4D78-A4EC-B858E990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8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C911-7F1A-47B6-8F88-7FA153C58632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655-906C-4D78-A4EC-B858E990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6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C911-7F1A-47B6-8F88-7FA153C58632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655-906C-4D78-A4EC-B858E990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6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C911-7F1A-47B6-8F88-7FA153C58632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655-906C-4D78-A4EC-B858E990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C911-7F1A-47B6-8F88-7FA153C58632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655-906C-4D78-A4EC-B858E990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4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C911-7F1A-47B6-8F88-7FA153C58632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655-906C-4D78-A4EC-B858E990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6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C911-7F1A-47B6-8F88-7FA153C58632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655-906C-4D78-A4EC-B858E990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4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C911-7F1A-47B6-8F88-7FA153C58632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655-906C-4D78-A4EC-B858E990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9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C911-7F1A-47B6-8F88-7FA153C58632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9A655-906C-4D78-A4EC-B858E990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1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БЮДЖЕТ СЕМЬИ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365104"/>
            <a:ext cx="4824536" cy="2232248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Астафьева Ольга Николаевна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Брюшкова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Александровна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Иляшенко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Анатольевна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Калинина Татьяна Ивановна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Кобозева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Ектерина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Викторовна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Максимова Евгения Анатольевна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Мирошниченко Юлия Валериевна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Прохорова Светлана Александровна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Свирина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Викторовна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Папа Карло дал Буратино «Азбуку» и отправил в школу. По дороге Буратино продал книжку за 2 сольдо и купил на эти деньги билет в кукольный театр. Там он получил 5 сольдо от Карабаса-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Барабаса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рассказ 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олотом ключике. 1 сольдо он закопал на Поле Чудес, за два сольдо купил папе Карло куртку и на 1 сольдо купил конфет к чаю. Составь бюджет Буратино за этот день.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 БУРАТИНО</a:t>
            </a: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ИТОГО: _________________   ИТОГО:___________________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ОСТАТОК: _________________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26994"/>
              </p:ext>
            </p:extLst>
          </p:nvPr>
        </p:nvGraphicFramePr>
        <p:xfrm>
          <a:off x="1619672" y="3501008"/>
          <a:ext cx="544792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964"/>
                <a:gridCol w="2723964"/>
              </a:tblGrid>
              <a:tr h="2571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</a:t>
                      </a:r>
                      <a:endParaRPr lang="ru-RU" dirty="0"/>
                    </a:p>
                  </a:txBody>
                  <a:tcPr/>
                </a:tc>
              </a:tr>
              <a:tr h="257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Desktop\71038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9" y="697254"/>
            <a:ext cx="8021055" cy="35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98" y="836712"/>
            <a:ext cx="7344816" cy="79695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«Собственный семейный бюджет»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2808312" cy="612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6823" y="2461886"/>
            <a:ext cx="2808312" cy="612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12223" y="1611110"/>
            <a:ext cx="2808312" cy="612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12223" y="2377440"/>
            <a:ext cx="2808312" cy="612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248663"/>
            <a:ext cx="2808312" cy="612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12223" y="3248663"/>
            <a:ext cx="2808312" cy="612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Максим\Desktop\67871278.4dbqmr0mz7.W6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10988"/>
            <a:ext cx="2288770" cy="38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2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Составь вместе с родителями бюджет своей семьи на будущий месяц. Через месяц проверь его исполнение, определи остаток или нехватку денег. Как вы решили вопрос, если возникла нехватка денежных средств?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ИТОГО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____________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:_____________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ОСТАТОК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_________________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130425"/>
            <a:ext cx="54562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188640"/>
            <a:ext cx="8400933" cy="649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Закончи предложение: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понял (а), что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узнал (а) что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было интересно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теперь буду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68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БЛАГОДАРИМ ЗА ВНИМАНИЕ!</a:t>
            </a:r>
            <a:endParaRPr lang="ru-RU" sz="80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урок по теме «Бюджет семьи» и организовать учебную деятельность по усвоению основных понятий и выработке первичных умений планировать семейный бюджет.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одобрать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проанализировать учебно-методическую литературу по теме;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пределить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ключевые понятия;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оставить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технологическую карту урока.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ПОНЯТИЯ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ВОПРОСЫ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ПОНЯТИЯ: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оход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расход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39952" y="2174874"/>
            <a:ext cx="4824535" cy="442247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чего состоит бюджет семьи?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чего состоит доход семьи?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что в семье тратятся деньги?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делать, если расходы превышают доходы?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6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«Семья гномов-экономов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ней есть папа-эконом он работает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рекламном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агентстве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зарплату – 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полученные за труд. Мама-эконом работает в банке и тоже получает зарплату. Есть бабушка и дедушка. Они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пенсионеры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не работают. Они получают пенсию – это деньги, получаемые в старости за то, что они работали в молодости. Есть сын-эконом, он учится в университете, и получает стипендию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деньги за хорошую учебу. Есть дочка-эконом, она маленькая, и ходит в детский садик и ничего не получает. Все вместе эти деньги называются – семейный бюджет.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32848" cy="57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«КОШЕЛЁК»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24496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3178696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Папа получил зарплату, 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Папа наш теперь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богатый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Сходим с папой в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Купим маме апельсин. </a:t>
            </a:r>
          </a:p>
          <a:p>
            <a:pPr marL="0" indent="0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Купим килограмм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конфет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 сардельки на обед. 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Купим ананас для брата - 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Папа получил зарплату! </a:t>
            </a:r>
          </a:p>
          <a:p>
            <a:pPr marL="0" indent="0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Купим бабушке банан, 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 общем, королевский план! 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Купим пряники,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сосиски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 трески для нашей киски. </a:t>
            </a:r>
          </a:p>
          <a:p>
            <a:pPr marL="0" indent="0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Купим всё, что нам угодно, 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Вместе с папою сегодня. 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Я счастливей всех,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Папа получил зарплату!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Максим\Desktop\372041-75fa8-76345656-m750x740-u37e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" b="7752"/>
          <a:stretch/>
        </p:blipFill>
        <p:spPr bwMode="auto">
          <a:xfrm>
            <a:off x="4211960" y="135995"/>
            <a:ext cx="4217494" cy="5525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093296"/>
            <a:ext cx="8424936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вы думаете, правильно ли Маша потратила папину зарплату?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5995"/>
            <a:ext cx="3096344" cy="4846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«Папа получил зарплату»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0940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1835696" y="836712"/>
            <a:ext cx="180020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908720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20072" y="908720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735796" y="908720"/>
            <a:ext cx="1116124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016" y="908720"/>
            <a:ext cx="2376264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0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499</Words>
  <Application>Microsoft Office PowerPoint</Application>
  <PresentationFormat>Экран 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БЮДЖЕТ СЕМЬИ</vt:lpstr>
      <vt:lpstr>ЦЕЛЬ ПРОЕКТА:</vt:lpstr>
      <vt:lpstr>ЗАДАЧИ ПРОЕКТА:</vt:lpstr>
      <vt:lpstr>КЛЮЧЕВЫЕ  ПОНЯТИЯ И ВОПРОСЫ</vt:lpstr>
      <vt:lpstr>РАБОТА С ТЕКСТОМ</vt:lpstr>
      <vt:lpstr>ДОХОД</vt:lpstr>
      <vt:lpstr>«КОШЕЛЁК»</vt:lpstr>
      <vt:lpstr>Презентация PowerPoint</vt:lpstr>
      <vt:lpstr>РАСХОД</vt:lpstr>
      <vt:lpstr>РЕШЕНИЕ ЗАДАЧ</vt:lpstr>
      <vt:lpstr>«Собственный семейный бюджет»</vt:lpstr>
      <vt:lpstr>Презентация PowerPoint</vt:lpstr>
      <vt:lpstr>Презентация PowerPoint</vt:lpstr>
      <vt:lpstr>Закончи предложение: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Максимов</dc:creator>
  <cp:lastModifiedBy>Максим Максимов</cp:lastModifiedBy>
  <cp:revision>26</cp:revision>
  <dcterms:created xsi:type="dcterms:W3CDTF">2017-06-16T04:58:13Z</dcterms:created>
  <dcterms:modified xsi:type="dcterms:W3CDTF">2017-06-16T13:16:59Z</dcterms:modified>
</cp:coreProperties>
</file>