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sldIdLst>
    <p:sldId id="261" r:id="rId2"/>
    <p:sldId id="271" r:id="rId3"/>
    <p:sldId id="258" r:id="rId4"/>
    <p:sldId id="278" r:id="rId5"/>
    <p:sldId id="284" r:id="rId6"/>
    <p:sldId id="279" r:id="rId7"/>
    <p:sldId id="276" r:id="rId8"/>
    <p:sldId id="285" r:id="rId9"/>
    <p:sldId id="286" r:id="rId10"/>
    <p:sldId id="287" r:id="rId11"/>
    <p:sldId id="291" r:id="rId12"/>
    <p:sldId id="280" r:id="rId13"/>
    <p:sldId id="28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5132" y="2059012"/>
            <a:ext cx="9146751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19" y="2166365"/>
            <a:ext cx="8603674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970315"/>
            <a:ext cx="6858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CED7C-BBEB-45AC-BA23-3D4B97DAAC90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75F45-C7F2-447B-A977-10287C7B99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969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CED7C-BBEB-45AC-BA23-3D4B97DAAC90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75F45-C7F2-447B-A977-10287C7B99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2565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764484" y="0"/>
            <a:ext cx="20574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468" y="609600"/>
            <a:ext cx="1801785" cy="5638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609600"/>
            <a:ext cx="5979968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422855"/>
            <a:ext cx="2057397" cy="365125"/>
          </a:xfrm>
        </p:spPr>
        <p:txBody>
          <a:bodyPr/>
          <a:lstStyle/>
          <a:p>
            <a:fld id="{106CED7C-BBEB-45AC-BA23-3D4B97DAAC90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32102" y="6422855"/>
            <a:ext cx="320975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4787" y="6422855"/>
            <a:ext cx="659819" cy="365125"/>
          </a:xfrm>
        </p:spPr>
        <p:txBody>
          <a:bodyPr/>
          <a:lstStyle/>
          <a:p>
            <a:fld id="{6EE75F45-C7F2-447B-A977-10287C7B99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9366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993E9-CEF0-47B7-AEA6-AFACC79966BA}" type="datetimeFigureOut">
              <a:rPr lang="en-US" smtClean="0"/>
              <a:t>6/8/2017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340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5132" y="2059012"/>
            <a:ext cx="9146751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893" y="2208879"/>
            <a:ext cx="78867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0" baseline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4893" y="3984400"/>
            <a:ext cx="78867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6CED7C-BBEB-45AC-BA23-3D4B97DAAC90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EE75F45-C7F2-447B-A977-10287C7B99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81931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797" y="2011680"/>
            <a:ext cx="365760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2011680"/>
            <a:ext cx="365760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CED7C-BBEB-45AC-BA23-3D4B97DAAC90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75F45-C7F2-447B-A977-10287C7B99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558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913470"/>
            <a:ext cx="365760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656566"/>
            <a:ext cx="365760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428" y="1913470"/>
            <a:ext cx="365760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00428" y="2656564"/>
            <a:ext cx="365760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CED7C-BBEB-45AC-BA23-3D4B97DAAC90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75F45-C7F2-447B-A977-10287C7B99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1256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CED7C-BBEB-45AC-BA23-3D4B97DAAC90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75F45-C7F2-447B-A977-10287C7B99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748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CED7C-BBEB-45AC-BA23-3D4B97DAAC90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75F45-C7F2-447B-A977-10287C7B99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634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148840"/>
            <a:ext cx="4572000" cy="38404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92568" y="2147487"/>
            <a:ext cx="256032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CED7C-BBEB-45AC-BA23-3D4B97DAAC90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75F45-C7F2-447B-A977-10287C7B99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6318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0" y="2211494"/>
            <a:ext cx="4754880" cy="384048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85351" y="2150621"/>
            <a:ext cx="256032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CED7C-BBEB-45AC-BA23-3D4B97DAAC90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75F45-C7F2-447B-A977-10287C7B99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2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62" y="176109"/>
            <a:ext cx="9141714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019" y="284176"/>
            <a:ext cx="777240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019" y="2011680"/>
            <a:ext cx="777240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557" y="6422855"/>
            <a:ext cx="2595043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106CED7C-BBEB-45AC-BA23-3D4B97DAAC90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91000" y="6422855"/>
            <a:ext cx="40606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65139" y="6422855"/>
            <a:ext cx="709698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6EE75F45-C7F2-447B-A977-10287C7B99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4198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988840"/>
            <a:ext cx="2232248" cy="23762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6000" dirty="0" smtClean="0"/>
              <a:t>Тема: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07473" y="2022405"/>
            <a:ext cx="53285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Товар. Услуга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140968"/>
            <a:ext cx="3096344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615" y="3717032"/>
            <a:ext cx="1781161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333119"/>
            <a:ext cx="3744416" cy="35248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341" y="93563"/>
            <a:ext cx="3787115" cy="31836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49426"/>
            <a:ext cx="4369498" cy="34955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4" y="3789040"/>
            <a:ext cx="3962400" cy="2910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5090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5454" y="44624"/>
            <a:ext cx="9347192" cy="691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0803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ИГРА по рядам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3449120"/>
              </p:ext>
            </p:extLst>
          </p:nvPr>
        </p:nvGraphicFramePr>
        <p:xfrm>
          <a:off x="683568" y="1556792"/>
          <a:ext cx="8064896" cy="4896544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4392488"/>
                <a:gridCol w="3672408"/>
              </a:tblGrid>
              <a:tr h="612068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товар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услуги</a:t>
                      </a:r>
                      <a:endParaRPr lang="ru-RU" sz="3200" dirty="0"/>
                    </a:p>
                  </a:txBody>
                  <a:tcPr/>
                </a:tc>
              </a:tr>
              <a:tr h="61206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1206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1206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1206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1206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1206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1206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Решите задачи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Вчера врач пришел по вызову к 19 больным, а сегодня - к 16 больным. Когда и на сколько вызовов у врача было больше?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На ярмарке продали 12 машин ,а  мотоциклов - на 5 меньше. Сколько продали мотоциклов?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136953"/>
            <a:ext cx="2674730" cy="267473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789040"/>
            <a:ext cx="3914775" cy="2700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539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276872"/>
            <a:ext cx="5194920" cy="37730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Это, мальчик, не музей,</a:t>
            </a:r>
          </a:p>
          <a:p>
            <a:pPr>
              <a:buNone/>
            </a:pPr>
            <a:r>
              <a:rPr lang="ru-RU" sz="2400" dirty="0" smtClean="0"/>
              <a:t>Так что долго не глазей,</a:t>
            </a:r>
          </a:p>
          <a:p>
            <a:pPr>
              <a:buNone/>
            </a:pPr>
            <a:r>
              <a:rPr lang="ru-RU" sz="2400" dirty="0" smtClean="0"/>
              <a:t>На витринах и на стенах</a:t>
            </a:r>
          </a:p>
          <a:p>
            <a:pPr>
              <a:buNone/>
            </a:pPr>
            <a:r>
              <a:rPr lang="ru-RU" sz="2400" dirty="0" smtClean="0"/>
              <a:t>Сто вещей, а рядом — цены;</a:t>
            </a:r>
          </a:p>
          <a:p>
            <a:pPr>
              <a:buNone/>
            </a:pPr>
            <a:r>
              <a:rPr lang="ru-RU" sz="2400" dirty="0" smtClean="0"/>
              <a:t>Все за деньги, а не даром.</a:t>
            </a:r>
          </a:p>
          <a:p>
            <a:pPr>
              <a:buNone/>
            </a:pPr>
            <a:r>
              <a:rPr lang="ru-RU" sz="2400" dirty="0" smtClean="0"/>
              <a:t>Вещи те зовут...…</a:t>
            </a:r>
            <a:endParaRPr lang="ru-RU" sz="2400" dirty="0"/>
          </a:p>
        </p:txBody>
      </p:sp>
      <p:pic>
        <p:nvPicPr>
          <p:cNvPr id="10242" name="Picture 2" descr="http://nulevaja-otchetnost.ru/wp-content/uploads/2015/06/%D0%A3%D1%87%D0%B5%D1%82-%D1%82%D0%BE%D0%B2%D0%B0%D1%80%D0%BE%D0%B2-%D0%BF%D1%80%D0%B8-%D0%B7%D0%B0%D0%BC%D0%B5%D0%BD%D0%B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28377" y="3501008"/>
            <a:ext cx="4860539" cy="3240360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377" y="3501008"/>
            <a:ext cx="4849431" cy="324036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764704"/>
            <a:ext cx="3225800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dutsadok.com.ua/clipart/ljudi/203967c9490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536" y="3501008"/>
            <a:ext cx="4896544" cy="3866813"/>
          </a:xfrm>
          <a:prstGeom prst="rect">
            <a:avLst/>
          </a:prstGeom>
          <a:noFill/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323528" y="260648"/>
            <a:ext cx="8496944" cy="3312368"/>
          </a:xfrm>
          <a:prstGeom prst="wedgeRoundRectCallout">
            <a:avLst>
              <a:gd name="adj1" fmla="val -37382"/>
              <a:gd name="adj2" fmla="val 64590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dirty="0" smtClean="0"/>
              <a:t>Товар – это продукт  труда, предназначенный для продажи или обмена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868143" y="4486576"/>
            <a:ext cx="3024337" cy="20387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587" y="3871048"/>
            <a:ext cx="3611893" cy="27089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dutsadok.com.ua/clipart/ljudi/203967c9490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536" y="3501008"/>
            <a:ext cx="4896544" cy="3866813"/>
          </a:xfrm>
          <a:prstGeom prst="rect">
            <a:avLst/>
          </a:prstGeom>
          <a:noFill/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395536" y="188640"/>
            <a:ext cx="8496944" cy="3312368"/>
          </a:xfrm>
          <a:prstGeom prst="wedgeRoundRectCallout">
            <a:avLst>
              <a:gd name="adj1" fmla="val -37382"/>
              <a:gd name="adj2" fmla="val 64590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dirty="0" smtClean="0"/>
              <a:t>Услуга – это работа, выполняемая для удовлетворения потребностей людей, работа по обслуживанию человека.</a:t>
            </a:r>
            <a:endParaRPr lang="ru-RU" sz="36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257600"/>
            <a:ext cx="4320480" cy="3600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6535" y="476672"/>
            <a:ext cx="4186808" cy="1143000"/>
          </a:xfrm>
        </p:spPr>
        <p:txBody>
          <a:bodyPr/>
          <a:lstStyle/>
          <a:p>
            <a:r>
              <a:rPr lang="ru-RU" dirty="0" smtClean="0"/>
              <a:t>Услуги</a:t>
            </a:r>
            <a:endParaRPr lang="ru-RU" dirty="0"/>
          </a:p>
        </p:txBody>
      </p:sp>
      <p:pic>
        <p:nvPicPr>
          <p:cNvPr id="3076" name="Picture 4" descr="http://lotus-global.com/en/wp-content/uploads/2012/12/careers_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924944"/>
            <a:ext cx="5715000" cy="3898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voronezh.1gs.ru/img/voron_b_3704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49" y="2924944"/>
            <a:ext cx="3456384" cy="3933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doctor-kazan.ru/wp-content/uploads/2016/06/resp3-45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206" y="156522"/>
            <a:ext cx="3048273" cy="2540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s://84.img.avito.st/640x480/275027128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3314" y="125493"/>
            <a:ext cx="3117816" cy="2751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3418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www.logists.by/data/library/images/36/4e/364e6ac5a11f50cd0fead579f9a08866.jpg"/>
          <p:cNvPicPr>
            <a:picLocks noChangeAspect="1" noChangeArrowheads="1"/>
          </p:cNvPicPr>
          <p:nvPr/>
        </p:nvPicPr>
        <p:blipFill>
          <a:blip r:embed="rId2" cstate="print"/>
          <a:srcRect r="29126"/>
          <a:stretch>
            <a:fillRect/>
          </a:stretch>
        </p:blipFill>
        <p:spPr bwMode="auto">
          <a:xfrm>
            <a:off x="179512" y="0"/>
            <a:ext cx="3600400" cy="3238501"/>
          </a:xfrm>
          <a:prstGeom prst="rect">
            <a:avLst/>
          </a:prstGeom>
          <a:noFill/>
        </p:spPr>
      </p:pic>
      <p:pic>
        <p:nvPicPr>
          <p:cNvPr id="25604" name="Picture 4" descr="http://www.nsk-catalog.ru/images/custom_catalog/%D0%BC%D0%B0%D0%B3_9638873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1340768"/>
            <a:ext cx="3501008" cy="3501008"/>
          </a:xfrm>
          <a:prstGeom prst="rect">
            <a:avLst/>
          </a:prstGeom>
          <a:noFill/>
        </p:spPr>
      </p:pic>
      <p:pic>
        <p:nvPicPr>
          <p:cNvPr id="25606" name="Picture 6" descr="http://static.chance.ru/sites/default/files/styles/big_photo_gallery/public/images/lyudi_2.jpg?itok=MgWhANQ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12490" y="4077072"/>
            <a:ext cx="4831510" cy="27809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2011363"/>
            <a:ext cx="7772400" cy="420687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dirty="0"/>
              <a:t>Папа к зеркалу садится:</a:t>
            </a:r>
            <a:br>
              <a:rPr lang="ru-RU" sz="3200" dirty="0"/>
            </a:br>
            <a:r>
              <a:rPr lang="ru-RU" sz="3200" dirty="0"/>
              <a:t>— Мне постричься и побриться!</a:t>
            </a:r>
            <a:br>
              <a:rPr lang="ru-RU" sz="3200" dirty="0"/>
            </a:br>
            <a:r>
              <a:rPr lang="ru-RU" sz="3200" dirty="0"/>
              <a:t>Старый мастер все умеет:</a:t>
            </a:r>
            <a:br>
              <a:rPr lang="ru-RU" sz="3200" dirty="0"/>
            </a:br>
            <a:r>
              <a:rPr lang="ru-RU" sz="3200" dirty="0"/>
              <a:t>Сорок лет стрижет и бреет.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963" y="980728"/>
            <a:ext cx="3005434" cy="38884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2011363"/>
            <a:ext cx="7772400" cy="420687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sz="3200" dirty="0"/>
              <a:t>Для больного человека</a:t>
            </a:r>
          </a:p>
          <a:p>
            <a:pPr>
              <a:buNone/>
            </a:pPr>
            <a:r>
              <a:rPr lang="ru-RU" sz="3200" dirty="0"/>
              <a:t>Нужен врач, нужна аптека.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052735"/>
            <a:ext cx="3745607" cy="5035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00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2011363"/>
            <a:ext cx="7772400" cy="420687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Здесь </a:t>
            </a:r>
            <a:r>
              <a:rPr lang="ru-RU" sz="2400" dirty="0"/>
              <a:t>на посту в любое время</a:t>
            </a:r>
          </a:p>
          <a:p>
            <a:pPr>
              <a:buNone/>
            </a:pPr>
            <a:r>
              <a:rPr lang="ru-RU" sz="2400" dirty="0"/>
              <a:t>Стоит знакомый постовой.</a:t>
            </a:r>
          </a:p>
          <a:p>
            <a:pPr>
              <a:buNone/>
            </a:pPr>
            <a:r>
              <a:rPr lang="ru-RU" sz="2400" dirty="0"/>
              <a:t>Он управляет сразу всеми,</a:t>
            </a:r>
          </a:p>
          <a:p>
            <a:pPr>
              <a:buNone/>
            </a:pPr>
            <a:r>
              <a:rPr lang="ru-RU" sz="2400" dirty="0"/>
              <a:t>Кто перед ним на мостовой.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764704"/>
            <a:ext cx="4100314" cy="531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73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лосы">
  <a:themeElements>
    <a:clrScheme name="Полосы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Полосы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Полосы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TM03090430[[fn=Окаймление]]</Template>
  <TotalTime>560</TotalTime>
  <Words>147</Words>
  <Application>Microsoft Office PowerPoint</Application>
  <PresentationFormat>Экран (4:3)</PresentationFormat>
  <Paragraphs>24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Полосы</vt:lpstr>
      <vt:lpstr>Презентация PowerPoint</vt:lpstr>
      <vt:lpstr>Презентация PowerPoint</vt:lpstr>
      <vt:lpstr>Презентация PowerPoint</vt:lpstr>
      <vt:lpstr>Презентация PowerPoint</vt:lpstr>
      <vt:lpstr>Услуги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ИГРА по рядам</vt:lpstr>
      <vt:lpstr>Решите задачи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№2</dc:title>
  <dc:creator>Lena1</dc:creator>
  <cp:lastModifiedBy>Солопова Гостевой пользователь 01</cp:lastModifiedBy>
  <cp:revision>39</cp:revision>
  <dcterms:created xsi:type="dcterms:W3CDTF">2015-08-06T15:07:48Z</dcterms:created>
  <dcterms:modified xsi:type="dcterms:W3CDTF">2017-06-08T13:02:15Z</dcterms:modified>
</cp:coreProperties>
</file>