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4" r:id="rId4"/>
    <p:sldId id="277" r:id="rId5"/>
    <p:sldId id="278" r:id="rId6"/>
    <p:sldId id="293" r:id="rId7"/>
    <p:sldId id="259" r:id="rId8"/>
    <p:sldId id="329" r:id="rId9"/>
    <p:sldId id="260" r:id="rId10"/>
    <p:sldId id="286" r:id="rId11"/>
    <p:sldId id="295" r:id="rId12"/>
    <p:sldId id="296" r:id="rId13"/>
    <p:sldId id="281" r:id="rId14"/>
    <p:sldId id="316" r:id="rId15"/>
    <p:sldId id="317" r:id="rId16"/>
    <p:sldId id="298" r:id="rId17"/>
    <p:sldId id="299" r:id="rId18"/>
    <p:sldId id="318" r:id="rId19"/>
    <p:sldId id="301" r:id="rId20"/>
    <p:sldId id="302" r:id="rId21"/>
    <p:sldId id="320" r:id="rId22"/>
    <p:sldId id="323" r:id="rId23"/>
    <p:sldId id="324" r:id="rId24"/>
    <p:sldId id="325" r:id="rId25"/>
    <p:sldId id="326" r:id="rId26"/>
    <p:sldId id="327" r:id="rId27"/>
    <p:sldId id="330" r:id="rId28"/>
    <p:sldId id="305" r:id="rId29"/>
    <p:sldId id="306" r:id="rId30"/>
    <p:sldId id="307" r:id="rId31"/>
    <p:sldId id="308" r:id="rId32"/>
    <p:sldId id="304" r:id="rId33"/>
    <p:sldId id="331" r:id="rId34"/>
    <p:sldId id="332" r:id="rId35"/>
    <p:sldId id="309" r:id="rId36"/>
    <p:sldId id="310" r:id="rId37"/>
    <p:sldId id="311" r:id="rId38"/>
    <p:sldId id="312" r:id="rId39"/>
    <p:sldId id="313" r:id="rId40"/>
    <p:sldId id="328" r:id="rId41"/>
    <p:sldId id="314" r:id="rId42"/>
    <p:sldId id="315" r:id="rId43"/>
    <p:sldId id="335" r:id="rId44"/>
    <p:sldId id="33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859" y="-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548680"/>
            <a:ext cx="770485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ДЕНЬГИ РАЗНЫХ СТРАН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59" y="2420888"/>
            <a:ext cx="777686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– ПУТЕШЕСТВИЕ 4 КЛ.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3284984"/>
            <a:ext cx="2880320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Задание подготовили:</a:t>
            </a:r>
          </a:p>
          <a:p>
            <a:r>
              <a:rPr lang="ru-RU" dirty="0" err="1" smtClean="0"/>
              <a:t>Новоселецкая</a:t>
            </a:r>
            <a:r>
              <a:rPr lang="ru-RU" dirty="0" smtClean="0"/>
              <a:t> О.А.</a:t>
            </a:r>
            <a:endParaRPr lang="en-US" dirty="0" smtClean="0"/>
          </a:p>
          <a:p>
            <a:r>
              <a:rPr lang="ru-RU" dirty="0" smtClean="0"/>
              <a:t>Доронина А.А.</a:t>
            </a:r>
          </a:p>
          <a:p>
            <a:r>
              <a:rPr lang="ru-RU" dirty="0" err="1" smtClean="0"/>
              <a:t>Каракулова</a:t>
            </a:r>
            <a:r>
              <a:rPr lang="ru-RU" dirty="0" smtClean="0"/>
              <a:t> В.</a:t>
            </a:r>
            <a:endParaRPr lang="en-US" dirty="0" smtClean="0"/>
          </a:p>
          <a:p>
            <a:r>
              <a:rPr lang="ru-RU" dirty="0" smtClean="0"/>
              <a:t>Чаус Т.Е.</a:t>
            </a:r>
          </a:p>
          <a:p>
            <a:r>
              <a:rPr lang="ru-RU" dirty="0" smtClean="0"/>
              <a:t>Чумакова К.В.</a:t>
            </a:r>
          </a:p>
          <a:p>
            <a:r>
              <a:rPr lang="ru-RU" dirty="0" smtClean="0"/>
              <a:t>Хрусталева А.М.</a:t>
            </a:r>
          </a:p>
          <a:p>
            <a:r>
              <a:rPr lang="ru-RU" dirty="0" smtClean="0"/>
              <a:t>Коровина Ю.В.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87864" y="1232756"/>
            <a:ext cx="7020272" cy="648072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Отгадайте ребус</a:t>
            </a:r>
            <a:endParaRPr lang="ru-RU" sz="14400" dirty="0"/>
          </a:p>
        </p:txBody>
      </p:sp>
      <p:pic>
        <p:nvPicPr>
          <p:cNvPr id="7" name="Picture 3" descr="C:\Users\Katerina\Desktop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119" y="2068320"/>
            <a:ext cx="4896544" cy="185887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7756"/>
            <a:ext cx="3068374" cy="316735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45044" y="1995832"/>
            <a:ext cx="37463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</a:t>
            </a:r>
            <a:endParaRPr lang="ru-RU" sz="4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704" y="4668227"/>
            <a:ext cx="2549841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7248" y="4650071"/>
            <a:ext cx="2597855" cy="171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23728" y="3673"/>
            <a:ext cx="4032448" cy="1226023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Чичен-Ица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30" y="1052736"/>
            <a:ext cx="914963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495560" y="2664121"/>
            <a:ext cx="8147249" cy="191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Чиче́н-Ица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— политический и культурный центр майя на севере полуострова Юкатан в Мексике, священный город народа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Ица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В 2007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город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признан одним из новых семи чудес света.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12" y="4694407"/>
            <a:ext cx="273685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311" y="4694407"/>
            <a:ext cx="2768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999" y="4733751"/>
            <a:ext cx="31099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91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23728" y="3673"/>
            <a:ext cx="4032448" cy="1226023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Чичен-Ица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30" y="1052736"/>
            <a:ext cx="914963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495560" y="2664121"/>
            <a:ext cx="8147249" cy="191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языках майя Чичен-Ица означает «В устье колодца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или «Рот колодца колдунов воды».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означать «рот» или «край», 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скважина/источник. Название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вероятно, означает слово «чародей», а точнее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иц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«колдун»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«вода».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12" y="4694407"/>
            <a:ext cx="273685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311" y="4694407"/>
            <a:ext cx="2768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999" y="4733751"/>
            <a:ext cx="31099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24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Мексиканские песо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37366" y="1349785"/>
            <a:ext cx="4327122" cy="2151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Мексиканское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 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валюта государства Мексика. Мексиканское песо состоит из 100 сентаво.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57" y="1349785"/>
            <a:ext cx="3963721" cy="20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402" y="3661771"/>
            <a:ext cx="3914628" cy="195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372" y="3532656"/>
            <a:ext cx="5082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Находятся в обращении банкноты достоинством в 1000, 500, 200, 100, 50 и 20 мексиканских песо.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обороте монеты номиналом 100, 50, 20, 10, 5, 2, 1 песо, 50, 20, 10 и 5 сентаво.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87864" y="1232756"/>
            <a:ext cx="7020272" cy="648072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Отгадайте ребус</a:t>
            </a:r>
            <a:endParaRPr lang="ru-RU" sz="1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40918" y="2321254"/>
            <a:ext cx="37463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ПЕРУ</a:t>
            </a:r>
            <a:endParaRPr lang="ru-RU" sz="4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Katerina\Desktop\Безымянный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92819"/>
            <a:ext cx="3924712" cy="182751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2216" y="3411626"/>
            <a:ext cx="5248001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69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Мачу-Пикчу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5" y="1002784"/>
            <a:ext cx="2946923" cy="221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02784"/>
            <a:ext cx="3320475" cy="221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632" y="1002785"/>
            <a:ext cx="2962162" cy="22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3" y="3212976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расположенные в труднодоступном месте, находятся на разных высотах, а для их соединения пришлось изготовить более сотни лестниц из камня. Все сооружения города выполнены в циклопической кладке — камни держатся только за счет собственного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1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Мачу-Пикчу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5" y="1002784"/>
            <a:ext cx="2946923" cy="221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02784"/>
            <a:ext cx="3320475" cy="221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632" y="1002785"/>
            <a:ext cx="2962162" cy="22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212976"/>
            <a:ext cx="85689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неровности местности и наличия порой сильных уклонов камни имеют специальные выпуклости для большей устойчивости.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каменные махины по уровню развития инков возводились исключительно силами человека без использования специальных приспособлений.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8831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036496" cy="223224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Мачу-Пикчу действительно является важным архитектурным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памятником,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2007 году он получил статус нового чуда света. Город со времен сыновей Солнца инков дошел до нас в целости и сохранности, а его красота несравнима со многими другими городами во всем мире.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47516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2528"/>
            <a:ext cx="39751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Мачу-Пикчу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5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Katerina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664558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357" y="839836"/>
            <a:ext cx="8868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соль (исп.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Nuevo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валюта государства Перу.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2015 года «новый соль» переименован в «соль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0"/>
            <a:ext cx="82089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Соль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76208" y="5657671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 находятся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банкноты номиналом в 10, 20, 50, 100 и 200 солей, монеты в 1, 2 и 5 солей, 1, 5, 10, 20, 50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сентимов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739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0438" y="1964974"/>
            <a:ext cx="8873562" cy="45603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68556"/>
            <a:ext cx="8820472" cy="4528796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Вырастили  зайцы  две  грядки  моркови  -  всего  50  кг.  Одну  грядку  они  сами обрабатывали,  а  на  другой  у  них  Барсук  трудился  и  за  свою  работу  100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попросил.  Да  еще  на  семена  и  удобрения  было  потрачено  25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песо.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Половину моркови  зайцы  себе  оставили,  в  кладовку  положили.  А  остальное  решили  продать, только вот не знают, по какой цене им торговать, чтоб в убытке не оказаться. Помоги им!   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затраты – 125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песо,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продажу 25 кг, следовательно, себестоимость 5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кг, надо продавать выше этой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цены.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Два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перуанских бизнесмена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поспорили:  кто  получит  больше  прибыли?  В  итоге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выручил от продажи своих товаров 5000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солей,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расходы его составили З000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солей.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наторговал на 1000 рублей меньше, но и затратил своих денег 1500 рублей. Кто выиграл спор?       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прибыль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Андреа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5000-3000=2000 рублей, 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Ханса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4000-1500=2500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Ханс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выиграл спор.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1187864" y="1232756"/>
            <a:ext cx="7020272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Реши экономические задачи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10347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познакомить учащихся с названиями денежных единиц стран мира.</a:t>
            </a:r>
            <a:endParaRPr lang="ru-RU" sz="3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27584" y="1988840"/>
            <a:ext cx="6976864" cy="3384376"/>
          </a:xfrm>
        </p:spPr>
        <p:txBody>
          <a:bodyPr/>
          <a:lstStyle/>
          <a:p>
            <a:pPr algn="l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Задачи:</a:t>
            </a:r>
          </a:p>
          <a:p>
            <a:pPr algn="l">
              <a:buFontTx/>
              <a:buChar char="-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развивать любознательность, творческий поиск, интеллектуальные и исследовательские умения;</a:t>
            </a:r>
          </a:p>
          <a:p>
            <a:pPr algn="l">
              <a:buFontTx/>
              <a:buChar char="-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воспитывать инициативу и самостоятельность.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задача: Мальчик купил в магазине 3 эскимо и 1 стаканчик. Известно, что 1 эскимо стоит 4 динара, а стаканчик – 3 динара. Сколько заплатил мальчик?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56792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124995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Друзья собрались в кино. У К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аролины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собой 5 динаров, а у Арина в 2 раза больше. Сколько денег у Арина?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15830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задача: Торговец заплатил за корову и теленка 56 динаров. Известно, что теленок стоил 23 динара. Сколько стоила корова? </a:t>
            </a:r>
            <a:endParaRPr lang="ru-RU" sz="2800" b="1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18872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задача: 7 попугаев стоят 35 динаров. Сколько стоит 1 попугай? </a:t>
            </a:r>
            <a:endParaRPr lang="ru-RU" sz="2800" b="1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39348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задача: У Джулии с собой был 71 пиастр. Она купила ручку за 20 пиастров,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15 пиастров и альбом за 35 пиастров.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денег осталось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девочки?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23603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задача: Билет на поезд в соседний город стоит 17 динаров.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Алине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билет туда и обратно. Сколько она получит сдачи, если заплатит 50 динаров? </a:t>
            </a: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11712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36912"/>
            <a:ext cx="8676964" cy="3909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задача: Один стол стоит 65 динаров, второй – 48 динаров. На сколько второй стол дешевле? </a:t>
            </a:r>
          </a:p>
          <a:p>
            <a:pPr marL="0" indent="0" algn="just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Разгадай-ка!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41826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44824"/>
            <a:ext cx="3888432" cy="32158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2446" y="1844824"/>
            <a:ext cx="4159994" cy="32158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Иордания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65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340768"/>
            <a:ext cx="4119864" cy="2587426"/>
          </a:xfrm>
          <a:ln w="381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1146" y="1340768"/>
            <a:ext cx="4208782" cy="258742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56710" y="4365104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город Петра по праву считается главной достопримечательностью Иордании, прославившей эту восточную страну на весь земной шар, и одним из 7 новых чудес света!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Древний город Петра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5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47052"/>
            <a:ext cx="8229600" cy="250629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“Петра” дословно переводится как “Скала”, и неудивительно — ведь весь древний город целиком состоит из камня! 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121253" cy="266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2068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Древний город Петра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2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7 новых чудес света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Как известно, существовало семь чудес света, которые теперь принято называть «чудесами света древнего мира». До наших дней сохранилось лишь одно из них - это легендарные пирамиды в Египте. Поэтому по инициативе швейцарца Бернара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Вербера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был организован проект 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«Новые семь чудес света»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призванный определить, какие из существующих ныне сооружений и достопримечательностей достойны называться «чудесами света».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844824"/>
            <a:ext cx="3528814" cy="19579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844824"/>
            <a:ext cx="3528392" cy="1969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005064"/>
            <a:ext cx="3555791" cy="1944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1368" y="4005064"/>
            <a:ext cx="3566312" cy="19442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93610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Валюта Иордании - иорданский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динар.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динаре – 100 пиастров.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Иорданские динары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352" y="1556792"/>
            <a:ext cx="3031448" cy="15841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556792"/>
            <a:ext cx="3031448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353" y="3356992"/>
            <a:ext cx="3031447" cy="1512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356993"/>
            <a:ext cx="3014611" cy="1512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352" y="5013176"/>
            <a:ext cx="3031448" cy="151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5013177"/>
            <a:ext cx="3014611" cy="15157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Иорданские динары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6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75401" y="116632"/>
            <a:ext cx="3987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Бразилия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039962"/>
            <a:ext cx="42484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Бразилия, Бразилия,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Чудесная страна!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солнца изобилие,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нравится она!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карнавал в Бразилии –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Ах, просто восхищение!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861048"/>
            <a:ext cx="3942000" cy="2628000"/>
          </a:xfrm>
          <a:prstGeom prst="rect">
            <a:avLst/>
          </a:prstGeom>
        </p:spPr>
      </p:pic>
      <p:sp>
        <p:nvSpPr>
          <p:cNvPr id="8" name="Объект 1"/>
          <p:cNvSpPr txBox="1">
            <a:spLocks/>
          </p:cNvSpPr>
          <p:nvPr/>
        </p:nvSpPr>
        <p:spPr>
          <a:xfrm>
            <a:off x="4716016" y="1039961"/>
            <a:ext cx="402869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Веселье, песни, танцы –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Ну, всем на удивление!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даже пальмы пляшут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золотом песке –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Такого, как в Бразилии,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встретишь ты нигде!</a:t>
            </a:r>
          </a:p>
          <a:p>
            <a:pPr marL="0" indent="0">
              <a:buFont typeface="Arial" pitchFamily="34" charset="0"/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карнавал бразил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181438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564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7704" y="116632"/>
            <a:ext cx="547260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Бразильский реал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228" y="1170038"/>
            <a:ext cx="4329038" cy="405916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денежная единица Бразилии. Делится на 100 сентаво.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денежной единицы Бразилии легко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запомнить. «РЕАЛ»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известного мадридского футбольного клуба.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340768"/>
            <a:ext cx="4357266" cy="43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4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69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708920"/>
            <a:ext cx="8134672" cy="3909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Туристическая группа из 8 человек решила посетить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статую Христа-Искупителя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Рио-де-Жанейро. Хватит ли им 420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реалов, если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реала- это билет на маршрутку туда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билет входит посещение статуи?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203848" y="1569819"/>
            <a:ext cx="5076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Реши задачу</a:t>
            </a:r>
            <a:endParaRPr lang="ru-RU" sz="14400" dirty="0"/>
          </a:p>
        </p:txBody>
      </p:sp>
    </p:spTree>
    <p:extLst>
      <p:ext uri="{BB962C8B-B14F-4D97-AF65-F5344CB8AC3E}">
        <p14:creationId xmlns:p14="http://schemas.microsoft.com/office/powerpoint/2010/main" xmlns="" val="25679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8712968" cy="54139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Индия. Тадж-Махал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96752"/>
            <a:ext cx="5904656" cy="12241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3418" y="2455897"/>
            <a:ext cx="5626621" cy="1229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736694"/>
            <a:ext cx="5904656" cy="1277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3419" y="5064610"/>
            <a:ext cx="5626621" cy="16872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Рупия. Пайсы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2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3" y="1196752"/>
            <a:ext cx="5755674" cy="13681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4152" y="2636912"/>
            <a:ext cx="5832648" cy="1319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3" y="4028437"/>
            <a:ext cx="6624736" cy="1390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5515012"/>
            <a:ext cx="5987008" cy="12268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116632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Рупия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83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488" y="119675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Подумай-ка!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8488" y="2339752"/>
            <a:ext cx="8905512" cy="34867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568" y="2699792"/>
            <a:ext cx="8109520" cy="29458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Ира и Петя на каникулах путешествовали с семьей. Петя был в Иордании, а Ира – в Индии. Ира привезла с собой 120 рупий, а Петя – 60 иорданских динаров. У кого из них денег больше, если известно, что 1 динар равен 2 рупиям?</a:t>
            </a: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62608" y="5826517"/>
            <a:ext cx="8229600" cy="554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у них денег поровну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0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35053"/>
            <a:ext cx="8244782" cy="29523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достопримечательности Италии является Колизей в Риме, который  построили в 80 году нашей эры при римском императоре Тите из рода Флавиев. Сама постройка носила название амфитеатр Флавиев.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96952"/>
            <a:ext cx="2300713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5347663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41168"/>
            <a:ext cx="2448000" cy="16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93070" y="0"/>
            <a:ext cx="80032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Италия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7 новых чудес света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algn="just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Некоммерческой организацией «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Corporation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» было проведено всемирное голосование, в котором приняли участие более 90 миллионов человек по всему миру. Из нескольких десятков претендентов на звание одного из семи чудес света были выбраны победители, а итоги конкурса объявлены в Лиссабоне 7 июля 2007 года, в «день трех семерок».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68939"/>
            <a:ext cx="8244782" cy="29523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строительства был выбран Золотой дом Нерона, точнее его искусственное озеро, находящийся в городе Риме. Возведение постройки заняло всего 8 лет.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64904"/>
            <a:ext cx="2350728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5538652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81128"/>
            <a:ext cx="2619404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93070" y="0"/>
            <a:ext cx="80032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Италия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8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17" y="1196752"/>
            <a:ext cx="28670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090" y="1196752"/>
            <a:ext cx="3106688" cy="159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937" y="2978472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626" y="2417090"/>
            <a:ext cx="2088232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7052"/>
            <a:ext cx="2857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3802" y="3074020"/>
            <a:ext cx="3050976" cy="24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8"/>
          <p:cNvSpPr>
            <a:spLocks noGrp="1"/>
          </p:cNvSpPr>
          <p:nvPr>
            <p:ph type="title"/>
          </p:nvPr>
        </p:nvSpPr>
        <p:spPr>
          <a:xfrm>
            <a:off x="543719" y="21074"/>
            <a:ext cx="80032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Итальянская лира</a:t>
            </a:r>
            <a:b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Евро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4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85800" y="2492896"/>
            <a:ext cx="7918648" cy="38884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689" y="2492896"/>
            <a:ext cx="8291264" cy="369445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Песо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Динар                            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Иордания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Рупия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Перу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Индия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Юань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 </a:t>
            </a:r>
          </a:p>
          <a:p>
            <a:pPr marL="3657600" lvl="8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Пайсы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85800" y="404665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331821" y="1438142"/>
            <a:ext cx="9001000" cy="1116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СОЕДИНИ СТРАНУ И НАЦИОНАЛЬНУЮ ВАЛЮТУ</a:t>
            </a:r>
            <a:r>
              <a:rPr lang="en-US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400" b="1" dirty="0"/>
          </a:p>
        </p:txBody>
      </p:sp>
    </p:spTree>
    <p:extLst>
      <p:ext uri="{BB962C8B-B14F-4D97-AF65-F5344CB8AC3E}">
        <p14:creationId xmlns:p14="http://schemas.microsoft.com/office/powerpoint/2010/main" xmlns="" val="37993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212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758924" y="0"/>
            <a:ext cx="7772400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331821" y="894536"/>
            <a:ext cx="9001000" cy="1116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Создай свою монету</a:t>
            </a:r>
            <a:endParaRPr lang="ru-RU" sz="1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53785"/>
            <a:ext cx="4262537" cy="428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20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5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8"/>
          <p:cNvSpPr>
            <a:spLocks noGrp="1"/>
          </p:cNvSpPr>
          <p:nvPr>
            <p:ph type="ctrTitle"/>
          </p:nvPr>
        </p:nvSpPr>
        <p:spPr>
          <a:xfrm>
            <a:off x="685800" y="1039376"/>
            <a:ext cx="784664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Спасибо </a:t>
            </a:r>
            <a:b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за </a:t>
            </a:r>
            <a:b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внимание!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3048147" cy="194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20888"/>
            <a:ext cx="2843849" cy="194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04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7 новых чудес света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Итак, отправляемся в путешествие, чтобы увидеть новые 7 чудес света, а также познакомимся с современными деньгами каждой страны. </a:t>
            </a:r>
          </a:p>
          <a:p>
            <a:pPr lvl="0"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Внимание! Вас ждут интересные задания!</a:t>
            </a:r>
          </a:p>
          <a:p>
            <a:pPr lvl="0" algn="just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             В путь, путешественники!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3042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Великая китайская стена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Великая китайская стена представляет собой цепь оборонительных сооружений, протянувшихся через Китай. Длина китайской стены по прямой, от края до края составляет 2450 км, а если учитывать все изгибы и ответвления, то, по разным оценкам, получается от 6000 до 8850 км. 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Самое крупное архитектурное сооружение в мире, протяженность составляет 8851,8 километров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140968"/>
            <a:ext cx="5943600" cy="355016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007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3042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Великая китайская стена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Строительство, начатое в 210 году до н.э., с небольшими перерывами продолжалось вплоть до конца правления династии Мин, то есть до 1640-х годов. Средняя высота стены достигала 7,8 метров, а её ширина позволяла маршировать в ряд пяти пехотинцам или скакать пяти конным всадникам в шеренге.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Самое крупное архитектурное сооружение в мире, протяженность составляет 8851,8 километров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140968"/>
            <a:ext cx="5943600" cy="355016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66328"/>
            <a:ext cx="8229600" cy="9361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Юань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7928" y="1383035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Юань - так именуются в мире китайские деньги.</a:t>
            </a:r>
          </a:p>
        </p:txBody>
      </p:sp>
      <p:pic>
        <p:nvPicPr>
          <p:cNvPr id="8" name="Рисунок 7" descr="Китайский юань50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32758"/>
            <a:ext cx="4176464" cy="233092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9" name="Рисунок 8" descr="Китайские деньги"/>
          <p:cNvPicPr/>
          <p:nvPr/>
        </p:nvPicPr>
        <p:blipFill>
          <a:blip r:embed="rId4" cstate="print"/>
          <a:srcRect b="6112"/>
          <a:stretch>
            <a:fillRect/>
          </a:stretch>
        </p:blipFill>
        <p:spPr bwMode="auto">
          <a:xfrm>
            <a:off x="4762364" y="2832757"/>
            <a:ext cx="4058108" cy="233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63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47"/>
            <a:ext cx="9396000" cy="68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15212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9073008" cy="28083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Достаньте из конверта разрезанное изображение купюры 50 юаней.  Сравнивая с образцом, соберите её правильно.</a:t>
            </a:r>
          </a:p>
          <a:p>
            <a:pPr algn="l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Китайские деньги"/>
          <p:cNvPicPr/>
          <p:nvPr/>
        </p:nvPicPr>
        <p:blipFill>
          <a:blip r:embed="rId3" cstate="print"/>
          <a:srcRect b="6112"/>
          <a:stretch>
            <a:fillRect/>
          </a:stretch>
        </p:blipFill>
        <p:spPr bwMode="auto">
          <a:xfrm>
            <a:off x="6552000" y="0"/>
            <a:ext cx="2592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итайский юань50р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6"/>
            <a:ext cx="5040000" cy="255600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1210</Words>
  <Application>Microsoft Office PowerPoint</Application>
  <PresentationFormat>Экран (4:3)</PresentationFormat>
  <Paragraphs>152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Цель: - познакомить учащихся с названиями денежных единиц стран мира.</vt:lpstr>
      <vt:lpstr>7 новых чудес света</vt:lpstr>
      <vt:lpstr>7 новых чудес света</vt:lpstr>
      <vt:lpstr>7 новых чудес света</vt:lpstr>
      <vt:lpstr>Великая китайская стена   Великая китайская стена представляет собой цепь оборонительных сооружений, протянувшихся через Китай. Длина китайской стены по прямой, от края до края составляет 2450 км, а если учитывать все изгибы и ответвления, то, по разным оценкам, получается от 6000 до 8850 км.  </vt:lpstr>
      <vt:lpstr>Великая китайская стена   Строительство, начатое в 210 году до н.э., с небольшими перерывами продолжалось вплоть до конца правления династии Мин, то есть до 1640-х годов. Средняя высота стены достигала 7,8 метров, а её ширина позволяла маршировать в ряд пяти пехотинцам или скакать пяти конным всадникам в шеренге.  </vt:lpstr>
      <vt:lpstr>Юань</vt:lpstr>
      <vt:lpstr>ЗАДАНИЕ</vt:lpstr>
      <vt:lpstr>ЗАДАНИЕ</vt:lpstr>
      <vt:lpstr>Чичен-Ица</vt:lpstr>
      <vt:lpstr>Чичен-Ица</vt:lpstr>
      <vt:lpstr>Мексиканские песо</vt:lpstr>
      <vt:lpstr>ЗАДАНИЕ</vt:lpstr>
      <vt:lpstr>Слайд 15</vt:lpstr>
      <vt:lpstr>Слайд 16</vt:lpstr>
      <vt:lpstr>Мачу-Пикчу действительно является важным архитектурным памятником, а в 2007 году он получил статус нового чуда света. Город со времен сыновей Солнца инков дошел до нас в целости и сохранности, а его красота несравнима со многими другими городами во всем мире.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Название “Петра” дословно переводится как “Скала”, и неудивительно — ведь весь древний город целиком состоит из камня!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Подумай-ка!</vt:lpstr>
      <vt:lpstr>Италия</vt:lpstr>
      <vt:lpstr>Италия</vt:lpstr>
      <vt:lpstr>Итальянская лира Евро</vt:lpstr>
      <vt:lpstr>Слайд 42</vt:lpstr>
      <vt:lpstr>Слайд 43</vt:lpstr>
      <vt:lpstr>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</cp:revision>
  <dcterms:created xsi:type="dcterms:W3CDTF">2017-06-06T15:36:05Z</dcterms:created>
  <dcterms:modified xsi:type="dcterms:W3CDTF">2017-06-09T04:14:48Z</dcterms:modified>
</cp:coreProperties>
</file>