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56" r:id="rId3"/>
    <p:sldId id="257" r:id="rId4"/>
    <p:sldId id="269" r:id="rId5"/>
    <p:sldId id="259" r:id="rId6"/>
    <p:sldId id="260" r:id="rId7"/>
    <p:sldId id="261" r:id="rId8"/>
    <p:sldId id="262" r:id="rId9"/>
    <p:sldId id="263" r:id="rId10"/>
    <p:sldId id="270" r:id="rId11"/>
    <p:sldId id="264" r:id="rId12"/>
    <p:sldId id="271" r:id="rId13"/>
    <p:sldId id="266" r:id="rId14"/>
    <p:sldId id="25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2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A410-6591-4EFD-8C89-67FE74A474BF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641-06D0-49E0-A604-8F118A2526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A410-6591-4EFD-8C89-67FE74A474BF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641-06D0-49E0-A604-8F118A2526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A410-6591-4EFD-8C89-67FE74A474BF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641-06D0-49E0-A604-8F118A2526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A410-6591-4EFD-8C89-67FE74A474BF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641-06D0-49E0-A604-8F118A2526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A410-6591-4EFD-8C89-67FE74A474BF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641-06D0-49E0-A604-8F118A2526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A410-6591-4EFD-8C89-67FE74A474BF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641-06D0-49E0-A604-8F118A2526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A410-6591-4EFD-8C89-67FE74A474BF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641-06D0-49E0-A604-8F118A2526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A410-6591-4EFD-8C89-67FE74A474BF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641-06D0-49E0-A604-8F118A2526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A410-6591-4EFD-8C89-67FE74A474BF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641-06D0-49E0-A604-8F118A2526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A410-6591-4EFD-8C89-67FE74A474BF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641-06D0-49E0-A604-8F118A2526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A410-6591-4EFD-8C89-67FE74A474BF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4641-06D0-49E0-A604-8F118A2526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BEA410-6591-4EFD-8C89-67FE74A474BF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C64641-06D0-49E0-A604-8F118A2526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sch1411.mskobr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90781" y="4797152"/>
            <a:ext cx="4562467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Беева</a:t>
            </a:r>
            <a:r>
              <a:rPr lang="ru-RU" sz="2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Ирина Владимировна,</a:t>
            </a:r>
          </a:p>
          <a:p>
            <a:pPr algn="ctr"/>
            <a:r>
              <a:rPr lang="ru-RU" sz="2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учитель начальных классов </a:t>
            </a:r>
          </a:p>
          <a:p>
            <a:pPr algn="ctr"/>
            <a:r>
              <a:rPr lang="ru-RU" sz="2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ГБОУ Школа №1411 СП606</a:t>
            </a:r>
            <a:endParaRPr lang="ru-RU" sz="2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69220"/>
            <a:ext cx="9144535" cy="212365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i="1" dirty="0">
                <a:solidFill>
                  <a:schemeClr val="accent6">
                    <a:lumMod val="75000"/>
                  </a:schemeClr>
                </a:solidFill>
              </a:rPr>
              <a:t>Материалы</a:t>
            </a:r>
          </a:p>
          <a:p>
            <a:pPr algn="ctr"/>
            <a:r>
              <a:rPr lang="ru-RU" sz="4400" b="1" i="1" dirty="0">
                <a:solidFill>
                  <a:schemeClr val="accent6">
                    <a:lumMod val="75000"/>
                  </a:schemeClr>
                </a:solidFill>
              </a:rPr>
              <a:t> для учебного курса</a:t>
            </a:r>
          </a:p>
          <a:p>
            <a:pPr algn="ctr"/>
            <a:r>
              <a:rPr lang="ru-RU" sz="4400" b="1" i="1" dirty="0">
                <a:solidFill>
                  <a:schemeClr val="accent6">
                    <a:lumMod val="75000"/>
                  </a:schemeClr>
                </a:solidFill>
              </a:rPr>
              <a:t> по финансовой грамотности .</a:t>
            </a:r>
          </a:p>
        </p:txBody>
      </p:sp>
    </p:spTree>
    <p:extLst>
      <p:ext uri="{BB962C8B-B14F-4D97-AF65-F5344CB8AC3E}">
        <p14:creationId xmlns:p14="http://schemas.microsoft.com/office/powerpoint/2010/main" val="1088252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54184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0" lang="ru-RU" sz="5400" b="1" i="0" u="none" strike="noStrike" kern="0" cap="none" spc="50" normalizeH="0" baseline="0" noProof="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ndara"/>
              </a:rPr>
              <a:t>Школьная </a:t>
            </a:r>
            <a:r>
              <a:rPr lang="ru-RU" sz="54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/>
              </a:rPr>
              <a:t>жизнь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525344" y="548680"/>
            <a:ext cx="2304256" cy="1440160"/>
          </a:xfrm>
          <a:prstGeom prst="ellipse">
            <a:avLst/>
          </a:prstGeom>
          <a:gradFill rotWithShape="1">
            <a:gsLst>
              <a:gs pos="0">
                <a:srgbClr val="604878">
                  <a:tint val="0"/>
                </a:srgbClr>
              </a:gs>
              <a:gs pos="44000">
                <a:srgbClr val="604878">
                  <a:tint val="60000"/>
                  <a:satMod val="120000"/>
                </a:srgbClr>
              </a:gs>
              <a:gs pos="100000">
                <a:srgbClr val="604878">
                  <a:tint val="90000"/>
                  <a:alpha val="100000"/>
                  <a:lumMod val="90000"/>
                </a:srgbClr>
              </a:gs>
            </a:gsLst>
            <a:lin ang="5400000" scaled="0"/>
          </a:gradFill>
          <a:ln w="9525" cap="flat" cmpd="sng" algn="ctr">
            <a:solidFill>
              <a:srgbClr val="60487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№4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  четверть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2016-2017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учебного года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988840"/>
            <a:ext cx="33954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dirty="0">
                <a:ln w="19050">
                  <a:solidFill>
                    <a:srgbClr val="5A6378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Помнить вечно!</a:t>
            </a:r>
          </a:p>
        </p:txBody>
      </p:sp>
      <p:pic>
        <p:nvPicPr>
          <p:cNvPr id="6" name="Picture 8" descr="https://img01.rl0.ru/a0f1334543acd30f4bf02076c5c778ae/c570x380/linkis.com/url-image/http:/antifashist.com/images/jimg/0/05064b843d1af474985170077aec0c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03" y="2708320"/>
            <a:ext cx="2409079" cy="160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img02.rl0.ru/82c616deff52dc04303724b0cf7cd65f/c690x363/www.colors.life/upload/blogs/9b/a4/9ba438cacdde0090455d7f03f9d82d87_RSZ_6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586" y="2590383"/>
            <a:ext cx="3225513" cy="169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10414" y="5085184"/>
            <a:ext cx="2686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Школьные вести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07904" y="5454516"/>
            <a:ext cx="3709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ln w="19050">
                  <a:solidFill>
                    <a:srgbClr val="5A6378">
                      <a:tint val="1000"/>
                    </a:srgbClr>
                  </a:solidFill>
                  <a:prstDash val="solid"/>
                </a:ln>
                <a:solidFill>
                  <a:srgbClr val="60B5CC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Неделя детской книги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54344" y="6165304"/>
            <a:ext cx="3275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ln w="19050">
                  <a:solidFill>
                    <a:srgbClr val="323232">
                      <a:tint val="1000"/>
                    </a:srgbClr>
                  </a:solidFill>
                  <a:prstDash val="solid"/>
                </a:ln>
                <a:solidFill>
                  <a:srgbClr val="9F2936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Лекарство от скуки</a:t>
            </a:r>
          </a:p>
        </p:txBody>
      </p:sp>
    </p:spTree>
    <p:extLst>
      <p:ext uri="{BB962C8B-B14F-4D97-AF65-F5344CB8AC3E}">
        <p14:creationId xmlns:p14="http://schemas.microsoft.com/office/powerpoint/2010/main" val="3365706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908720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effectLst/>
              </a:rPr>
              <a:t>Департамент образования города Москвы Северо-Восточный административный округ </a:t>
            </a:r>
            <a:r>
              <a:rPr lang="ru-RU" dirty="0" smtClean="0">
                <a:solidFill>
                  <a:srgbClr val="FF0000"/>
                </a:solidFill>
                <a:effectLst/>
              </a:rPr>
              <a:t>Государственное бюджетное общеобразовательное учреждение города Москвы "Школа с углубленным изучением английского языка № 1411" </a:t>
            </a:r>
            <a:r>
              <a:rPr lang="ru-RU" dirty="0" smtClean="0">
                <a:solidFill>
                  <a:srgbClr val="7030A0"/>
                </a:solidFill>
                <a:effectLst/>
              </a:rPr>
              <a:t>Образование: Дошкольное Начальное Основное и среднее </a:t>
            </a:r>
            <a:br>
              <a:rPr lang="ru-RU" dirty="0" smtClean="0">
                <a:solidFill>
                  <a:srgbClr val="7030A0"/>
                </a:solidFill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© Ссылка на источник: </a:t>
            </a:r>
            <a:r>
              <a:rPr lang="ru-RU" dirty="0" smtClean="0">
                <a:effectLst/>
                <a:hlinkClick r:id="rId2"/>
              </a:rPr>
              <a:t>http://sch1411.mskobr.ru/</a:t>
            </a: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>
              <a:effectLst/>
            </a:endParaRPr>
          </a:p>
        </p:txBody>
      </p:sp>
      <p:pic>
        <p:nvPicPr>
          <p:cNvPr id="3074" name="Picture 2" descr="http://sch1411.mskobr.ru/images/cms/data/photo_director14387617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24811"/>
            <a:ext cx="1788790" cy="238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64088" y="4587833"/>
            <a:ext cx="3312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</a:rPr>
              <a:t>Директор: </a:t>
            </a:r>
            <a:r>
              <a:rPr lang="ru-RU" dirty="0" err="1" smtClean="0">
                <a:effectLst/>
              </a:rPr>
              <a:t>Овчинникова</a:t>
            </a:r>
            <a:r>
              <a:rPr lang="ru-RU" dirty="0" smtClean="0">
                <a:effectLst/>
              </a:rPr>
              <a:t> </a:t>
            </a:r>
          </a:p>
          <a:p>
            <a:r>
              <a:rPr lang="ru-RU" dirty="0" smtClean="0">
                <a:effectLst/>
              </a:rPr>
              <a:t>Нина Николаевна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>
              <a:effectLst/>
            </a:endParaRPr>
          </a:p>
        </p:txBody>
      </p:sp>
      <p:pic>
        <p:nvPicPr>
          <p:cNvPr id="3076" name="Picture 4" descr="http://sch1411.mskobr.ru/images/cms/thumbs/1f1204c38f5d7f50f0ab6bcf597ef97666ee60e8/1417094187ema-shkoly-mal_jpg_250_1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935" y="4690529"/>
            <a:ext cx="2381250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280047"/>
            <a:ext cx="69621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Благодарим создателей сайта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3701113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692696"/>
            <a:ext cx="68114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ln w="19050">
                  <a:solidFill>
                    <a:srgbClr val="5A6378">
                      <a:tint val="1000"/>
                    </a:srgb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Лекарство </a:t>
            </a:r>
            <a:r>
              <a:rPr lang="ru-RU" sz="6000" b="1" dirty="0" smtClean="0">
                <a:ln w="19050">
                  <a:solidFill>
                    <a:srgbClr val="5A6378">
                      <a:tint val="1000"/>
                    </a:srgb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от скуки</a:t>
            </a:r>
            <a:endParaRPr lang="ru-RU" sz="6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2781922" cy="156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56" y="4365104"/>
            <a:ext cx="2822978" cy="191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59427"/>
            <a:ext cx="3019551" cy="219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147" y="4722495"/>
            <a:ext cx="2819540" cy="120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816" y="3867319"/>
            <a:ext cx="1243095" cy="171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483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3050391"/>
            <a:ext cx="70904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Спасибо нашим умельцам!!!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6672"/>
            <a:ext cx="2936093" cy="2202070"/>
          </a:xfrm>
          <a:prstGeom prst="rect">
            <a:avLst/>
          </a:prstGeom>
          <a:noFill/>
          <a:ln>
            <a:noFill/>
          </a:ln>
          <a:scene3d>
            <a:camera prst="isometricOffAxis2Lef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661" y="3949619"/>
            <a:ext cx="2723559" cy="246499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33758"/>
            <a:ext cx="2907813" cy="218086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76" y="476672"/>
            <a:ext cx="3159122" cy="236934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22590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49080"/>
            <a:ext cx="2832315" cy="2124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Беева\Desktop\2016-2017 уч. год\сканы для журнала2\журнал №2\IMG_47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80728"/>
            <a:ext cx="2843808" cy="2132856"/>
          </a:xfrm>
          <a:prstGeom prst="rect">
            <a:avLst/>
          </a:prstGeom>
          <a:noFill/>
        </p:spPr>
      </p:pic>
      <p:pic>
        <p:nvPicPr>
          <p:cNvPr id="1027" name="Picture 3" descr="C:\Users\Беева\Desktop\2016-2017 уч. год\журнал №3\IMG_54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980728"/>
            <a:ext cx="2795803" cy="2096852"/>
          </a:xfrm>
          <a:prstGeom prst="rect">
            <a:avLst/>
          </a:prstGeom>
          <a:noFill/>
        </p:spPr>
      </p:pic>
      <p:pic>
        <p:nvPicPr>
          <p:cNvPr id="1028" name="Picture 4" descr="C:\Users\Беева\Desktop\2016-2017 уч. год\журнал №3\IMG_54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067690"/>
            <a:ext cx="2808312" cy="210623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63137" y="3212976"/>
            <a:ext cx="91374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Знакомство с нашим журналом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58801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24867" y="1268760"/>
            <a:ext cx="6494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ПРОЕКТ 2 «Л» класса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23012" y="2967335"/>
            <a:ext cx="66979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Журнал  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«Школьная жизнь»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91677" y="5661248"/>
            <a:ext cx="6160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Длительность- 1 учебный год</a:t>
            </a:r>
            <a:endParaRPr lang="ru-RU" sz="32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31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49080"/>
            <a:ext cx="3359486" cy="251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16" y="3068960"/>
            <a:ext cx="3744415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514" y="764704"/>
            <a:ext cx="3265893" cy="244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8119" y="476672"/>
            <a:ext cx="32512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Изучаем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журналы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049558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83167" y="332656"/>
            <a:ext cx="8229600" cy="1362480"/>
          </a:xfrm>
        </p:spPr>
        <p:txBody>
          <a:bodyPr/>
          <a:lstStyle/>
          <a:p>
            <a:r>
              <a:rPr lang="ru-RU" sz="4000" dirty="0"/>
              <a:t>Наша редколлегия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93585" y="3625033"/>
            <a:ext cx="1323275" cy="156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97" y="2428247"/>
            <a:ext cx="1218585" cy="156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097" y="197502"/>
            <a:ext cx="1218585" cy="160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625" y="1202584"/>
            <a:ext cx="1415193" cy="172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129" y="4167525"/>
            <a:ext cx="1438871" cy="16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4360" y="1972745"/>
            <a:ext cx="216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Мажуго</a:t>
            </a:r>
            <a:r>
              <a:rPr lang="ru-RU" b="1" dirty="0" smtClean="0"/>
              <a:t> Вероника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07132" y="3014579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Тарасов Максим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92853" y="4038097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Лепешкина Валерия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18692" y="5299397"/>
            <a:ext cx="24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Кожинова</a:t>
            </a:r>
            <a:r>
              <a:rPr lang="ru-RU" b="1" dirty="0" smtClean="0"/>
              <a:t> Виктория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14847" y="5858346"/>
            <a:ext cx="247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Тихомирова Милена</a:t>
            </a:r>
            <a:endParaRPr lang="ru-RU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097" y="4419327"/>
            <a:ext cx="1218585" cy="162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2853" y="6238087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Алексеева Алиса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761" y="1601708"/>
            <a:ext cx="1265755" cy="160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714847" y="3255701"/>
            <a:ext cx="1976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Казарян</a:t>
            </a:r>
            <a:r>
              <a:rPr lang="ru-RU" b="1" dirty="0"/>
              <a:t> </a:t>
            </a:r>
            <a:r>
              <a:rPr lang="ru-RU" b="1" dirty="0" err="1"/>
              <a:t>Нарина</a:t>
            </a:r>
            <a:endParaRPr lang="ru-RU" b="1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700" y="1022617"/>
            <a:ext cx="1334947" cy="156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952847" y="2709270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Ананьева Ульяна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815" y="3352026"/>
            <a:ext cx="1339105" cy="181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008951" y="5341305"/>
            <a:ext cx="2042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Андреева Софья</a:t>
            </a:r>
          </a:p>
        </p:txBody>
      </p:sp>
    </p:spTree>
    <p:extLst>
      <p:ext uri="{BB962C8B-B14F-4D97-AF65-F5344CB8AC3E}">
        <p14:creationId xmlns:p14="http://schemas.microsoft.com/office/powerpoint/2010/main" val="126891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610441"/>
            <a:ext cx="2438343" cy="285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17" y="3501008"/>
            <a:ext cx="2443331" cy="296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5924">
            <a:off x="785114" y="1140781"/>
            <a:ext cx="2094193" cy="152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689" y="2610575"/>
            <a:ext cx="1773489" cy="199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6474">
            <a:off x="6178545" y="737991"/>
            <a:ext cx="2467826" cy="207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20673" y="548680"/>
            <a:ext cx="24657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абота</a:t>
            </a:r>
          </a:p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кипит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6623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6039046" y="4221088"/>
            <a:ext cx="2664296" cy="18722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  <a:latin typeface="Candara"/>
              </a:rPr>
              <a:t> </a:t>
            </a:r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4860032" y="1916832"/>
            <a:ext cx="2736304" cy="1944216"/>
          </a:xfrm>
          <a:prstGeom prst="ellipse">
            <a:avLst/>
          </a:prstGeom>
          <a:gradFill rotWithShape="1">
            <a:gsLst>
              <a:gs pos="0">
                <a:srgbClr val="E88651">
                  <a:tint val="0"/>
                </a:srgbClr>
              </a:gs>
              <a:gs pos="44000">
                <a:srgbClr val="E88651">
                  <a:tint val="60000"/>
                  <a:satMod val="120000"/>
                </a:srgbClr>
              </a:gs>
              <a:gs pos="100000">
                <a:srgbClr val="E88651">
                  <a:tint val="90000"/>
                  <a:alpha val="100000"/>
                  <a:lumMod val="90000"/>
                </a:srgbClr>
              </a:gs>
            </a:gsLst>
            <a:lin ang="5400000" scaled="0"/>
          </a:gradFill>
          <a:ln w="9525" cap="flat" cmpd="sng" algn="ctr">
            <a:solidFill>
              <a:srgbClr val="E8865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№3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  четверть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2016-2017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учебного года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83568" y="1556792"/>
            <a:ext cx="2808312" cy="1858263"/>
          </a:xfrm>
          <a:prstGeom prst="ellipse">
            <a:avLst/>
          </a:prstGeom>
          <a:gradFill rotWithShape="1">
            <a:gsLst>
              <a:gs pos="0">
                <a:srgbClr val="F5C040">
                  <a:tint val="0"/>
                </a:srgbClr>
              </a:gs>
              <a:gs pos="44000">
                <a:srgbClr val="F5C040">
                  <a:tint val="60000"/>
                  <a:satMod val="120000"/>
                </a:srgbClr>
              </a:gs>
              <a:gs pos="100000">
                <a:srgbClr val="F5C040">
                  <a:tint val="90000"/>
                  <a:alpha val="100000"/>
                  <a:lumMod val="90000"/>
                </a:srgbClr>
              </a:gs>
            </a:gsLst>
            <a:lin ang="5400000" scaled="0"/>
          </a:gradFill>
          <a:ln w="9525" cap="flat" cmpd="sng" algn="ctr">
            <a:solidFill>
              <a:srgbClr val="F5C04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№1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 четверть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2016-2017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учебного года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619672" y="4077072"/>
            <a:ext cx="2808312" cy="2016224"/>
          </a:xfrm>
          <a:prstGeom prst="ellipse">
            <a:avLst/>
          </a:prstGeom>
          <a:gradFill rotWithShape="1">
            <a:gsLst>
              <a:gs pos="0">
                <a:srgbClr val="738AC8">
                  <a:tint val="0"/>
                </a:srgbClr>
              </a:gs>
              <a:gs pos="44000">
                <a:srgbClr val="738AC8">
                  <a:tint val="60000"/>
                  <a:satMod val="120000"/>
                </a:srgbClr>
              </a:gs>
              <a:gs pos="100000">
                <a:srgbClr val="738AC8">
                  <a:tint val="90000"/>
                  <a:alpha val="100000"/>
                  <a:lumMod val="90000"/>
                </a:srgbClr>
              </a:gs>
            </a:gsLst>
            <a:lin ang="5400000" scaled="0"/>
          </a:gradFill>
          <a:ln w="9525" cap="flat" cmpd="sng" algn="ctr">
            <a:solidFill>
              <a:srgbClr val="738AC8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№2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четверть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2016-2017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учебного года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23312" y="371023"/>
            <a:ext cx="53206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периодичность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85194" y="455702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 smtClean="0">
                <a:solidFill>
                  <a:prstClr val="black"/>
                </a:solidFill>
                <a:latin typeface="Candara"/>
              </a:rPr>
              <a:t> №4</a:t>
            </a: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Candara"/>
              </a:rPr>
              <a:t>   4  четверть</a:t>
            </a: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Candara"/>
              </a:rPr>
              <a:t>     2016-2017</a:t>
            </a: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Candara"/>
              </a:rPr>
              <a:t>   учебного года</a:t>
            </a:r>
            <a:endParaRPr lang="ru-RU" dirty="0">
              <a:solidFill>
                <a:prstClr val="black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27101204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38374" y="912326"/>
            <a:ext cx="54252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rgbClr val="4584D3">
                        <a:satMod val="155000"/>
                      </a:srgbClr>
                    </a:gs>
                    <a:gs pos="100000">
                      <a:srgbClr val="4584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/>
              </a:rPr>
              <a:t>Школьная жизнь</a:t>
            </a:r>
          </a:p>
        </p:txBody>
      </p:sp>
      <p:sp>
        <p:nvSpPr>
          <p:cNvPr id="10" name="Овал 9"/>
          <p:cNvSpPr/>
          <p:nvPr/>
        </p:nvSpPr>
        <p:spPr>
          <a:xfrm>
            <a:off x="6516216" y="332656"/>
            <a:ext cx="2137379" cy="1431032"/>
          </a:xfrm>
          <a:prstGeom prst="ellipse">
            <a:avLst/>
          </a:prstGeom>
          <a:gradFill rotWithShape="1">
            <a:gsLst>
              <a:gs pos="0">
                <a:srgbClr val="F5C040">
                  <a:tint val="0"/>
                </a:srgbClr>
              </a:gs>
              <a:gs pos="44000">
                <a:srgbClr val="F5C040">
                  <a:tint val="60000"/>
                  <a:satMod val="120000"/>
                </a:srgbClr>
              </a:gs>
              <a:gs pos="100000">
                <a:srgbClr val="F5C040">
                  <a:tint val="90000"/>
                  <a:alpha val="100000"/>
                  <a:lumMod val="90000"/>
                </a:srgbClr>
              </a:gs>
            </a:gsLst>
            <a:lin ang="5400000" scaled="0"/>
          </a:gradFill>
          <a:ln w="9525" cap="flat" cmpd="sng" algn="ctr">
            <a:solidFill>
              <a:srgbClr val="F5C0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№1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 четверть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2016-2017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учебного года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66918" y="2636912"/>
            <a:ext cx="47083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9050">
                  <a:solidFill>
                    <a:srgbClr val="073E87">
                      <a:tint val="1000"/>
                    </a:srgbClr>
                  </a:solidFill>
                  <a:prstDash val="solid"/>
                </a:ln>
                <a:solidFill>
                  <a:srgbClr val="5BD078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Школьные вести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59832" y="3356992"/>
            <a:ext cx="54890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9050">
                  <a:solidFill>
                    <a:srgbClr val="073E87">
                      <a:tint val="1000"/>
                    </a:srgbClr>
                  </a:solidFill>
                  <a:prstDash val="solid"/>
                </a:ln>
                <a:solidFill>
                  <a:srgbClr val="5BD078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Лекарство от скуки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98838" y="4604313"/>
            <a:ext cx="36987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9050">
                  <a:solidFill>
                    <a:srgbClr val="073E87">
                      <a:tint val="1000"/>
                    </a:srgbClr>
                  </a:solidFill>
                  <a:prstDash val="solid"/>
                </a:ln>
                <a:solidFill>
                  <a:srgbClr val="5BD078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Умелые руки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844824"/>
            <a:ext cx="65694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9050">
                  <a:solidFill>
                    <a:srgbClr val="073E87">
                      <a:tint val="1000"/>
                    </a:srgbClr>
                  </a:solidFill>
                  <a:prstDash val="solid"/>
                </a:ln>
                <a:solidFill>
                  <a:srgbClr val="5BD078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Давайте познакомимся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83" y="4149080"/>
            <a:ext cx="4341540" cy="235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97041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447" y="1052736"/>
            <a:ext cx="54252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rgbClr val="EA157A">
                        <a:satMod val="155000"/>
                      </a:srgbClr>
                    </a:gs>
                    <a:gs pos="100000">
                      <a:srgbClr val="EA157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/>
              </a:rPr>
              <a:t>Школьная жизнь</a:t>
            </a:r>
          </a:p>
        </p:txBody>
      </p:sp>
      <p:sp>
        <p:nvSpPr>
          <p:cNvPr id="3" name="Овал 2"/>
          <p:cNvSpPr/>
          <p:nvPr/>
        </p:nvSpPr>
        <p:spPr>
          <a:xfrm>
            <a:off x="6537440" y="188640"/>
            <a:ext cx="2304256" cy="1440160"/>
          </a:xfrm>
          <a:prstGeom prst="ellipse">
            <a:avLst/>
          </a:prstGeom>
          <a:gradFill rotWithShape="1">
            <a:gsLst>
              <a:gs pos="0">
                <a:srgbClr val="738AC8">
                  <a:tint val="0"/>
                </a:srgbClr>
              </a:gs>
              <a:gs pos="44000">
                <a:srgbClr val="738AC8">
                  <a:tint val="60000"/>
                  <a:satMod val="120000"/>
                </a:srgbClr>
              </a:gs>
              <a:gs pos="100000">
                <a:srgbClr val="738AC8">
                  <a:tint val="90000"/>
                  <a:alpha val="100000"/>
                  <a:lumMod val="90000"/>
                </a:srgbClr>
              </a:gs>
            </a:gsLst>
            <a:lin ang="5400000" scaled="0"/>
          </a:gradFill>
          <a:ln w="9525" cap="flat" cmpd="sng" algn="ctr">
            <a:solidFill>
              <a:srgbClr val="738AC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№2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четверть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2016-2017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учебного года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33945" y="2852125"/>
            <a:ext cx="28216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9050">
                  <a:solidFill>
                    <a:srgbClr val="4E5B6F">
                      <a:tint val="1000"/>
                    </a:srgbClr>
                  </a:solidFill>
                  <a:prstDash val="solid"/>
                </a:ln>
                <a:solidFill>
                  <a:srgbClr val="FEB80A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Школьные вести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17923" y="3603033"/>
            <a:ext cx="32752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9050">
                  <a:solidFill>
                    <a:srgbClr val="4E5B6F">
                      <a:tint val="1000"/>
                    </a:srgbClr>
                  </a:solidFill>
                  <a:prstDash val="solid"/>
                </a:ln>
                <a:solidFill>
                  <a:srgbClr val="FEB80A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Лекарство от скуки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23823" y="4581702"/>
            <a:ext cx="22326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9050">
                  <a:solidFill>
                    <a:srgbClr val="4E5B6F">
                      <a:tint val="1000"/>
                    </a:srgbClr>
                  </a:solidFill>
                  <a:prstDash val="solid"/>
                </a:ln>
                <a:solidFill>
                  <a:srgbClr val="FEB80A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Умелые руки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57334" y="2004497"/>
            <a:ext cx="579838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9050">
                  <a:solidFill>
                    <a:srgbClr val="4E5B6F">
                      <a:tint val="1000"/>
                    </a:srgbClr>
                  </a:solidFill>
                  <a:prstDash val="solid"/>
                </a:ln>
                <a:solidFill>
                  <a:srgbClr val="FEB80A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Встречаем праздник</a:t>
            </a:r>
          </a:p>
        </p:txBody>
      </p:sp>
      <p:pic>
        <p:nvPicPr>
          <p:cNvPr id="8" name="Picture 2" descr="https://img03.rl0.ru/3b974872c3ca2bb13934fd8145fcd559/c2000x2000/childpages.ru/wp-content/uploads/2016/04/0_bc378_f1907dd8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1" y="3345218"/>
            <a:ext cx="3542214" cy="354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513" y="4118197"/>
            <a:ext cx="2018361" cy="24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61165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05.rl0.ru/76cd1e8d15392716838d8b65e9b95f1f/c600x601/www.kherson.pro/data/img/ae3b0292675bf86969ce4396da55c04009143a2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8" y="3293238"/>
            <a:ext cx="3368011" cy="33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8016" y="847712"/>
            <a:ext cx="54252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solidFill>
                  <a:srgbClr val="FF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/>
              </a:rPr>
              <a:t>Школьная жизнь</a:t>
            </a:r>
          </a:p>
        </p:txBody>
      </p:sp>
      <p:sp>
        <p:nvSpPr>
          <p:cNvPr id="4" name="Овал 3"/>
          <p:cNvSpPr/>
          <p:nvPr/>
        </p:nvSpPr>
        <p:spPr>
          <a:xfrm>
            <a:off x="6343489" y="332656"/>
            <a:ext cx="2304256" cy="1440160"/>
          </a:xfrm>
          <a:prstGeom prst="ellipse">
            <a:avLst/>
          </a:prstGeom>
          <a:gradFill rotWithShape="1">
            <a:gsLst>
              <a:gs pos="0">
                <a:srgbClr val="E88651">
                  <a:tint val="0"/>
                </a:srgbClr>
              </a:gs>
              <a:gs pos="44000">
                <a:srgbClr val="E88651">
                  <a:tint val="60000"/>
                  <a:satMod val="120000"/>
                </a:srgbClr>
              </a:gs>
              <a:gs pos="100000">
                <a:srgbClr val="E88651">
                  <a:tint val="90000"/>
                  <a:alpha val="100000"/>
                  <a:lumMod val="90000"/>
                </a:srgbClr>
              </a:gs>
            </a:gsLst>
            <a:lin ang="5400000" scaled="0"/>
          </a:gradFill>
          <a:ln w="9525" cap="flat" cmpd="sng" algn="ctr">
            <a:solidFill>
              <a:srgbClr val="E8865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№3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  четверть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2016-2017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учебного года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4005" y="2060848"/>
            <a:ext cx="28216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9050">
                  <a:solidFill>
                    <a:srgbClr val="5A6378">
                      <a:tint val="1000"/>
                    </a:srgbClr>
                  </a:solidFill>
                  <a:prstDash val="solid"/>
                </a:ln>
                <a:solidFill>
                  <a:srgbClr val="60B5CC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Школьные вести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24128" y="5157192"/>
            <a:ext cx="32752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9050">
                  <a:solidFill>
                    <a:srgbClr val="5A6378">
                      <a:tint val="1000"/>
                    </a:srgbClr>
                  </a:solidFill>
                  <a:prstDash val="solid"/>
                </a:ln>
                <a:solidFill>
                  <a:srgbClr val="60B5CC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Лекарство от скуки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97396" y="2457275"/>
            <a:ext cx="44390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>
                <a:ln w="19050">
                  <a:solidFill>
                    <a:srgbClr val="5A6378">
                      <a:tint val="1000"/>
                    </a:srgbClr>
                  </a:solidFill>
                  <a:prstDash val="solid"/>
                </a:ln>
                <a:solidFill>
                  <a:srgbClr val="60B5CC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Фестиваль наук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63387" y="3789040"/>
            <a:ext cx="52806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>
                <a:ln w="19050">
                  <a:solidFill>
                    <a:srgbClr val="5A6378">
                      <a:tint val="1000"/>
                    </a:srgbClr>
                  </a:solidFill>
                  <a:prstDash val="solid"/>
                </a:ln>
                <a:solidFill>
                  <a:srgbClr val="60B5CC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Заповедные уроки</a:t>
            </a:r>
          </a:p>
        </p:txBody>
      </p:sp>
    </p:spTree>
    <p:extLst>
      <p:ext uri="{BB962C8B-B14F-4D97-AF65-F5344CB8AC3E}">
        <p14:creationId xmlns:p14="http://schemas.microsoft.com/office/powerpoint/2010/main" val="78625366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221</TotalTime>
  <Words>220</Words>
  <Application>Microsoft Office PowerPoint</Application>
  <PresentationFormat>Экран (4:3)</PresentationFormat>
  <Paragraphs>85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Презентация PowerPoint</vt:lpstr>
      <vt:lpstr>Презентация PowerPoint</vt:lpstr>
      <vt:lpstr>Презентация PowerPoint</vt:lpstr>
      <vt:lpstr>Наша редколлегия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Greedy</dc:creator>
  <cp:lastModifiedBy>Greedy</cp:lastModifiedBy>
  <cp:revision>27</cp:revision>
  <dcterms:created xsi:type="dcterms:W3CDTF">2017-04-18T17:51:05Z</dcterms:created>
  <dcterms:modified xsi:type="dcterms:W3CDTF">2017-06-20T18:49:25Z</dcterms:modified>
</cp:coreProperties>
</file>