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61" r:id="rId4"/>
    <p:sldId id="264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94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460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382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9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62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86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833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6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50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357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1E446-AEA9-48C7-B42C-24DF703A56CC}" type="datetimeFigureOut">
              <a:rPr lang="ru-RU" smtClean="0"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965D0-E497-4018-A645-799F15D0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69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7.jpg"/><Relationship Id="rId10" Type="http://schemas.openxmlformats.org/officeDocument/2006/relationships/image" Target="../media/image9.png"/><Relationship Id="rId4" Type="http://schemas.openxmlformats.org/officeDocument/2006/relationships/image" Target="../media/image5.jpg"/><Relationship Id="rId9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0"/>
            <a:ext cx="8568952" cy="633670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КПК по финансовой грамотности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Проектная работа по теме:</a:t>
            </a:r>
          </a:p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«Подготовка детей к восприятию темы «Хочу и надо» </a:t>
            </a:r>
          </a:p>
          <a:p>
            <a:pPr algn="ctr"/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Над проектом работали</a:t>
            </a:r>
          </a:p>
          <a:p>
            <a:pPr algn="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учителя начальных классов</a:t>
            </a:r>
          </a:p>
          <a:p>
            <a:pPr algn="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ГБОУ Школа № 814</a:t>
            </a:r>
          </a:p>
          <a:p>
            <a:pPr algn="r"/>
            <a:r>
              <a:rPr lang="ru-RU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Блинова</a:t>
            </a: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О. А.,</a:t>
            </a:r>
          </a:p>
          <a:p>
            <a:pPr algn="r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Куликова Т. Н.,</a:t>
            </a:r>
          </a:p>
          <a:p>
            <a:pPr algn="r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Матющенко Н. А.</a:t>
            </a:r>
          </a:p>
          <a:p>
            <a:pPr algn="r"/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16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428604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2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28860" y="428604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3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3438" y="428604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4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58016" y="428604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3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58016" y="428604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4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200024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5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28860" y="200024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2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28860" y="2000240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6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3438" y="200024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6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58016" y="200024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7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282" y="3643314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8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28860" y="3643314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4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28860" y="3643314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10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43438" y="3643314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8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43438" y="3643314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11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3571876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7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58016" y="3571876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12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14282" y="521495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5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14282" y="5214950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13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428860" y="521495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9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643438" y="521495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9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643438" y="5214950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15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858016" y="5214950"/>
            <a:ext cx="2000264" cy="1428760"/>
          </a:xfrm>
          <a:prstGeom prst="roundRect">
            <a:avLst>
              <a:gd name="adj" fmla="val 16667"/>
            </a:avLst>
          </a:prstGeom>
          <a:blipFill>
            <a:blip r:embed="rId6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858016" y="5143512"/>
            <a:ext cx="2000232" cy="150019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16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1857356" y="500042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428604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4071934" y="500042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28860" y="428604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2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6286512" y="500042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43438" y="428604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3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1857356" y="2071678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2000240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5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6286512" y="2071678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3438" y="2000240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7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8501090" y="2071678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58016" y="2000240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8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1857356" y="3714752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4282" y="3643314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9</a:t>
            </a:r>
            <a:endParaRPr lang="ru-RU" sz="6000" dirty="0">
              <a:solidFill>
                <a:srgbClr val="000066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4071934" y="5286388"/>
            <a:ext cx="285752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428860" y="5214950"/>
            <a:ext cx="2000264" cy="142876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14</a:t>
            </a:r>
            <a:endParaRPr lang="ru-RU" sz="6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9" grpId="0" animBg="1"/>
      <p:bldP spid="10" grpId="0" animBg="1"/>
      <p:bldP spid="10" grpId="1" animBg="1"/>
      <p:bldP spid="11" grpId="0" animBg="1"/>
      <p:bldP spid="13" grpId="0" animBg="1"/>
      <p:bldP spid="14" grpId="0" animBg="1"/>
      <p:bldP spid="14" grpId="1" animBg="1"/>
      <p:bldP spid="15" grpId="0" animBg="1"/>
      <p:bldP spid="17" grpId="0" animBg="1"/>
      <p:bldP spid="19" grpId="0" animBg="1"/>
      <p:bldP spid="21" grpId="0" animBg="1"/>
      <p:bldP spid="22" grpId="0" animBg="1"/>
      <p:bldP spid="22" grpId="1" animBg="1"/>
      <p:bldP spid="23" grpId="0" animBg="1"/>
      <p:bldP spid="24" grpId="0" animBg="1"/>
      <p:bldP spid="24" grpId="1" animBg="1"/>
      <p:bldP spid="25" grpId="0" animBg="1"/>
      <p:bldP spid="26" grpId="0" animBg="1"/>
      <p:bldP spid="26" grpId="1" animBg="1"/>
      <p:bldP spid="27" grpId="0" animBg="1"/>
      <p:bldP spid="28" grpId="0" animBg="1"/>
      <p:bldP spid="28" grpId="1" animBg="1"/>
      <p:bldP spid="29" grpId="0" animBg="1"/>
      <p:bldP spid="31" grpId="0" animBg="1"/>
      <p:bldP spid="32" grpId="0" animBg="1"/>
      <p:bldP spid="32" grpId="1" animBg="1"/>
      <p:bldP spid="33" grpId="0" animBg="1"/>
      <p:bldP spid="34" grpId="0" animBg="1"/>
      <p:bldP spid="34" grpId="1" animBg="1"/>
      <p:bldP spid="46" grpId="0" animBg="1"/>
      <p:bldP spid="3" grpId="0" animBg="1"/>
      <p:bldP spid="3" grpId="1" animBg="1"/>
      <p:bldP spid="48" grpId="0" animBg="1"/>
      <p:bldP spid="6" grpId="0" animBg="1"/>
      <p:bldP spid="6" grpId="1" animBg="1"/>
      <p:bldP spid="49" grpId="0" animBg="1"/>
      <p:bldP spid="8" grpId="0" animBg="1"/>
      <p:bldP spid="8" grpId="1" animBg="1"/>
      <p:bldP spid="50" grpId="0" animBg="1"/>
      <p:bldP spid="12" grpId="0" animBg="1"/>
      <p:bldP spid="12" grpId="1" animBg="1"/>
      <p:bldP spid="51" grpId="0" animBg="1"/>
      <p:bldP spid="16" grpId="0" animBg="1"/>
      <p:bldP spid="16" grpId="1" animBg="1"/>
      <p:bldP spid="52" grpId="0" animBg="1"/>
      <p:bldP spid="18" grpId="0" animBg="1"/>
      <p:bldP spid="18" grpId="1" animBg="1"/>
      <p:bldP spid="53" grpId="0" animBg="1"/>
      <p:bldP spid="20" grpId="0" animBg="1"/>
      <p:bldP spid="20" grpId="1" animBg="1"/>
      <p:bldP spid="54" grpId="0" animBg="1"/>
      <p:bldP spid="30" grpId="0" animBg="1"/>
      <p:bldP spid="3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419872" y="4673150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2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8984" y="4640026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3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17790" y="4699396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4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9318" y="2427158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5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74112" y="301762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6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8034" y="2540280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7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2168" y="248010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8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44038" y="323506"/>
            <a:ext cx="2486080" cy="2003684"/>
          </a:xfrm>
          <a:prstGeom prst="roundRect">
            <a:avLst>
              <a:gd name="adj" fmla="val 16667"/>
            </a:avLst>
          </a:prstGeom>
          <a:blipFill>
            <a:blip r:embed="rId9"/>
            <a:stretch>
              <a:fillRect/>
            </a:stretch>
          </a:blip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347864" y="2510978"/>
            <a:ext cx="2486080" cy="200368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5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60" y="-171400"/>
            <a:ext cx="1175792" cy="117579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384"/>
            <a:ext cx="1175792" cy="117579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142" y="4269070"/>
            <a:ext cx="1175792" cy="117579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60" y="4223350"/>
            <a:ext cx="1175792" cy="117579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" y="4221088"/>
            <a:ext cx="1175792" cy="117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2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0"/>
            <a:ext cx="8568952" cy="633670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 2</a:t>
            </a:r>
          </a:p>
          <a:p>
            <a:pPr algn="ctr"/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«Найди пару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активизация  концентрации внимания, памяти; подготовка детей к восприятию темы занятия.</a:t>
            </a:r>
          </a:p>
          <a:p>
            <a:pPr algn="ctr"/>
            <a:endParaRPr lang="ru-RU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слайде 16 окон, под которыми скрываются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 с изображением еды.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называют по 2 числа, на которые и нажимает учитель.  Если открыли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одинаковые картинки,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пара исчезнет  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(при нажатии на жёлтый круг)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если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картинки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разные, то ход переходит дальше 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(при нажатии на 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фотографию, 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«закроется»)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 так до конца, пока не исчезнут все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фотографии.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07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188640"/>
            <a:ext cx="8784976" cy="633670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окончания игры «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 пару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экране появляется знак вопроса: детям предлагается вспомнить изображения из игры. При нажатии на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происходит проверка (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экране появляются фото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одним словом можно назвать эти предметы?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(Еда, продукты.)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продукты питания, которые НАДО употреблять для правильного роста и развития  человека?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нажатии на </a:t>
            </a: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происходит проверка (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экране появляются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галочки-маркеры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 ряд продуктов со словом  НАДО.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 ряд продуктов со словом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ХОЧУ.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чём разница между словами НАДО  и ХОЧУ?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Кроме еды, что ещё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НАДО человеку в жизни?...</a:t>
            </a:r>
          </a:p>
        </p:txBody>
      </p:sp>
    </p:spTree>
    <p:extLst>
      <p:ext uri="{BB962C8B-B14F-4D97-AF65-F5344CB8AC3E}">
        <p14:creationId xmlns:p14="http://schemas.microsoft.com/office/powerpoint/2010/main" val="187116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0"/>
            <a:ext cx="8568952" cy="633670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7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3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2706</TotalTime>
  <Words>264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20</cp:revision>
  <dcterms:created xsi:type="dcterms:W3CDTF">2017-06-16T17:03:15Z</dcterms:created>
  <dcterms:modified xsi:type="dcterms:W3CDTF">2017-06-18T14:14:22Z</dcterms:modified>
</cp:coreProperties>
</file>