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20" r:id="rId5"/>
    <p:sldMasterId id="2147483738" r:id="rId6"/>
    <p:sldMasterId id="2147483756" r:id="rId7"/>
    <p:sldMasterId id="2147483774" r:id="rId8"/>
    <p:sldMasterId id="2147483792" r:id="rId9"/>
  </p:sldMasterIdLst>
  <p:sldIdLst>
    <p:sldId id="257" r:id="rId10"/>
    <p:sldId id="258" r:id="rId11"/>
    <p:sldId id="259" r:id="rId12"/>
    <p:sldId id="263" r:id="rId13"/>
    <p:sldId id="268" r:id="rId14"/>
    <p:sldId id="264" r:id="rId15"/>
    <p:sldId id="287" r:id="rId16"/>
    <p:sldId id="266" r:id="rId17"/>
    <p:sldId id="265" r:id="rId18"/>
    <p:sldId id="267" r:id="rId19"/>
    <p:sldId id="269" r:id="rId20"/>
    <p:sldId id="270" r:id="rId21"/>
    <p:sldId id="284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83" r:id="rId34"/>
    <p:sldId id="274" r:id="rId35"/>
    <p:sldId id="272" r:id="rId36"/>
    <p:sldId id="261" r:id="rId37"/>
    <p:sldId id="275" r:id="rId38"/>
    <p:sldId id="277" r:id="rId39"/>
    <p:sldId id="278" r:id="rId40"/>
    <p:sldId id="300" r:id="rId41"/>
    <p:sldId id="322" r:id="rId42"/>
    <p:sldId id="301" r:id="rId43"/>
    <p:sldId id="302" r:id="rId44"/>
    <p:sldId id="30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282" r:id="rId53"/>
    <p:sldId id="304" r:id="rId54"/>
    <p:sldId id="305" r:id="rId55"/>
    <p:sldId id="306" r:id="rId56"/>
    <p:sldId id="307" r:id="rId57"/>
    <p:sldId id="321" r:id="rId58"/>
    <p:sldId id="323" r:id="rId59"/>
    <p:sldId id="324" r:id="rId60"/>
    <p:sldId id="331" r:id="rId61"/>
    <p:sldId id="279" r:id="rId62"/>
    <p:sldId id="280" r:id="rId63"/>
    <p:sldId id="281" r:id="rId64"/>
    <p:sldId id="325" r:id="rId65"/>
    <p:sldId id="326" r:id="rId66"/>
    <p:sldId id="327" r:id="rId67"/>
    <p:sldId id="328" r:id="rId68"/>
    <p:sldId id="273" r:id="rId6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0280" autoAdjust="0"/>
    <p:restoredTop sz="94624" autoAdjust="0"/>
  </p:normalViewPr>
  <p:slideViewPr>
    <p:cSldViewPr>
      <p:cViewPr varScale="1">
        <p:scale>
          <a:sx n="60" d="100"/>
          <a:sy n="60" d="100"/>
        </p:scale>
        <p:origin x="-72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7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8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35D7E-D6FD-4CBB-BC6A-EBEA6FA51CC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86814-776C-451A-AA21-BA7381EAC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327F8-3F63-42BE-8220-6A21E268F08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817FD-7AF9-4C4D-9634-B4A7E0942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72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30FC8-A481-4287-A57E-8A1210FCE10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7E576-80DC-4C98-9289-33411EC46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F28F1-EE26-44F1-8D68-6BD8848D35F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32BA6-4586-4FD9-B0B1-71E837920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17C1-580F-459B-ABB7-94E5B6D8216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A340-678C-441A-9F62-FB6B35088F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2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94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B798F-541B-431F-A327-4289558AB90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B05CE-1505-4DB3-AAE5-749275309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1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A8BE8-25A9-44A3-8F5E-45ACFB31661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0ED36-22D2-4EE0-BAA7-F56E9BD09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72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2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07E3D-586D-4E4B-8B1F-077E9392552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CF0BF-F232-47D5-B602-051BE9ACA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72" y="4766759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BD358-5F77-48F8-B9B7-864BBDD6BC9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9182-C7C7-43E0-AD9F-6F137C583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341A5-5EB0-4EB4-B62B-D8CE4D6A748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A7AE3-CDD2-43DA-A546-8756A176E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C78A6-40FD-4798-AD2F-432DA5DA2B4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A84F7-8142-432E-B5E1-4E75DE1AA5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14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82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96856-04D0-4013-BE70-4771521DBEC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DC638-7D8B-4C7E-8E58-5DD8E1954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9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91FD9-5A42-437D-8E58-F88B133126C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721F8-E32C-46D8-8C6D-785F20B69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DF5E-98A6-4826-841D-C961C46A787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A016D-C57A-407C-B43C-CC048E9E9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6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7BEB-7DFD-4565-978B-F9696D22119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DBF58-20C3-47B3-A20B-37D50D02D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66" y="685815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7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6E53E-9E37-43D1-862B-35348C92E04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5EC9-9810-46CD-9498-4CA3C3D35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66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06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1A89A-272B-406D-ADE1-2DE1D4D5607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D2FB3-8F95-42F2-874F-BC6E3AF4B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21A2F-9E68-4ED6-8FA3-A45DAE7EA99C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7A0CF-CAF4-4251-98C1-6ECAC2998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37979-4E0F-4112-BAD8-556EEF5F4EA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3AA9-4AF1-4D48-9272-FA504001D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66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14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88422-B3AB-49C0-9EE9-4D7C000DDD9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44D9D-7DC8-4B64-9479-589BF7A28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66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A9D9-817F-455F-9DE8-05A708A4A3A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9350E-F73D-4A7A-8C01-3305737ACD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1670E-3348-4242-8BF2-9C4F17C7430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758FF-D2AB-491C-8786-01D549A3D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A142E-72B3-4784-B970-11ABCB078C7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0C0C-C751-426A-8BB7-25FD4D263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DA827-9804-4C4A-BBA5-FAEB4A41A44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7A21-8E56-4F76-A783-91C8D17CEF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6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82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3178A-9EE4-4361-AAB8-40B7796E212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E6DC1-28A7-419B-953F-ED67B93A3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5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892E8-713D-4391-AFD8-3C9A6DAACB2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35B7-194C-42BF-BCB1-AB78CF5E5D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66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6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36C7-C4F9-44FF-9E25-C362BD1CDD3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7B4AE-A195-4E0E-BA16-4EC880C438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6" y="4766747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91F3-A5DA-4923-8980-AEF87F9E03F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B3B27-F75B-4796-8592-B2B58B56C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9C5F6-6383-4AFA-B696-AD2FC54F48E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85074-302E-461D-B52D-0735AD70B1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41ED-3C51-4C3A-B81D-88A86BF315C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4B48E-1BD3-4C4B-A934-38ED5116E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00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8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3C14-F179-46F9-A417-271A226E78F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09506-FB9B-427A-BC2D-5447CABBD3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912DC-3994-4328-9EA1-B046DB974A5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2E5BF-7C74-4A25-9EF6-4051EADE9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6424-6006-412F-A334-3953519A55E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A6462-2D10-455F-A2EB-EC62F8072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1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FAEF7-28F4-4D77-B078-6D5816A5C26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8E44-C0DD-457E-91FB-AE37899AF2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A70FF-C57A-4877-A52F-E70A4C8282F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48250-A052-4C2E-8447-0BC10681B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5D11C-DFA6-4A85-AA96-A1613D7F7AB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05379-219C-45BF-AC78-A4752BF60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E656D-7EB0-405E-BF2A-D1644F3DDCB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37FE7-CBC8-4E43-BF09-DD98AF30D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88DB-348D-4182-9535-63A4B8032AE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2553-E36C-4AAA-A678-9C54FBFF86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64A5-1D41-40B4-93F8-F34FB94B48A3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D1223-FCA5-4F32-8A14-096275349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7681-E422-43BB-B8DA-F0C1E476044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3A0B3-C1B0-4DE8-84C3-FEDC67E8F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B200-1272-4E7A-8945-34596D05235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30DA-F24D-400B-A878-BF5B6CDE74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59DDD-E124-4C6A-A749-9CACED40AA7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D5F36-B34D-400F-8CE1-E5F7C5C1A2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37AF-E94D-4AE0-B3A2-9831138DAC0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56436-032D-4295-92BC-443361BA1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6D93-ECCC-4996-8DF4-63380116B1A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FB7EF-8DD7-4D49-A47C-BC2D20131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74212-EF34-4DF7-92FE-0E8EFE4D7A8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E1A8A-B626-4A45-B845-F8D73F302A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2F43B-E6BE-448A-8D7C-529A1F67F10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9513A-E96F-40BB-90CB-1F37E82DB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C868-87E4-4292-B6C3-360236916B4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E3798-BC46-44EC-B3A6-4742CB52E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E868D-E80B-4727-87E5-72B181F8B6E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C1EE5-C895-41C0-90B3-6B5C151D03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2FFC5-2B40-4D57-BD63-D6453831ABB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3F1C-58E3-483B-B9FF-AB9A3C2FC0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4F521-FABF-4C4A-B3AC-4C6EA49CAB1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CD4C1-D4C9-4E80-9425-F71947B49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7AA38-7AC2-4055-9837-8637D749639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FDBB7-CE19-4E96-AAE4-494AED718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6D455-BC11-4DDA-8E29-984C03F5B5A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92BF1-F2DC-4EB4-B110-EACC1AFC8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10275-C9AF-4060-96CF-686F33DAD96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9974A-B03A-4065-A9CA-59F478A28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FE8E-75EC-4BAF-B03C-56DC3EAC3CF3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82B1-D43E-450D-BD45-A2AA115EF5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1D52-3266-49EE-BC1B-EB7B1B479C83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406FC-02E2-4299-AF73-FA8717B27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165B3-8997-4AB0-9C07-B5701CE5FFE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C0B8A-AD22-4307-A976-2329F33DF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8EB2C-D355-43D6-A111-7B2B5D54D49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892B-6AF9-4387-862C-A28ABF7F39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64B38-85AF-46D6-8108-4C04C894CBB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78DB2-465A-4019-AF05-EE03485804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43720-DCBB-423B-9E0E-A5242CD2FDA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A7994-E9D1-4979-864C-A378DC28A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72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940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F1214-BB6E-489C-A560-2C6A6E85A3F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30E20-0EBD-4C90-BEF2-D50FB2442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0C77-0BF3-4F70-9158-DAEBD7EA0F4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AB8AD-4E51-4460-8790-94B2F9557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95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F9A73-D483-493A-8B99-29B33B86E0CC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F712E-7434-40DC-9B37-EEAF6C07C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95" y="685873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36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1F2FF-B434-4090-84C2-754644EF707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A9B2-C9A7-40A2-9CAC-90F2932AE3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95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35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476EC-5945-42B3-9A5F-7ED26D46105C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550E-D7E9-4FA5-B565-D52908661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02246-FB79-4A66-A139-107018EB0DB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96D66-93B4-4A8F-978E-395C0223CB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4C5C8-AF09-41D5-9853-82F7D8D4E69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25431-1F40-40F9-8F20-1AF742D73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C19BC-C1A0-480E-8BE9-BC7AD4ED2FD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E5B1D-5CF7-4AD0-9DBC-1DDED964A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72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5E34A-670D-4528-A32B-2D38598B674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F792B-6527-4BF4-ABD9-283F6FB93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95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65642-0DF5-4AA2-A091-AD0AFF176B3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567A9-C42B-40F1-86E4-11CEC2EEC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8F632-0CAD-4032-88FE-B4AB46D565E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DBD4-36CB-42DF-AE81-5F640F9A72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C5F61-0F50-4FFE-A550-78862D24B8D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0DAE-99FA-4DB1-B316-28A5583C0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5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140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859D6-63BD-419A-9066-29ABA507E4B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9820D-1D48-4828-91FA-49C434E91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4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FED94-C2FE-47AB-9703-C9A38B9EFF4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CF4EF-F28E-4372-9733-896253015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95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5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3B4DC-5C65-49D1-AB5C-2369292F4A4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C670-5F7E-4D38-8D51-2EC002350D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5" y="4766805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7D523-36F0-4382-9AE5-2973FB1BD44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C3C72-71B1-479C-B120-52662C72DC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FC97C-967D-49FC-9CC3-F7F42D0CB02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D077C-7C16-4BBC-AF99-EB98F467F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3B6F-710A-4FA0-8AF0-00BDF89454D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BC7A5-FF7B-46B0-9A94-051D3F0C5B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AEBE4-F967-4347-B447-0C4A6B2AE5A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BB882-756D-4A74-89A9-7EBE7E583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68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936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2516-9E13-4DD3-90B0-04CE8E740A7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1FB1F-E48C-47F9-BD8F-1DBF25664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1A56C-E6DE-44EB-9942-16BC361A34F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AC81-8DD8-422D-8E1E-E6D34C74E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93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17A9-3618-449F-B9A3-30E2645E572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636FE-7DCD-499C-9C95-C4610B233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93" y="685869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34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25BD3-8752-415E-8E1C-2DE06EE6626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79E0D-C00D-4FB8-B76A-B4E026033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93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33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1B764-D84B-4E7E-988B-8DE8A62ED00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CC443-7806-4369-B07D-7A2E673ED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C834-2A00-4435-B149-3295539EA47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81167-8047-4994-82DA-4A53E50112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682F-55E6-4B79-B636-6A4E955021CC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370E0-A4AA-4863-8616-52C12480B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68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C2C74-2682-42F1-99E7-16837DFABE5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92102-BA26-424A-B639-C257A9359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93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8E441-AEF6-494E-91AB-21FEFA387CE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8B3E-831F-46D5-9199-5C30EB2CD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7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109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109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9CAF7-75C8-4F3F-A0EE-B72F9E59F52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75B8A-D640-47DB-A7E5-A4712B3EB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FD7BC-2ACD-4CF7-B038-0FC53CB291E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C8DA-17AF-4BCC-80F3-4CFDEFCF8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BD0B-26CB-46F3-9D3A-963A10D0E1D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0D61B-8B98-42E0-9FDD-57A7FC421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136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17D7B-0F67-4B38-B50E-26B60F66F18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70399-8A4C-49C1-899D-AC7732774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2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76175-E912-42B0-B6C5-C61E54D7D79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3BBFC-689C-4FA1-BF33-2BF411795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93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3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56C27-639F-4A3F-BB37-D121A935D7D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00164-D807-43F9-AC2F-E1F4110AD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3" y="4766801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CCECF-F0F0-46D6-9426-64965BF2944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EEEF-9199-4CB3-94FF-5777646819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9D84D-45F8-4BD2-991F-57F9F5D384A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EFEF-CF1D-4463-ABBA-5AB3022D7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02CD-C361-4643-8939-6FE4B31D218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22334-513F-4988-84A8-D95B19472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62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930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54DDD-78DF-4E71-9FED-FEE822B0A23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05AA6-37DB-4176-B01D-2238C504E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018A5-8793-48E1-A698-35377DB929C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04AD5-994F-46E3-966D-8B387A430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024E3-DED0-4274-86A5-3B466C53F2C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3441A-3960-4095-92E4-139787FB0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90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6A77A-16AD-4ED2-8C5E-A1E4D96BA9F3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F164E-4038-4235-A36E-D9358AF44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90" y="685863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31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2E336-E32A-49F2-BA4A-2625871D9E7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03893-0A39-4066-B974-E1DE51F7A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90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30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2791F-E248-497C-ADA5-C2E43079CAF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F08A4-90B6-4E60-A193-C83A0304E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29429-0AFD-4C67-8075-A36A37C9623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F6A4-CC0F-4DAD-957B-1E8CB347C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26FF-BE12-4AAC-BA0A-D7176CD9D28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69B6-6E59-4045-8188-101DEC1A04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62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29637-11C4-43AC-A0DC-C2971D6AEB5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3CCD-B239-4D97-8919-7F7DEAA89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90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75D36-2324-4148-8645-F5AF256769D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FF541-77F0-4F21-BEFF-31131B089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7C45-6669-4D15-AE29-94CE0B58BBE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EAA43-1C1F-405E-ADB5-B0C030824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F94B2-C7CF-42F9-AD89-A7E304DB6F5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8A060-F45C-4A6D-B883-AFB5C87F1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0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130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B791-B197-48F9-BAEA-0BEDB38CF2D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B21D-3D5C-4513-8C61-8480B73005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E25B6-A4FC-4DE0-AEDA-8ED22F5D1FB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F0F16-CB7B-4797-B04E-3F6BC5F1B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89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A285E-A2D2-41D1-8502-FB649BA4001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C325-F7DA-490F-9E8E-58BCE5899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90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0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FEB95-1705-44F0-91A0-60F194F6093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B4AAC-BCD8-473D-BE43-5F0E904D4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90" y="4766795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7E1A-9190-4BAD-A179-9161AECAD9A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EABA3-F8E0-4A0F-B3D2-8450F80DB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359A9-1512-468D-A8D9-2896E2E1FAD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473C7-71CB-4FB9-ACE2-F3A97C7AAD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8E087-C77C-4D6C-A11A-9A2A71CCAC8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6068-4CA7-4E23-B043-32D550F75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46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914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C536-A28A-4912-A931-95517B3B1B4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8EEF4-6EFD-459B-AA79-7853E7ED8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30B3-AEEB-45A3-89DE-47F41C0AC75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3C4F7-09A1-42AC-9C80-2F6C46E09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82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72483-431F-4CD3-9F1A-20DE326728CC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BE86C-A9AE-458F-94CD-170260CD5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82" y="685847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23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9EE8E-8712-4D15-B71E-D20618A3C6D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1187-96E1-46C1-9442-C2FBAA03C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82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22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CD04B-76A5-453E-AC7A-1F0D2161B379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B6B3-EFC5-4E7D-A107-630560F69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8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BC4B4-5FEE-4CA0-8451-2CEB3B474DC4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6C41-4C32-4B30-B094-CBAC929D1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35DE6-A111-449B-B85C-8940C724E25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0F936-B1F0-4D91-953B-8F510F81E5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785BA-3882-4203-B77D-9581F7F5AB5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E53B-D934-435C-A45D-C4A04CE1F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46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559B2-797B-4A46-B91F-43E45F3195A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25FB-1192-4B2A-9252-24166AD02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82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11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95349-69C6-48FD-B8CE-0636DB6338E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53FC0-30E7-4399-A99B-058A62523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2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E7732-679E-4096-8BA5-FB11F502C95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841B3-958A-4B2B-9A0F-DCD4CA2D0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1" y="4114800"/>
            <a:ext cx="6401991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0A8B0-7785-4B71-ADF8-F7AC8833C07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BE56C-E295-4CF6-A97E-5DDDDA98F2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82" y="685800"/>
            <a:ext cx="6858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114"/>
            <a:ext cx="64008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CF8EE-C848-424B-94FA-D2266AB912F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FECEC-69E3-4542-A725-96E36C9FB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81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35AE0-3E3F-4A42-915D-77DF830BA8C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08C6E-A897-4508-B9E6-2B3A9D3AA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398463" y="8128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“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7713663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82" y="3928534"/>
            <a:ext cx="64008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82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4E651-B499-4E4B-A3EB-8DBC19A0DAC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649C8-2AFF-4FE6-B692-AE0DBCCEA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82" y="4766779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30C6B-3EB8-4FD6-BA39-B74081892F5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DBC6E-D343-4686-A06A-358C6ABBA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1EE21-A21E-4BC4-A9F7-F557F64EC30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F8D18-1974-4F51-93A7-879B505244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61C11-3A00-49E4-BF17-1CDF09B4321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901E-8B0C-416A-B1FF-FB7A406FB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7428D-1EB0-4ACD-9F6B-FBE40686F40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4A66F-C1A9-4A46-B227-E5433D05C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/>
          <p:cNvCxnSpPr/>
          <p:nvPr/>
        </p:nvCxnSpPr>
        <p:spPr>
          <a:xfrm flipH="1">
            <a:off x="6170613" y="7938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/>
          <p:cNvCxnSpPr/>
          <p:nvPr/>
        </p:nvCxnSpPr>
        <p:spPr>
          <a:xfrm flipH="1">
            <a:off x="4581525" y="92075"/>
            <a:ext cx="4560888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/>
          <p:cNvCxnSpPr/>
          <p:nvPr/>
        </p:nvCxnSpPr>
        <p:spPr>
          <a:xfrm flipH="1">
            <a:off x="5427663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/>
          <p:cNvCxnSpPr/>
          <p:nvPr/>
        </p:nvCxnSpPr>
        <p:spPr>
          <a:xfrm flipH="1">
            <a:off x="5502275" y="31750"/>
            <a:ext cx="3640138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/>
          <p:cNvCxnSpPr/>
          <p:nvPr/>
        </p:nvCxnSpPr>
        <p:spPr>
          <a:xfrm flipH="1">
            <a:off x="5884863" y="609600"/>
            <a:ext cx="325755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826"/>
            <a:ext cx="600075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94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6DD70-4CC4-4AC0-B03A-A72ABE012090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597E-BB72-4B0E-BFBB-D1D96F9CF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85754-7012-4679-A130-3BA06FFFC69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1454F-23DA-485B-A2CA-3D2C745DB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72" y="2006600"/>
            <a:ext cx="64008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CA3A5-8DA3-4592-9DD2-F8780A82DF3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AD3C1-6828-491B-81F2-E9848027F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72" y="685827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13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44C8C-8E8A-4DED-87CF-5587086ABF2F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F1391-85E8-4381-8686-6047F9842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72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312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10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E3FA5-32E9-44ED-987E-E79FEFB60CC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0743-2503-48A4-85BA-867042055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B0C1B-789B-4CC7-B2D5-ECF72C740D17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23B5-D755-44F6-BCC6-EA9FDC116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92B33-DDC7-44E1-BE04-9003D3FC98AA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04764-714F-4E08-985E-BD777C7D5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70" y="685800"/>
            <a:ext cx="4457701" cy="5308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26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065D2-8191-4C42-8C41-D411C4AA6C8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DB20-A5C2-4A8A-822B-604522BBF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97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3946C6-691D-4B94-84CB-76239043E118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3734FC2-8550-439C-8DCD-EC7A7C0E27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97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805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825" r:id="rId4"/>
    <p:sldLayoutId id="2147483938" r:id="rId5"/>
    <p:sldLayoutId id="2147483824" r:id="rId6"/>
    <p:sldLayoutId id="2147483939" r:id="rId7"/>
    <p:sldLayoutId id="2147483940" r:id="rId8"/>
    <p:sldLayoutId id="2147483941" r:id="rId9"/>
    <p:sldLayoutId id="2147483823" r:id="rId10"/>
    <p:sldLayoutId id="2147483942" r:id="rId11"/>
    <p:sldLayoutId id="214748382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BFC8663-5106-4BC5-A2AD-85BB75DC81B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1031624-F225-421C-9961-4F2F49435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  <p:sldLayoutId id="2147483833" r:id="rId4"/>
    <p:sldLayoutId id="2147483832" r:id="rId5"/>
    <p:sldLayoutId id="2147483831" r:id="rId6"/>
    <p:sldLayoutId id="2147483830" r:id="rId7"/>
    <p:sldLayoutId id="2147483829" r:id="rId8"/>
    <p:sldLayoutId id="2147483828" r:id="rId9"/>
    <p:sldLayoutId id="2147483827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66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736F3D7-D3A3-45BF-AF01-BDA5CD12BBFE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CF77A01-E0E3-437B-A3DD-6A2E5C1787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850" r:id="rId2"/>
    <p:sldLayoutId id="2147483849" r:id="rId3"/>
    <p:sldLayoutId id="2147483848" r:id="rId4"/>
    <p:sldLayoutId id="2147483847" r:id="rId5"/>
    <p:sldLayoutId id="2147483846" r:id="rId6"/>
    <p:sldLayoutId id="2147483845" r:id="rId7"/>
    <p:sldLayoutId id="2147483844" r:id="rId8"/>
    <p:sldLayoutId id="2147483843" r:id="rId9"/>
    <p:sldLayoutId id="2147483842" r:id="rId10"/>
    <p:sldLayoutId id="2147483841" r:id="rId11"/>
    <p:sldLayoutId id="2147483944" r:id="rId12"/>
    <p:sldLayoutId id="2147483840" r:id="rId13"/>
    <p:sldLayoutId id="2147483945" r:id="rId14"/>
    <p:sldLayoutId id="2147483839" r:id="rId15"/>
    <p:sldLayoutId id="2147483838" r:id="rId16"/>
    <p:sldLayoutId id="2147483837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50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7AFC347-05E8-4229-9749-5B07490CF4DB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069F7F2-AD13-40A6-BC7A-F39D62EA8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6" r:id="rId1"/>
    <p:sldLayoutId id="2147483864" r:id="rId2"/>
    <p:sldLayoutId id="2147483863" r:id="rId3"/>
    <p:sldLayoutId id="2147483862" r:id="rId4"/>
    <p:sldLayoutId id="2147483861" r:id="rId5"/>
    <p:sldLayoutId id="2147483860" r:id="rId6"/>
    <p:sldLayoutId id="2147483859" r:id="rId7"/>
    <p:sldLayoutId id="2147483858" r:id="rId8"/>
    <p:sldLayoutId id="2147483857" r:id="rId9"/>
    <p:sldLayoutId id="2147483856" r:id="rId10"/>
    <p:sldLayoutId id="2147483855" r:id="rId11"/>
    <p:sldLayoutId id="2147483947" r:id="rId12"/>
    <p:sldLayoutId id="2147483854" r:id="rId13"/>
    <p:sldLayoutId id="2147483948" r:id="rId14"/>
    <p:sldLayoutId id="2147483853" r:id="rId15"/>
    <p:sldLayoutId id="2147483852" r:id="rId16"/>
    <p:sldLayoutId id="214748385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34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9066AB1-9D6E-4AE3-B453-ED0DE5290DE5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6290428-EDCB-4D60-96B6-E95FBBE39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878" r:id="rId2"/>
    <p:sldLayoutId id="2147483877" r:id="rId3"/>
    <p:sldLayoutId id="2147483876" r:id="rId4"/>
    <p:sldLayoutId id="2147483875" r:id="rId5"/>
    <p:sldLayoutId id="2147483874" r:id="rId6"/>
    <p:sldLayoutId id="2147483873" r:id="rId7"/>
    <p:sldLayoutId id="2147483872" r:id="rId8"/>
    <p:sldLayoutId id="2147483871" r:id="rId9"/>
    <p:sldLayoutId id="2147483870" r:id="rId10"/>
    <p:sldLayoutId id="2147483869" r:id="rId11"/>
    <p:sldLayoutId id="2147483950" r:id="rId12"/>
    <p:sldLayoutId id="2147483868" r:id="rId13"/>
    <p:sldLayoutId id="2147483951" r:id="rId14"/>
    <p:sldLayoutId id="2147483867" r:id="rId15"/>
    <p:sldLayoutId id="2147483866" r:id="rId16"/>
    <p:sldLayoutId id="2147483865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19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5D6F3BE-0F34-4A1F-A51C-79109F3EE456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98E1B04-6CDC-4696-9A47-C3CAF1A9D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2" r:id="rId1"/>
    <p:sldLayoutId id="2147483892" r:id="rId2"/>
    <p:sldLayoutId id="2147483891" r:id="rId3"/>
    <p:sldLayoutId id="2147483890" r:id="rId4"/>
    <p:sldLayoutId id="2147483889" r:id="rId5"/>
    <p:sldLayoutId id="2147483888" r:id="rId6"/>
    <p:sldLayoutId id="2147483887" r:id="rId7"/>
    <p:sldLayoutId id="2147483886" r:id="rId8"/>
    <p:sldLayoutId id="2147483885" r:id="rId9"/>
    <p:sldLayoutId id="2147483884" r:id="rId10"/>
    <p:sldLayoutId id="2147483883" r:id="rId11"/>
    <p:sldLayoutId id="2147483953" r:id="rId12"/>
    <p:sldLayoutId id="2147483882" r:id="rId13"/>
    <p:sldLayoutId id="2147483954" r:id="rId14"/>
    <p:sldLayoutId id="2147483881" r:id="rId15"/>
    <p:sldLayoutId id="2147483880" r:id="rId16"/>
    <p:sldLayoutId id="214748387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03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C6FC12F-0B38-44D0-9BC0-59E8951AC261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B77E1460-8BF4-4F08-945F-2B9E54ACD1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06" r:id="rId2"/>
    <p:sldLayoutId id="2147483905" r:id="rId3"/>
    <p:sldLayoutId id="2147483904" r:id="rId4"/>
    <p:sldLayoutId id="2147483903" r:id="rId5"/>
    <p:sldLayoutId id="2147483902" r:id="rId6"/>
    <p:sldLayoutId id="2147483901" r:id="rId7"/>
    <p:sldLayoutId id="2147483900" r:id="rId8"/>
    <p:sldLayoutId id="2147483899" r:id="rId9"/>
    <p:sldLayoutId id="2147483898" r:id="rId10"/>
    <p:sldLayoutId id="2147483897" r:id="rId11"/>
    <p:sldLayoutId id="2147483956" r:id="rId12"/>
    <p:sldLayoutId id="2147483896" r:id="rId13"/>
    <p:sldLayoutId id="2147483957" r:id="rId14"/>
    <p:sldLayoutId id="2147483895" r:id="rId15"/>
    <p:sldLayoutId id="2147483894" r:id="rId16"/>
    <p:sldLayoutId id="2147483893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6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87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A134CC0-F43D-456A-A231-F02C1D73F242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47CE21D-3B44-4EA0-AD9B-4480E33B7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8" r:id="rId1"/>
    <p:sldLayoutId id="2147483920" r:id="rId2"/>
    <p:sldLayoutId id="2147483919" r:id="rId3"/>
    <p:sldLayoutId id="2147483918" r:id="rId4"/>
    <p:sldLayoutId id="2147483917" r:id="rId5"/>
    <p:sldLayoutId id="2147483916" r:id="rId6"/>
    <p:sldLayoutId id="2147483915" r:id="rId7"/>
    <p:sldLayoutId id="2147483914" r:id="rId8"/>
    <p:sldLayoutId id="2147483913" r:id="rId9"/>
    <p:sldLayoutId id="2147483912" r:id="rId10"/>
    <p:sldLayoutId id="2147483911" r:id="rId11"/>
    <p:sldLayoutId id="2147483959" r:id="rId12"/>
    <p:sldLayoutId id="2147483910" r:id="rId13"/>
    <p:sldLayoutId id="2147483960" r:id="rId14"/>
    <p:sldLayoutId id="2147483909" r:id="rId15"/>
    <p:sldLayoutId id="2147483908" r:id="rId16"/>
    <p:sldLayoutId id="2147483907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6"/>
          <p:cNvGrpSpPr>
            <a:grpSpLocks/>
          </p:cNvGrpSpPr>
          <p:nvPr/>
        </p:nvGrpSpPr>
        <p:grpSpPr bwMode="auto">
          <a:xfrm>
            <a:off x="6905625" y="2963863"/>
            <a:ext cx="2236788" cy="320833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704" y="2963333"/>
              <a:ext cx="912123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628" y="3285648"/>
              <a:ext cx="1896199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2884" y="3131636"/>
              <a:ext cx="1745943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9051" y="3682589"/>
              <a:ext cx="1269776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2763" y="4487863"/>
            <a:ext cx="64008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7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2763" y="685800"/>
            <a:ext cx="64008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7913" y="6172200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86E1FFC-BA9B-4900-B776-EDF7AD0D395D}" type="datetimeFigureOut">
              <a:rPr lang="ru-RU"/>
              <a:pPr>
                <a:defRPr/>
              </a:pPr>
              <a:t>20.06.2017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2763" y="6172200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3200" b="0" i="0">
                <a:solidFill>
                  <a:srgbClr val="146194">
                    <a:lumMod val="50000"/>
                  </a:srgb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E21178FA-DCDD-4EA5-9038-EE4F39CE5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34" r:id="rId2"/>
    <p:sldLayoutId id="2147483933" r:id="rId3"/>
    <p:sldLayoutId id="2147483932" r:id="rId4"/>
    <p:sldLayoutId id="2147483931" r:id="rId5"/>
    <p:sldLayoutId id="2147483930" r:id="rId6"/>
    <p:sldLayoutId id="2147483929" r:id="rId7"/>
    <p:sldLayoutId id="2147483928" r:id="rId8"/>
    <p:sldLayoutId id="2147483927" r:id="rId9"/>
    <p:sldLayoutId id="2147483926" r:id="rId10"/>
    <p:sldLayoutId id="2147483925" r:id="rId11"/>
    <p:sldLayoutId id="2147483962" r:id="rId12"/>
    <p:sldLayoutId id="2147483924" r:id="rId13"/>
    <p:sldLayoutId id="2147483963" r:id="rId14"/>
    <p:sldLayoutId id="2147483923" r:id="rId15"/>
    <p:sldLayoutId id="2147483922" r:id="rId16"/>
    <p:sldLayoutId id="214748392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800"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hyperlink" Target="http://smiles.33b.ru/smile.38375.html" TargetMode="External"/><Relationship Id="rId7" Type="http://schemas.openxmlformats.org/officeDocument/2006/relationships/image" Target="../media/image7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24sumke.ru/i-shkola.html" TargetMode="External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WordArt 3"/>
          <p:cNvSpPr>
            <a:spLocks noChangeArrowheads="1" noChangeShapeType="1" noTextEdit="1"/>
          </p:cNvSpPr>
          <p:nvPr/>
        </p:nvSpPr>
        <p:spPr bwMode="auto">
          <a:xfrm>
            <a:off x="533400" y="609600"/>
            <a:ext cx="8305800" cy="7086600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28028"/>
              </a:avLst>
            </a:prstTxWarp>
          </a:bodyPr>
          <a:lstStyle/>
          <a:p>
            <a:pPr algn="ctr"/>
            <a:endParaRPr lang="ru-RU" sz="2000" b="1" i="1" kern="10">
              <a:ln w="25400">
                <a:solidFill>
                  <a:srgbClr val="333399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300" y="1916904"/>
            <a:ext cx="9144000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«АЗБУКА ПРОФЕССИЙ».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8" descr="фотограф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42875"/>
            <a:ext cx="11430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s2.rimg.info/e8cd5eb2cea4eab2d5bc69f9bb90058e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358063" y="214313"/>
            <a:ext cx="1143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://animashky.ru/flist/obhobbi/28/3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0088" y="5303838"/>
            <a:ext cx="1524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http://animashky.ru/flist/obludi/14/1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950" y="3582988"/>
            <a:ext cx="12477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http://animashky.ru/flist/obtransp/1/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35600" y="5403850"/>
            <a:ext cx="21447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http://animashky.ru/flist/obludi/15/117.gif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5188" y="3659188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http://animashky.ru/flist/obludi/24/30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00500" y="147638"/>
            <a:ext cx="11430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http://animashky.ru/flist/obludi/43/2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79838" y="3989388"/>
            <a:ext cx="12192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Фабрика ёлочных игрушек</a:t>
            </a:r>
            <a:b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«клинское подворье»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243263"/>
            <a:ext cx="444817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63713"/>
            <a:ext cx="421481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911725"/>
            <a:ext cx="224948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1704975"/>
            <a:ext cx="14335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Международный аэропорт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внуково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5890" name="Picture 2" descr="C:\Users\usr208-000\Desktop\Профессии\Экскурсии на производство\image-14-09-15-04-27-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341438"/>
            <a:ext cx="6732587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Пожарная часть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г.подольск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38877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268413"/>
            <a:ext cx="3887788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Измайловский остров.</a:t>
            </a:r>
            <a:endParaRPr lang="ru-RU" dirty="0"/>
          </a:p>
        </p:txBody>
      </p:sp>
      <p:pic>
        <p:nvPicPr>
          <p:cNvPr id="167938" name="Picture 2" descr="C:\Users\usr208-000\Desktop\фотографии\фото Экскурсия ВОВ\DSC_08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1268413"/>
            <a:ext cx="5114925" cy="338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2" descr="E:\фото\DSC_08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400425"/>
            <a:ext cx="4545013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E:\фото\2I3A46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403225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371475"/>
            <a:ext cx="914400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Музейно-парковый комплекс "Северное Тушино" </a:t>
            </a:r>
          </a:p>
        </p:txBody>
      </p:sp>
      <p:pic>
        <p:nvPicPr>
          <p:cNvPr id="168963" name="Picture 3" descr="E:\фото\2I3A46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8" y="1196975"/>
            <a:ext cx="4032250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 descr="E:\фото\2I3A46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0" y="3665538"/>
            <a:ext cx="47513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088" y="404813"/>
            <a:ext cx="77771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Предприятие «РОТ ФРОНТ»</a:t>
            </a:r>
          </a:p>
        </p:txBody>
      </p:sp>
      <p:pic>
        <p:nvPicPr>
          <p:cNvPr id="169986" name="Picture 5" descr="E:\фото\2I3A4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1713" y="2960688"/>
            <a:ext cx="53276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" y="1236663"/>
            <a:ext cx="43227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0938" y="344488"/>
            <a:ext cx="74898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ЭТНОМИР</a:t>
            </a:r>
          </a:p>
        </p:txBody>
      </p:sp>
      <p:pic>
        <p:nvPicPr>
          <p:cNvPr id="171010" name="Picture 2" descr="E:\фото\IMG_0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1103313"/>
            <a:ext cx="36004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 descr="E:\фото\IMG_51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103313"/>
            <a:ext cx="3465512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 descr="E:\фото\IMG_50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025" y="3973513"/>
            <a:ext cx="36004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3" name="Picture 5" descr="E:\фото\DSCN003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924300"/>
            <a:ext cx="36163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8888" y="476250"/>
            <a:ext cx="72739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МАСТЕРСЛАВЛЬ</a:t>
            </a:r>
          </a:p>
        </p:txBody>
      </p:sp>
      <p:pic>
        <p:nvPicPr>
          <p:cNvPr id="172034" name="Picture 2" descr="E:\фото\IMG_1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2363"/>
            <a:ext cx="365125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3" descr="E:\фото\IMG_11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1211263"/>
            <a:ext cx="3636963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4" descr="E:\фото\IMG_12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103688"/>
            <a:ext cx="365125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 descr="E:\фото\IMG_123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2988" y="4103688"/>
            <a:ext cx="365125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E:\фото\2I3A53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4168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8" name="TextBox 3"/>
          <p:cNvSpPr txBox="1">
            <a:spLocks noChangeArrowheads="1"/>
          </p:cNvSpPr>
          <p:nvPr/>
        </p:nvSpPr>
        <p:spPr bwMode="auto">
          <a:xfrm>
            <a:off x="755650" y="404813"/>
            <a:ext cx="7561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7C4B3B"/>
                </a:solidFill>
                <a:latin typeface="Times New Roman" pitchFamily="18" charset="0"/>
              </a:rPr>
              <a:t>Московский детский театр теней</a:t>
            </a:r>
            <a:r>
              <a:rPr lang="ru-RU">
                <a:latin typeface="Times New Roman" pitchFamily="18" charset="0"/>
              </a:rPr>
              <a:t>.</a:t>
            </a:r>
            <a:endParaRPr lang="ru-RU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E:\фото\2I3A53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488" y="3355975"/>
            <a:ext cx="4391025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3" descr="E:\фото\2I3A51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4788" y="620713"/>
            <a:ext cx="3727450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4" descr="E:\фото\2I3A52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9788" y="3330575"/>
            <a:ext cx="442753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Стенд «АЗБУКА ПРОФЕССИЙ»</a:t>
            </a:r>
            <a:endParaRPr lang="ru-RU" dirty="0"/>
          </a:p>
        </p:txBody>
      </p:sp>
      <p:pic>
        <p:nvPicPr>
          <p:cNvPr id="15667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730375"/>
            <a:ext cx="5480050" cy="4090988"/>
          </a:xfrm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50" y="1628775"/>
            <a:ext cx="2871788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076700"/>
            <a:ext cx="25606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3938" y="138113"/>
            <a:ext cx="76692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КИДБУРГ</a:t>
            </a:r>
          </a:p>
        </p:txBody>
      </p:sp>
      <p:pic>
        <p:nvPicPr>
          <p:cNvPr id="175106" name="Picture 3" descr="E:\фото\IMG_27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6450" y="855663"/>
            <a:ext cx="40767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4" descr="E:\фото\IMG_26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8" y="3900488"/>
            <a:ext cx="3976687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Picture 5" descr="E:\фото\IMG_27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922713"/>
            <a:ext cx="40132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9" name="Picture 6" descr="E:\фото\IMG_27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3" y="846138"/>
            <a:ext cx="3954462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913" y="404813"/>
            <a:ext cx="7416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Парк-отель ДРАКИНО</a:t>
            </a:r>
          </a:p>
        </p:txBody>
      </p:sp>
      <p:pic>
        <p:nvPicPr>
          <p:cNvPr id="176130" name="Picture 2" descr="E:\фото\IMG_2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0" y="3141663"/>
            <a:ext cx="50863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E:\фото\IMG_27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1477963"/>
            <a:ext cx="49911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3" descr="E:\фото\IMG_32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5388" y="2951163"/>
            <a:ext cx="4945062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4" name="Picture 2" descr="E:\фото\IMG_33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379538"/>
            <a:ext cx="4576762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5" name="TextBox 3"/>
          <p:cNvSpPr txBox="1">
            <a:spLocks noChangeArrowheads="1"/>
          </p:cNvSpPr>
          <p:nvPr/>
        </p:nvSpPr>
        <p:spPr bwMode="auto">
          <a:xfrm>
            <a:off x="523875" y="469900"/>
            <a:ext cx="8135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7C4B3B"/>
                </a:solidFill>
                <a:latin typeface="Times New Roman" pitchFamily="18" charset="0"/>
              </a:rPr>
              <a:t>Музей-мастерская Зураба Церетели.</a:t>
            </a:r>
            <a:endParaRPr lang="ru-RU" sz="3600" b="1">
              <a:solidFill>
                <a:srgbClr val="7C4B3B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3" descr="E:\фото\IMG_36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950" y="1273175"/>
            <a:ext cx="5564188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78" name="TextBox 3"/>
          <p:cNvSpPr txBox="1">
            <a:spLocks noChangeArrowheads="1"/>
          </p:cNvSpPr>
          <p:nvPr/>
        </p:nvSpPr>
        <p:spPr bwMode="auto">
          <a:xfrm>
            <a:off x="323850" y="260350"/>
            <a:ext cx="88201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7C4B3B"/>
                </a:solidFill>
                <a:latin typeface="Times New Roman" pitchFamily="18" charset="0"/>
              </a:rPr>
              <a:t>Контактная деревня совхоза им. В.И. Ленина</a:t>
            </a:r>
            <a:r>
              <a:rPr lang="ru-RU">
                <a:latin typeface="Times New Roman" pitchFamily="18" charset="0"/>
              </a:rPr>
              <a:t>. </a:t>
            </a:r>
            <a:endParaRPr lang="ru-RU"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2" descr="E:\фото\IMG_58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1628775"/>
            <a:ext cx="464502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2" name="Picture 3" descr="E:\фото\IMG_58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3141663"/>
            <a:ext cx="445452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188" y="476250"/>
            <a:ext cx="7705725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7C4B3B"/>
                </a:solidFill>
                <a:latin typeface="Franklin Gothic Book" pitchFamily="34" charset="0"/>
              </a:rPr>
              <a:t>Музей </a:t>
            </a:r>
            <a:r>
              <a:rPr lang="ru-RU" sz="3600" b="1">
                <a:solidFill>
                  <a:srgbClr val="7C4B3B"/>
                </a:solidFill>
              </a:rPr>
              <a:t>«</a:t>
            </a:r>
            <a:r>
              <a:rPr lang="ru-RU" sz="3600" b="1">
                <a:solidFill>
                  <a:srgbClr val="7C4B3B"/>
                </a:solidFill>
                <a:latin typeface="Franklin Gothic Book" pitchFamily="34" charset="0"/>
              </a:rPr>
              <a:t>Фабрика елочных игрушек</a:t>
            </a:r>
            <a:r>
              <a:rPr lang="ru-RU" sz="3600" b="1">
                <a:solidFill>
                  <a:srgbClr val="7C4B3B"/>
                </a:solidFill>
              </a:rPr>
              <a:t>»</a:t>
            </a:r>
            <a:r>
              <a:rPr lang="ru-RU" sz="3600" b="1">
                <a:solidFill>
                  <a:srgbClr val="7C4B3B"/>
                </a:solidFill>
                <a:latin typeface="Franklin Gothic Book" pitchFamily="34" charset="0"/>
              </a:rPr>
              <a:t> в Сокольниках.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Школьная библиотека.</a:t>
            </a:r>
            <a:endParaRPr lang="ru-RU" dirty="0"/>
          </a:p>
        </p:txBody>
      </p:sp>
      <p:pic>
        <p:nvPicPr>
          <p:cNvPr id="180226" name="Picture 2" descr="C:\Users\usr208-000\Desktop\фотографии\ф\IMG_41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6925" y="3429000"/>
            <a:ext cx="4284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 descr="C:\Users\usr208-000\Desktop\фотографии\ф\IMG_41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1196975"/>
            <a:ext cx="440055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410" y="584175"/>
            <a:ext cx="8686799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i="1" dirty="0" smtClean="0">
                <a:solidFill>
                  <a:schemeClr val="accent2">
                    <a:lumMod val="75000"/>
                  </a:schemeClr>
                </a:solidFill>
              </a:rPr>
              <a:t>«О чем может рассказать школьная библиотека».</a:t>
            </a:r>
            <a:br>
              <a:rPr lang="ru-RU" sz="27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700" i="1" dirty="0" smtClean="0">
                <a:solidFill>
                  <a:schemeClr val="accent2">
                    <a:lumMod val="75000"/>
                  </a:schemeClr>
                </a:solidFill>
              </a:rPr>
              <a:t>«Почему нам интересно ходить в библиотеку».</a:t>
            </a:r>
            <a:endParaRPr lang="ru-RU" sz="27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12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375285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060825"/>
            <a:ext cx="3744913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2" name="AutoShape 2" descr="https://bukuanaku.files.wordpress.com/2011/07/buku-kartun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181253" name="AutoShape 4" descr="http://srcnarti.ru/images/%D0%BD%D0%B0%D1%81%D1%82%D0%BA%D0%BD%D0%B8%D0%B3%D0%B0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181254" name="AutoShape 6" descr="http://srcnarti.ru/images/%D0%BD%D0%B0%D1%81%D1%82%D0%BA%D0%BD%D0%B8%D0%B3%D0%B0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1812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4975" y="57150"/>
            <a:ext cx="6364288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1628775"/>
            <a:ext cx="4611687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775" y="404813"/>
            <a:ext cx="8785225" cy="1066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Проект «Любимые блюда национальной кухни нашего класса»</a:t>
            </a:r>
          </a:p>
        </p:txBody>
      </p:sp>
      <p:pic>
        <p:nvPicPr>
          <p:cNvPr id="182274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54250"/>
            <a:ext cx="20335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4588" y="2997200"/>
            <a:ext cx="2063750" cy="366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17838"/>
            <a:ext cx="20637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7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9275" y="2316163"/>
            <a:ext cx="2043113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3132137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8263" y="476250"/>
            <a:ext cx="4614862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196975"/>
            <a:ext cx="25796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0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44663" y="2781300"/>
            <a:ext cx="211455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525838"/>
            <a:ext cx="179387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5963" y="4605338"/>
            <a:ext cx="322738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738" y="3232150"/>
            <a:ext cx="21526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Проект «Праздничный стол».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22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7663" y="1554163"/>
            <a:ext cx="606107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Объект 2"/>
          <p:cNvSpPr>
            <a:spLocks noGrp="1"/>
          </p:cNvSpPr>
          <p:nvPr>
            <p:ph idx="1"/>
          </p:nvPr>
        </p:nvSpPr>
        <p:spPr>
          <a:xfrm>
            <a:off x="457200" y="1268413"/>
            <a:ext cx="8686800" cy="4525962"/>
          </a:xfrm>
        </p:spPr>
        <p:txBody>
          <a:bodyPr/>
          <a:lstStyle/>
          <a:p>
            <a:pPr eaLnBrk="1" hangingPunct="1"/>
            <a:r>
              <a:rPr lang="ru-RU" sz="4400" b="1" smtClean="0"/>
              <a:t>Древнейшие профессии.</a:t>
            </a:r>
          </a:p>
          <a:p>
            <a:pPr eaLnBrk="1" hangingPunct="1"/>
            <a:r>
              <a:rPr lang="ru-RU" sz="4400" b="1" smtClean="0"/>
              <a:t>Переулки Москвы и профессии.</a:t>
            </a:r>
          </a:p>
          <a:p>
            <a:pPr eaLnBrk="1" hangingPunct="1"/>
            <a:r>
              <a:rPr lang="ru-RU" sz="4400" b="1" smtClean="0"/>
              <a:t>Самые редкие и необычные профессии в мире.</a:t>
            </a:r>
          </a:p>
          <a:p>
            <a:pPr eaLnBrk="1" hangingPunct="1"/>
            <a:r>
              <a:rPr lang="ru-RU" sz="4400" b="1" smtClean="0"/>
              <a:t>Пословицы и поговорки о труде.</a:t>
            </a:r>
          </a:p>
          <a:p>
            <a:pPr eaLnBrk="1" hangingPunct="1"/>
            <a:r>
              <a:rPr lang="ru-RU" sz="4400" b="1" smtClean="0"/>
              <a:t>Кроссворд «Профессии».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Проект «пчелиный лекарь».</a:t>
            </a:r>
            <a:endParaRPr lang="ru-RU" dirty="0"/>
          </a:p>
        </p:txBody>
      </p:sp>
      <p:pic>
        <p:nvPicPr>
          <p:cNvPr id="185346" name="Picture 2" descr="C:\Users\Администратор\Desktop\Фото Мёд\DSCN3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01775"/>
            <a:ext cx="29527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7" name="Picture 2" descr="C:\Users\Администратор\Desktop\Фото Мёд\DSCN34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138488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2263" y="1484313"/>
            <a:ext cx="16986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14288" y="981075"/>
            <a:ext cx="9158288" cy="5688013"/>
          </a:xfrm>
        </p:spPr>
      </p:pic>
      <p:sp>
        <p:nvSpPr>
          <p:cNvPr id="186371" name="TextBox 10"/>
          <p:cNvSpPr txBox="1">
            <a:spLocks noChangeArrowheads="1"/>
          </p:cNvSpPr>
          <p:nvPr/>
        </p:nvSpPr>
        <p:spPr bwMode="auto">
          <a:xfrm>
            <a:off x="179388" y="1052513"/>
            <a:ext cx="4095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10253F"/>
                </a:solidFill>
                <a:latin typeface="Calibri" pitchFamily="34" charset="0"/>
              </a:rPr>
              <a:t>Этап №2. Посещение пасеки.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15384" y="1340840"/>
            <a:ext cx="389004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В гостях у пчеловода</a:t>
            </a:r>
          </a:p>
        </p:txBody>
      </p:sp>
      <p:pic>
        <p:nvPicPr>
          <p:cNvPr id="186373" name="Picture 3" descr="F:\Хочешь фоты, жми сюда\Дальше\Теперь сюда\Дальше\Теперь сюда\Дальше\Отпуск, июнь 2009\IMG_83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916113"/>
            <a:ext cx="25209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4" name="Picture 2" descr="F:\Хочешь фоты, жми сюда\Дальше\Теперь сюда\Дальше\Теперь сюда\Дальше\Отпуск, июнь 2009\IMG_839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1916113"/>
            <a:ext cx="25923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5" name="Picture 4" descr="F:\Хочешь фоты, жми сюда\Дальше\Теперь сюда\Дальше\Теперь сюда\Дальше\Отпуск, июнь 2009\IMG_838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1916113"/>
            <a:ext cx="2627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6" name="Picture 2" descr="F:\Хочешь фоты, жми сюда\Дальше\Теперь сюда\Дальше\Теперь сюда\Дальше\Отпуск, июнь 2009\IMG_83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581525"/>
            <a:ext cx="2628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7" name="Picture 3" descr="F:\Хочешь фоты, жми сюда\Дальше\Теперь сюда\Дальше\Теперь сюда\Дальше\Отпуск, июнь 2009\IMG_839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48038" y="4652963"/>
            <a:ext cx="25923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8" name="Picture 4" descr="F:\Хочешь фоты, жми сюда\Дальше\Теперь сюда\Дальше\Теперь сюда\Дальше\Отпуск, июнь 2009\IMG_838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7763" y="4581525"/>
            <a:ext cx="27003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9" name="TextBox 19"/>
          <p:cNvSpPr txBox="1">
            <a:spLocks noChangeArrowheads="1"/>
          </p:cNvSpPr>
          <p:nvPr/>
        </p:nvSpPr>
        <p:spPr bwMode="auto">
          <a:xfrm>
            <a:off x="6732588" y="4067175"/>
            <a:ext cx="1308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00"/>
                </a:solidFill>
                <a:latin typeface="Calibri" pitchFamily="34" charset="0"/>
              </a:rPr>
              <a:t>Медогонка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56269" y="4036558"/>
            <a:ext cx="17182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Сотовый  мёд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78" y="116632"/>
            <a:ext cx="8686800" cy="8412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История семьи в истории России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7394" name="Picture 2" descr="E:\фото\IMG_15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354138"/>
            <a:ext cx="33528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E:\фото\IMG_03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371600"/>
            <a:ext cx="42418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E:\фото\IMG_04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041568">
            <a:off x="3474244" y="4215607"/>
            <a:ext cx="2459037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304800" y="457200"/>
            <a:ext cx="7991475" cy="201613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800" b="1" cap="none" smtClean="0">
                <a:effectLst/>
                <a:latin typeface="Comic Sans MS" pitchFamily="66" charset="0"/>
              </a:rPr>
              <a:t>«ПРОФЕССИИ ЧЛЕНОВ МОЕЙ СЕМЬИ».</a:t>
            </a:r>
          </a:p>
        </p:txBody>
      </p:sp>
      <p:pic>
        <p:nvPicPr>
          <p:cNvPr id="188418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836613"/>
            <a:ext cx="3981450" cy="5616575"/>
          </a:xfrm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365625"/>
            <a:ext cx="3121025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Содержимое 4" descr="Лепская Тамар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2420938"/>
            <a:ext cx="210978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Рисунок 6" descr="IMG_4808.JPG"/>
          <p:cNvPicPr>
            <a:picLocks noChangeAspect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268538" y="836613"/>
            <a:ext cx="2071687" cy="2760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09" y="260648"/>
            <a:ext cx="868680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Профессии моих родителей, бабушек и дедушек</a:t>
            </a:r>
            <a:endParaRPr lang="ru-RU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25538"/>
            <a:ext cx="7272338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404813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84150"/>
            <a:ext cx="37687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3188" y="692150"/>
            <a:ext cx="43910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225" y="2852738"/>
            <a:ext cx="4303713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8613" y="4064000"/>
            <a:ext cx="461010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763" y="685800"/>
            <a:ext cx="5238750" cy="14446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бабушка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Марина Андреевна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работает кассиром в банке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 rot="21410820">
            <a:off x="1353933" y="2639321"/>
            <a:ext cx="3687962" cy="3687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2515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338" y="2863850"/>
            <a:ext cx="466566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763" y="685800"/>
            <a:ext cx="7807325" cy="3687763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– это такое место, где хранятся деньги.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eaLnBrk="1" fontAlgn="auto" hangingPunct="1"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– это специальный товар, который выдается за человеческий труд, и который можно также потратить на товар. Раньше вместо денег люди использовали камешки и ракушки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pPr eaLnBrk="1" fontAlgn="auto" hangingPunct="1">
              <a:defRPr/>
            </a:pPr>
            <a:r>
              <a:rPr lang="ru-RU" sz="2400" b="1" dirty="0">
                <a:solidFill>
                  <a:schemeClr val="bg1"/>
                </a:solidFill>
              </a:rPr>
              <a:t>Сейчас деньги бывают  трех видов: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металлические, бумажные и электронные.</a:t>
            </a:r>
          </a:p>
          <a:p>
            <a:pPr eaLnBrk="1" fontAlgn="auto" hangingPunct="1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016415" y="3633176"/>
            <a:ext cx="3889166" cy="32248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325" y="3175000"/>
            <a:ext cx="7518400" cy="2906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Металлические деньги</a:t>
            </a:r>
            <a:r>
              <a:rPr lang="ru-RU" sz="4000" b="1" dirty="0" smtClean="0"/>
              <a:t> </a:t>
            </a:r>
            <a:r>
              <a:rPr lang="ru-RU" sz="4000" b="1" dirty="0"/>
              <a:t>– </a:t>
            </a:r>
            <a:r>
              <a:rPr lang="ru-RU" sz="27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это монеты, отчеканенные с двух сторон. Чтобы монеты не подделывали, их отливают из разных сплавов меди, олова, железа и никеля в определенном количестве</a:t>
            </a:r>
            <a:r>
              <a:rPr lang="ru-RU" sz="40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 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38117" y="3399501"/>
            <a:ext cx="3448985" cy="304277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1716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 smtClean="0"/>
              <a:t>ЭКСКУРСИИ.</a:t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1763713" y="1316038"/>
            <a:ext cx="60483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ЗАО МПБК «ОЧАКОВО».</a:t>
            </a:r>
          </a:p>
        </p:txBody>
      </p:sp>
      <p:pic>
        <p:nvPicPr>
          <p:cNvPr id="158723" name="Picture 2" descr="Z:\Учителя\Бирюкова С.В\Профессии\20151024_122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775" y="1901825"/>
            <a:ext cx="7808913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13" y="1887538"/>
            <a:ext cx="7348537" cy="2349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Бумажные деньги </a:t>
            </a:r>
            <a:r>
              <a:rPr lang="ru-RU" sz="2400" b="1" dirty="0">
                <a:solidFill>
                  <a:schemeClr val="bg1"/>
                </a:solidFill>
              </a:rPr>
              <a:t>печатают на специальной бумаге с помощью специальных станков, которые очень хорошо охраняются от воров и мошенников. Чтобы можно было легко узнать подделку, на бумажной денежке есть разные степени защиты </a:t>
            </a:r>
          </a:p>
        </p:txBody>
      </p:sp>
      <p:pic>
        <p:nvPicPr>
          <p:cNvPr id="195586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317875"/>
            <a:ext cx="424815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763" y="-573088"/>
            <a:ext cx="6461125" cy="41703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Есть еще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электронные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</a:t>
            </a:r>
            <a:r>
              <a:rPr lang="ru-RU" sz="1400" dirty="0"/>
              <a:t>. </a:t>
            </a: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Их нельзя потрогать, но можно увидеть. У многих людей есть специальные банковские карты, на которые им с работы перечисляют зарплату. Чтобы снять с нее деньги, нужно обратиться в банк. </a:t>
            </a:r>
            <a:b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Можно снять деньги с помощью банкомата – это такой большой ящик с экраном. Человек вставляет в специальный отсек карту, набирает секретный код и видит цифры, - это те самые деньги, которые лежат на карте. Он может написать сумму, которую хочет снять с карты, и банкомат отдаст ему нужное количество бумажек.</a:t>
            </a:r>
            <a:b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	Человек может расплатиться картой на кассе магазина, тогда кассир проводит карту магнитной полосой по аппарату, или вставляет карту в аппарат специальным чипом, и деньги убавляются. </a:t>
            </a:r>
            <a:br>
              <a:rPr lang="ru-RU" sz="1400" b="1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ru-RU" sz="1400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66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3506788"/>
            <a:ext cx="4725988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419475"/>
            <a:ext cx="24018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3230563"/>
            <a:ext cx="7140575" cy="23082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делает банк?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 хранит деньги и платит людям проценты за то, что они приносят в банк деньги, это называется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человеку нужны деньги на покупку, он идет в банк и просит их у него. Банк дает, но человек должен вернуть деньги в срок и еще заплатить банку за то, что он одолжил ему деньги. Это называется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6262688" cy="34686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В нашей стране много банков, но самый главный банк называется </a:t>
            </a:r>
            <a:r>
              <a:rPr lang="ru-RU" sz="2400" b="1" dirty="0" smtClean="0"/>
              <a:t>«Центральный банк». </a:t>
            </a:r>
            <a:r>
              <a:rPr lang="ru-RU" sz="2400" b="1" dirty="0" smtClean="0">
                <a:solidFill>
                  <a:schemeClr val="bg1"/>
                </a:solidFill>
              </a:rPr>
              <a:t>Он управляет другими банками, а им не управляет никто, даже президент.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763" y="3843338"/>
            <a:ext cx="4800600" cy="1947862"/>
          </a:xfrm>
        </p:spPr>
        <p:txBody>
          <a:bodyPr rtlCol="0"/>
          <a:lstStyle/>
          <a:p>
            <a:pPr eaLnBrk="1" fontAlgn="auto" hangingPunct="1">
              <a:defRPr/>
            </a:pPr>
            <a:r>
              <a:rPr lang="ru-RU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Вот сколько нового я узнала о работе моей бабушки!</a:t>
            </a:r>
            <a:endParaRPr lang="ru-R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28184" y="2996952"/>
            <a:ext cx="2011166" cy="3562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Практикум.</a:t>
            </a:r>
            <a:br>
              <a:rPr lang="ru-RU" dirty="0" smtClean="0"/>
            </a:br>
            <a:r>
              <a:rPr lang="ru-RU" dirty="0" smtClean="0"/>
              <a:t>Городецкая роспись.</a:t>
            </a:r>
            <a:endParaRPr lang="ru-RU" dirty="0"/>
          </a:p>
        </p:txBody>
      </p:sp>
      <p:pic>
        <p:nvPicPr>
          <p:cNvPr id="19968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4525" y="1916113"/>
            <a:ext cx="5651500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92350"/>
            <a:ext cx="256222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620713"/>
            <a:ext cx="8686800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b="1" cap="none" smtClean="0">
                <a:effectLst/>
                <a:latin typeface="Footlight MT Light" pitchFamily="18" charset="0"/>
              </a:rPr>
              <a:t>Урок математики с элементами моделирования</a:t>
            </a:r>
          </a:p>
        </p:txBody>
      </p:sp>
      <p:pic>
        <p:nvPicPr>
          <p:cNvPr id="201730" name="Picture 4" descr="2I3A24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57338"/>
            <a:ext cx="41036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1" name="Picture 5" descr="2I3A24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500438"/>
            <a:ext cx="46799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6" descr="IMG_09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557338"/>
            <a:ext cx="3808412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333375"/>
            <a:ext cx="8686800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effectLst/>
              </a:rPr>
              <a:t>Практикум «Золотая Хохлома»</a:t>
            </a:r>
          </a:p>
        </p:txBody>
      </p:sp>
      <p:pic>
        <p:nvPicPr>
          <p:cNvPr id="202754" name="Picture 4" descr="IMG_24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25538"/>
            <a:ext cx="47434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5" name="Picture 5" descr="IMG_24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772400" y="-5791200"/>
            <a:ext cx="454818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6" name="Picture 6" descr="IMG_24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3463"/>
            <a:ext cx="41322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60350"/>
            <a:ext cx="8686800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effectLst/>
              </a:rPr>
              <a:t>Дизайн-проект «Платок для мамы»</a:t>
            </a:r>
          </a:p>
        </p:txBody>
      </p:sp>
      <p:pic>
        <p:nvPicPr>
          <p:cNvPr id="203778" name="Picture 3" descr="IMG_28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25538"/>
            <a:ext cx="5040313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9" name="Picture 4" descr="IMG_28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6564956">
            <a:off x="4399757" y="2521744"/>
            <a:ext cx="421163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Заголовок 1"/>
          <p:cNvSpPr>
            <a:spLocks noGrp="1"/>
          </p:cNvSpPr>
          <p:nvPr>
            <p:ph type="title"/>
          </p:nvPr>
        </p:nvSpPr>
        <p:spPr bwMode="auto">
          <a:xfrm>
            <a:off x="301625" y="457200"/>
            <a:ext cx="8686800" cy="8413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effectLst/>
              </a:rPr>
              <a:t>Урок технологии «Дизайн одежды»</a:t>
            </a:r>
          </a:p>
        </p:txBody>
      </p:sp>
      <p:pic>
        <p:nvPicPr>
          <p:cNvPr id="204802" name="Picture 3" descr="IMG_30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268413"/>
            <a:ext cx="3302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3" name="Picture 4" descr="IMG_3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76700"/>
            <a:ext cx="33734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9225" y="1916113"/>
            <a:ext cx="518477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9"/>
          <p:cNvSpPr txBox="1">
            <a:spLocks noChangeArrowheads="1"/>
          </p:cNvSpPr>
          <p:nvPr/>
        </p:nvSpPr>
        <p:spPr bwMode="auto">
          <a:xfrm>
            <a:off x="1619250" y="333375"/>
            <a:ext cx="5761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chemeClr val="tx2"/>
                </a:solidFill>
                <a:latin typeface="Comic Sans MS" pitchFamily="66" charset="0"/>
              </a:rPr>
              <a:t>«МОЯ СЕМЬЯ».</a:t>
            </a:r>
          </a:p>
        </p:txBody>
      </p:sp>
      <p:pic>
        <p:nvPicPr>
          <p:cNvPr id="205826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908050"/>
            <a:ext cx="4105275" cy="2752725"/>
          </a:xfrm>
        </p:spPr>
      </p:pic>
      <p:pic>
        <p:nvPicPr>
          <p:cNvPr id="205827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39750" y="908050"/>
            <a:ext cx="3816350" cy="2835275"/>
          </a:xfrm>
        </p:spPr>
      </p:pic>
      <p:pic>
        <p:nvPicPr>
          <p:cNvPr id="205828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3933825"/>
            <a:ext cx="3978275" cy="2611438"/>
          </a:xfrm>
        </p:spPr>
      </p:pic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3716338"/>
            <a:ext cx="3328988" cy="29194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Завод «</a:t>
            </a:r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</a:rPr>
              <a:t>pepsi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» в 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г.Домодедово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9746" name="AutoShape 2" descr="&amp;Pcy;&amp;ocy;&amp;scy;&amp;mcy;&amp;ocy;&amp;tcy;&amp;rcy;&amp;iecy;&amp;tcy;&amp;softcy; &amp;ucy;&amp;vcy;&amp;iecy;&amp;lcy;&amp;icy;&amp;chcy;&amp;iecy;&amp;ncy;&amp;ncy;&amp;o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Franklin Gothic Book" pitchFamily="34" charset="0"/>
            </a:endParaRP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925638"/>
            <a:ext cx="4932362" cy="369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757363"/>
            <a:ext cx="3027363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2"/>
          <p:cNvSpPr>
            <a:spLocks noGrp="1"/>
          </p:cNvSpPr>
          <p:nvPr>
            <p:ph type="title" sz="quarter" idx="4294967295"/>
          </p:nvPr>
        </p:nvSpPr>
        <p:spPr bwMode="auto">
          <a:xfrm>
            <a:off x="468313" y="0"/>
            <a:ext cx="8229600" cy="11430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800" b="1" cap="none" smtClean="0">
                <a:effectLst/>
                <a:latin typeface="Comic Sans MS" pitchFamily="66" charset="0"/>
              </a:rPr>
              <a:t>ДЕТСКИЙ ЖУРНАЛ.</a:t>
            </a:r>
          </a:p>
        </p:txBody>
      </p:sp>
      <p:pic>
        <p:nvPicPr>
          <p:cNvPr id="206850" name="Picture 9" descr="IMG_0381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4652963"/>
            <a:ext cx="1485900" cy="1989137"/>
          </a:xfrm>
        </p:spPr>
      </p:pic>
      <p:pic>
        <p:nvPicPr>
          <p:cNvPr id="206851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908050"/>
            <a:ext cx="4246562" cy="3486150"/>
          </a:xfrm>
        </p:spPr>
      </p:pic>
      <p:pic>
        <p:nvPicPr>
          <p:cNvPr id="206852" name="Picture 11" descr="IMG_03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724400"/>
            <a:ext cx="24479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23850" y="4581525"/>
            <a:ext cx="1358900" cy="2016125"/>
          </a:xfrm>
        </p:spPr>
      </p:pic>
      <p:pic>
        <p:nvPicPr>
          <p:cNvPr id="206854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35150" y="4652963"/>
            <a:ext cx="1441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5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1125538"/>
            <a:ext cx="2803525" cy="18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6" name="Picture 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6443663" y="2781300"/>
            <a:ext cx="2451100" cy="1908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800" b="1" cap="none" smtClean="0">
                <a:effectLst/>
                <a:latin typeface="Comic Sans MS" pitchFamily="66" charset="0"/>
              </a:rPr>
              <a:t>«КРАСНАЯ КНИГА».</a:t>
            </a:r>
          </a:p>
        </p:txBody>
      </p:sp>
      <p:pic>
        <p:nvPicPr>
          <p:cNvPr id="207874" name="Picture 6" descr="IMG_043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268413"/>
            <a:ext cx="6985000" cy="5218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125538"/>
            <a:ext cx="4356100" cy="2613025"/>
          </a:xfrm>
        </p:spPr>
      </p:pic>
      <p:sp>
        <p:nvSpPr>
          <p:cNvPr id="208898" name="TextBox 4"/>
          <p:cNvSpPr txBox="1">
            <a:spLocks noChangeArrowheads="1"/>
          </p:cNvSpPr>
          <p:nvPr/>
        </p:nvSpPr>
        <p:spPr bwMode="auto">
          <a:xfrm>
            <a:off x="0" y="3716338"/>
            <a:ext cx="5292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rebuchet MS" pitchFamily="34" charset="0"/>
              </a:rPr>
              <a:t>Памятник бумажной десятке. </a:t>
            </a:r>
          </a:p>
          <a:p>
            <a:pPr algn="ctr"/>
            <a:r>
              <a:rPr lang="ru-RU" sz="2000" b="1">
                <a:latin typeface="Trebuchet MS" pitchFamily="34" charset="0"/>
              </a:rPr>
              <a:t>г. Красноярск</a:t>
            </a:r>
          </a:p>
        </p:txBody>
      </p:sp>
      <p:sp>
        <p:nvSpPr>
          <p:cNvPr id="208899" name="Rectangle 4"/>
          <p:cNvSpPr>
            <a:spLocks noChangeArrowheads="1"/>
          </p:cNvSpPr>
          <p:nvPr/>
        </p:nvSpPr>
        <p:spPr bwMode="auto">
          <a:xfrm>
            <a:off x="611188" y="333375"/>
            <a:ext cx="8532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chemeClr val="tx2"/>
                </a:solidFill>
                <a:latin typeface="Comic Sans MS" pitchFamily="66" charset="0"/>
              </a:rPr>
              <a:t>Классный час «Необычные памятники»</a:t>
            </a:r>
          </a:p>
        </p:txBody>
      </p:sp>
      <p:pic>
        <p:nvPicPr>
          <p:cNvPr id="208900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65400"/>
            <a:ext cx="45005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901" name="Rectangle 6"/>
          <p:cNvSpPr>
            <a:spLocks noChangeArrowheads="1"/>
          </p:cNvSpPr>
          <p:nvPr/>
        </p:nvSpPr>
        <p:spPr bwMode="auto">
          <a:xfrm>
            <a:off x="5124450" y="5805488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Памятник кошельку. г. Краснодар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Классный час.</a:t>
            </a:r>
            <a:br>
              <a:rPr lang="ru-RU" dirty="0" smtClean="0"/>
            </a:br>
            <a:r>
              <a:rPr lang="ru-RU" dirty="0" smtClean="0"/>
              <a:t>Профессия пилот.</a:t>
            </a:r>
            <a:endParaRPr lang="ru-RU" dirty="0"/>
          </a:p>
        </p:txBody>
      </p:sp>
      <p:pic>
        <p:nvPicPr>
          <p:cNvPr id="209922" name="Picture 2" descr="C:\Users\usr208-000\Desktop\Профессии\IMG_56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3054350"/>
            <a:ext cx="47371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3" name="Объект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57338"/>
            <a:ext cx="396081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86800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Классный час.</a:t>
            </a:r>
            <a:br>
              <a:rPr lang="ru-RU" dirty="0" smtClean="0"/>
            </a:br>
            <a:r>
              <a:rPr lang="ru-RU" dirty="0" smtClean="0"/>
              <a:t>Инженерно-авиационная служба.</a:t>
            </a:r>
            <a:endParaRPr lang="ru-RU" dirty="0"/>
          </a:p>
        </p:txBody>
      </p:sp>
      <p:pic>
        <p:nvPicPr>
          <p:cNvPr id="21197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1475" y="2146300"/>
            <a:ext cx="4859338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00213"/>
            <a:ext cx="338613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Аэродром </a:t>
            </a:r>
            <a:r>
              <a:rPr lang="ru-RU" dirty="0" err="1" smtClean="0"/>
              <a:t>остафьево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2994" name="Picture 6" descr="квит10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1814513"/>
            <a:ext cx="31432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TextBox 4"/>
          <p:cNvSpPr txBox="1">
            <a:spLocks noChangeArrowheads="1"/>
          </p:cNvSpPr>
          <p:nvPr/>
        </p:nvSpPr>
        <p:spPr bwMode="auto">
          <a:xfrm>
            <a:off x="1403350" y="192563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Franklin Gothic Book" pitchFamily="34" charset="0"/>
              </a:rPr>
              <a:t>1947 год</a:t>
            </a:r>
          </a:p>
        </p:txBody>
      </p:sp>
      <p:pic>
        <p:nvPicPr>
          <p:cNvPr id="212996" name="Picture 7" descr="квит1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1085850"/>
            <a:ext cx="3938587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24450" y="3444875"/>
            <a:ext cx="17287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1967 год</a:t>
            </a:r>
          </a:p>
        </p:txBody>
      </p:sp>
      <p:pic>
        <p:nvPicPr>
          <p:cNvPr id="212998" name="Picture 7" descr="квит10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3998913"/>
            <a:ext cx="3938587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75463" y="6300788"/>
            <a:ext cx="15128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1987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ext Box 8"/>
          <p:cNvSpPr txBox="1">
            <a:spLocks noChangeArrowheads="1"/>
          </p:cNvSpPr>
          <p:nvPr/>
        </p:nvSpPr>
        <p:spPr bwMode="auto">
          <a:xfrm>
            <a:off x="827088" y="333375"/>
            <a:ext cx="7561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solidFill>
                  <a:schemeClr val="tx2"/>
                </a:solidFill>
                <a:latin typeface="Comic Sans MS" pitchFamily="66" charset="0"/>
              </a:rPr>
              <a:t>«ИНКЛЮЗИВНОЕ ОБУЧЕНИЕ».</a:t>
            </a:r>
          </a:p>
        </p:txBody>
      </p:sp>
      <p:pic>
        <p:nvPicPr>
          <p:cNvPr id="214018" name="Объект 1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1412875"/>
            <a:ext cx="3744913" cy="2135188"/>
          </a:xfrm>
        </p:spPr>
      </p:pic>
      <p:sp>
        <p:nvSpPr>
          <p:cNvPr id="214019" name="Rectangle 10"/>
          <p:cNvSpPr>
            <a:spLocks noChangeArrowheads="1"/>
          </p:cNvSpPr>
          <p:nvPr/>
        </p:nvSpPr>
        <p:spPr bwMode="auto">
          <a:xfrm>
            <a:off x="6659563" y="981075"/>
            <a:ext cx="10398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  <a:hlinkClick r:id="rId3" tooltip="i-школа"/>
              </a:rPr>
              <a:t>i-</a:t>
            </a:r>
            <a:r>
              <a:rPr lang="ru-RU" b="1">
                <a:solidFill>
                  <a:schemeClr val="tx2"/>
                </a:solidFill>
                <a:hlinkClick r:id="rId3" tooltip="i-школа"/>
              </a:rPr>
              <a:t>школа</a:t>
            </a:r>
            <a:endParaRPr lang="ru-RU" b="1">
              <a:solidFill>
                <a:schemeClr val="tx2"/>
              </a:solidFill>
            </a:endParaRPr>
          </a:p>
        </p:txBody>
      </p:sp>
      <p:pic>
        <p:nvPicPr>
          <p:cNvPr id="214020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4030663"/>
            <a:ext cx="3887787" cy="2593975"/>
          </a:xfrm>
        </p:spPr>
      </p:pic>
      <p:pic>
        <p:nvPicPr>
          <p:cNvPr id="214021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68313" y="1219200"/>
            <a:ext cx="3887787" cy="2671763"/>
          </a:xfrm>
        </p:spPr>
      </p:pic>
      <p:pic>
        <p:nvPicPr>
          <p:cNvPr id="214022" name="Объект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3933825"/>
            <a:ext cx="36226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333375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effectLst/>
                <a:latin typeface="Comic Sans MS" pitchFamily="66" charset="0"/>
              </a:rPr>
              <a:t>Реальный бизнес</a:t>
            </a:r>
          </a:p>
        </p:txBody>
      </p:sp>
      <p:pic>
        <p:nvPicPr>
          <p:cNvPr id="215042" name="Picture 4" descr="IMG_36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96975"/>
            <a:ext cx="41671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3" name="Picture 5" descr="IMG_37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7563"/>
            <a:ext cx="4311650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603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effectLst/>
                <a:latin typeface="Comic Sans MS" pitchFamily="66" charset="0"/>
              </a:rPr>
              <a:t>Сестры милосердия</a:t>
            </a:r>
          </a:p>
        </p:txBody>
      </p:sp>
      <p:pic>
        <p:nvPicPr>
          <p:cNvPr id="216066" name="Picture 4" descr="IMG_11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196975"/>
            <a:ext cx="7056437" cy="526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2603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effectLst/>
                <a:latin typeface="Comic Sans MS" pitchFamily="66" charset="0"/>
              </a:rPr>
              <a:t>Мастер класс «Пряник для мамы»</a:t>
            </a:r>
          </a:p>
        </p:txBody>
      </p:sp>
      <p:pic>
        <p:nvPicPr>
          <p:cNvPr id="217090" name="Picture 4" descr="¦Ь¦Ъ¦¬TАTП¦-¦¬¦¦-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2060575"/>
            <a:ext cx="467995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5" descr="¦Ь¦Ъ¦¬TАTП¦-¦¬¦¦-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92225"/>
            <a:ext cx="3817938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2" name="Picture 6" descr="¦Ь¦Ъ¦¬TАTП¦-¦¬¦¦-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05263"/>
            <a:ext cx="38163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ООО «ХЛЕБНЫЕ ТРАДИЦИИ».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0770" name="Picture 3" descr="E:\фото\¦¬¦¦¦¦¦-TА¦-TП-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9800" y="4005263"/>
            <a:ext cx="383857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58875"/>
            <a:ext cx="370046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6" descr="E:\фото\¦¬¦¦¦¦¦-TА¦-TП-1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165225"/>
            <a:ext cx="3741737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7" descr="E:\фото\¦¬¦¦¦¦¦-TА¦-TП-1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025" y="4005263"/>
            <a:ext cx="3836988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6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825" y="2644775"/>
            <a:ext cx="8713788" cy="7937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2413" y="2687638"/>
            <a:ext cx="87137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87338"/>
            <a:ext cx="5761038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4" descr="C:\Users\USR208~1\AppData\Local\Temp\20161021_1719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611313"/>
            <a:ext cx="3775075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5" descr="E:\фото\¦¬¦¦¦¦¦-TА¦-TП-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1700" y="4365625"/>
            <a:ext cx="341947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ПИЦЦЕРИЯ  </a:t>
            </a:r>
            <a:r>
              <a:rPr lang="ru-RU" i="1" dirty="0" err="1">
                <a:solidFill>
                  <a:schemeClr val="accent2">
                    <a:lumMod val="75000"/>
                  </a:schemeClr>
                </a:solidFill>
              </a:rPr>
              <a:t>г</a:t>
            </a:r>
            <a:r>
              <a:rPr lang="ru-RU" i="1" dirty="0" err="1" smtClean="0">
                <a:solidFill>
                  <a:schemeClr val="accent2">
                    <a:lumMod val="75000"/>
                  </a:schemeClr>
                </a:solidFill>
              </a:rPr>
              <a:t>.Подольск</a:t>
            </a: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2818" name="Picture 2" descr="Z:\Учителя\Бирюкова С.В\Профессии\Баржанова 4 А\Пиццерия\DSC_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906588"/>
            <a:ext cx="5208587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3" descr="Z:\Учителя\Бирюкова С.В\Профессии\Баржанова 4 А\Пиццерия\DSC_0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628775"/>
            <a:ext cx="2873375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2">
                    <a:lumMod val="75000"/>
                  </a:schemeClr>
                </a:solidFill>
              </a:rPr>
              <a:t>АГРОХОЛДИНГ «МОСКОВСКИЙ».</a:t>
            </a:r>
            <a:endParaRPr lang="ru-RU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46180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3644900"/>
            <a:ext cx="5106987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4513263"/>
            <a:ext cx="226536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628775"/>
            <a:ext cx="16668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(1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2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6.xml><?xml version="1.0" encoding="utf-8"?>
<a:theme xmlns:a="http://schemas.openxmlformats.org/drawingml/2006/main" name="3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7.xml><?xml version="1.0" encoding="utf-8"?>
<a:theme xmlns:a="http://schemas.openxmlformats.org/drawingml/2006/main" name="4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8.xml><?xml version="1.0" encoding="utf-8"?>
<a:theme xmlns:a="http://schemas.openxmlformats.org/drawingml/2006/main" name="5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9.xml><?xml version="1.0" encoding="utf-8"?>
<a:theme xmlns:a="http://schemas.openxmlformats.org/drawingml/2006/main" name="6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453</TotalTime>
  <Words>428</Words>
  <Application>Microsoft Office PowerPoint</Application>
  <PresentationFormat>Экран (4:3)</PresentationFormat>
  <Paragraphs>51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38</vt:i4>
      </vt:variant>
      <vt:variant>
        <vt:lpstr>Заголовки слайдов</vt:lpstr>
      </vt:variant>
      <vt:variant>
        <vt:i4>60</vt:i4>
      </vt:variant>
    </vt:vector>
  </HeadingPairs>
  <TitlesOfParts>
    <vt:vector size="109" baseType="lpstr">
      <vt:lpstr>Arial</vt:lpstr>
      <vt:lpstr>Franklin Gothic Medium</vt:lpstr>
      <vt:lpstr>Franklin Gothic Book</vt:lpstr>
      <vt:lpstr>Wingdings 2</vt:lpstr>
      <vt:lpstr>Calibri</vt:lpstr>
      <vt:lpstr>Century Gothic</vt:lpstr>
      <vt:lpstr>Wingdings 3</vt:lpstr>
      <vt:lpstr>Times New Roman</vt:lpstr>
      <vt:lpstr>Comic Sans MS</vt:lpstr>
      <vt:lpstr>Footlight MT Light</vt:lpstr>
      <vt:lpstr>Trebuchet MS</vt:lpstr>
      <vt:lpstr>Трек</vt:lpstr>
      <vt:lpstr>presentation (1)</vt:lpstr>
      <vt:lpstr>Сектор</vt:lpstr>
      <vt:lpstr>1_Сектор</vt:lpstr>
      <vt:lpstr>2_Сектор</vt:lpstr>
      <vt:lpstr>3_Сектор</vt:lpstr>
      <vt:lpstr>4_Сектор</vt:lpstr>
      <vt:lpstr>5_Сектор</vt:lpstr>
      <vt:lpstr>6_Сектор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Сектор</vt:lpstr>
      <vt:lpstr>Сектор</vt:lpstr>
      <vt:lpstr>Сектор</vt:lpstr>
      <vt:lpstr>1_Сектор</vt:lpstr>
      <vt:lpstr>1_Сектор</vt:lpstr>
      <vt:lpstr>1_Сектор</vt:lpstr>
      <vt:lpstr>2_Сектор</vt:lpstr>
      <vt:lpstr>2_Сектор</vt:lpstr>
      <vt:lpstr>2_Сектор</vt:lpstr>
      <vt:lpstr>3_Сектор</vt:lpstr>
      <vt:lpstr>3_Сектор</vt:lpstr>
      <vt:lpstr>3_Сектор</vt:lpstr>
      <vt:lpstr>4_Сектор</vt:lpstr>
      <vt:lpstr>4_Сектор</vt:lpstr>
      <vt:lpstr>4_Сектор</vt:lpstr>
      <vt:lpstr>5_Сектор</vt:lpstr>
      <vt:lpstr>5_Сектор</vt:lpstr>
      <vt:lpstr>5_Сектор</vt:lpstr>
      <vt:lpstr>6_Сектор</vt:lpstr>
      <vt:lpstr>6_Сектор</vt:lpstr>
      <vt:lpstr>6_Сектор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«ПРОФЕССИИ ЧЛЕНОВ МОЕЙ СЕМЬИ».</vt:lpstr>
      <vt:lpstr>Слайд 34</vt:lpstr>
      <vt:lpstr>Слайд 35</vt:lpstr>
      <vt:lpstr>Слайд 36</vt:lpstr>
      <vt:lpstr>МОЯ БАБУШКА МАРИНА АНДРЕЕВНА РАБОТАЕТ КАССИРОМ В БАНКЕ</vt:lpstr>
      <vt:lpstr>Слайд 38</vt:lpstr>
      <vt:lpstr>МЕТАЛЛИЧЕСКИЕ ДЕНЬГИ – ЭТО МОНЕТЫ, ОТЧЕКАНЕННЫЕ С ДВУХ СТОРОН. ЧТОБЫ МОНЕТЫ НЕ ПОДДЕЛЫВАЛИ, ИХ ОТЛИВАЮТ ИЗ РАЗНЫХ СПЛАВОВ МЕДИ, ОЛОВА, ЖЕЛЕЗА И НИКЕЛЯ В ОПРЕДЕЛЕННОМ КОЛИЧЕСТВЕ.     </vt:lpstr>
      <vt:lpstr>БУМАЖНЫЕ ДЕНЬГИ ПЕЧАТАЮТ НА СПЕЦИАЛЬНОЙ БУМАГЕ С ПОМОЩЬЮ СПЕЦИАЛЬНЫХ СТАНКОВ, КОТОРЫЕ ОЧЕНЬ ХОРОШО ОХРАНЯЮТСЯ ОТ ВОРОВ И МОШЕННИКОВ. ЧТОБЫ МОЖНО БЫЛО ЛЕГКО УЗНАТЬ ПОДДЕЛКУ, НА БУМАЖНОЙ ДЕНЕЖКЕ ЕСТЬ РАЗНЫЕ СТЕПЕНИ ЗАЩИТЫ </vt:lpstr>
      <vt:lpstr>ЕСТЬ ЕЩЕ ЭЛЕКТРОННЫЕ ДЕНЬГИ. ИХ НЕЛЬЗЯ ПОТРОГАТЬ, НО МОЖНО УВИДЕТЬ. У МНОГИХ ЛЮДЕЙ ЕСТЬ СПЕЦИАЛЬНЫЕ БАНКОВСКИЕ КАРТЫ, НА КОТОРЫЕ ИМ С РАБОТЫ ПЕРЕЧИСЛЯЮТ ЗАРПЛАТУ. ЧТОБЫ СНЯТЬ С НЕЕ ДЕНЬГИ, НУЖНО ОБРАТИТЬСЯ В БАНК.   МОЖНО СНЯТЬ ДЕНЬГИ С ПОМОЩЬЮ БАНКОМАТА – ЭТО ТАКОЙ БОЛЬШОЙ ЯЩИК С ЭКРАНОМ. ЧЕЛОВЕК ВСТАВЛЯЕТ В СПЕЦИАЛЬНЫЙ ОТСЕК КАРТУ, НАБИРАЕТ СЕКРЕТНЫЙ КОД И ВИДИТ ЦИФРЫ, - ЭТО ТЕ САМЫЕ ДЕНЬГИ, КОТОРЫЕ ЛЕЖАТ НА КАРТЕ. ОН МОЖЕТ НАПИСАТЬ СУММУ, КОТОРУЮ ХОЧЕТ СНЯТЬ С КАРТЫ, И БАНКОМАТ ОТДАСТ ЕМУ НУЖНОЕ КОЛИЧЕСТВО БУМАЖЕК.  ЧЕЛОВЕК МОЖЕТ РАСПЛАТИТЬСЯ КАРТОЙ НА КАССЕ МАГАЗИНА, ТОГДА КАССИР ПРОВОДИТ КАРТУ МАГНИТНОЙ ПОЛОСОЙ ПО АППАРАТУ, ИЛИ ВСТАВЛЯЕТ КАРТУ В АППАРАТ СПЕЦИАЛЬНЫМ ЧИПОМ, И ДЕНЬГИ УБАВЛЯЮТСЯ.  </vt:lpstr>
      <vt:lpstr>ЧТО ДЕЛАЕТ БАНК?  БАНК ХРАНИТ ДЕНЬГИ И ПЛАТИТ ЛЮДЯМ ПРОЦЕНТЫ ЗА ТО, ЧТО ОНИ ПРИНОСЯТ В БАНК ДЕНЬГИ, ЭТО НАЗЫВАЕТСЯ ВКЛАД. ЕСЛИ ЧЕЛОВЕКУ НУЖНЫ ДЕНЬГИ НА ПОКУПКУ, ОН ИДЕТ В БАНК И ПРОСИТ ИХ У НЕГО. БАНК ДАЕТ, НО ЧЕЛОВЕК ДОЛЖЕН ВЕРНУТЬ ДЕНЬГИ В СРОК И ЕЩЕ ЗАПЛАТИТЬ БАНКУ ЗА ТО, ЧТО ОН ОДОЛЖИЛ ЕМУ ДЕНЬГИ. ЭТО НАЗЫВАЕТСЯ КРЕДИТ.</vt:lpstr>
      <vt:lpstr>В НАШЕЙ СТРАНЕ МНОГО БАНКОВ, НО САМЫЙ ГЛАВНЫЙ БАНК НАЗЫВАЕТСЯ «ЦЕНТРАЛЬНЫЙ БАНК». ОН УПРАВЛЯЕТ ДРУГИМИ БАНКАМИ, А ИМ НЕ УПРАВЛЯЕТ НИКТО, ДАЖЕ ПРЕЗИДЕНТ.</vt:lpstr>
      <vt:lpstr>Слайд 44</vt:lpstr>
      <vt:lpstr>Урок математики с элементами моделирования</vt:lpstr>
      <vt:lpstr>Практикум «Золотая Хохлома»</vt:lpstr>
      <vt:lpstr>Дизайн-проект «Платок для мамы»</vt:lpstr>
      <vt:lpstr>Урок технологии «Дизайн одежды»</vt:lpstr>
      <vt:lpstr>Слайд 49</vt:lpstr>
      <vt:lpstr>ДЕТСКИЙ ЖУРНАЛ.</vt:lpstr>
      <vt:lpstr>«КРАСНАЯ КНИГА».</vt:lpstr>
      <vt:lpstr>Слайд 52</vt:lpstr>
      <vt:lpstr>Слайд 53</vt:lpstr>
      <vt:lpstr>Слайд 54</vt:lpstr>
      <vt:lpstr>Слайд 55</vt:lpstr>
      <vt:lpstr>Слайд 56</vt:lpstr>
      <vt:lpstr>Реальный бизнес</vt:lpstr>
      <vt:lpstr>Сестры милосердия</vt:lpstr>
      <vt:lpstr>Мастер класс «Пряник для мамы»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usr208-000</dc:creator>
  <cp:lastModifiedBy>Admin</cp:lastModifiedBy>
  <cp:revision>56</cp:revision>
  <dcterms:created xsi:type="dcterms:W3CDTF">2015-11-16T08:50:39Z</dcterms:created>
  <dcterms:modified xsi:type="dcterms:W3CDTF">2017-06-20T19:59:08Z</dcterms:modified>
</cp:coreProperties>
</file>