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theme/themeOverride1.xml" ContentType="application/vnd.openxmlformats-officedocument.themeOverr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6.xml" ContentType="application/vnd.openxmlformats-officedocument.theme+xml"/>
  <Override PartName="/ppt/slideLayouts/slideLayout98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Default Extension="gif" ContentType="image/gif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702" r:id="rId4"/>
    <p:sldMasterId id="2147483720" r:id="rId5"/>
    <p:sldMasterId id="2147483738" r:id="rId6"/>
    <p:sldMasterId id="2147483756" r:id="rId7"/>
    <p:sldMasterId id="2147483774" r:id="rId8"/>
    <p:sldMasterId id="2147483792" r:id="rId9"/>
  </p:sldMasterIdLst>
  <p:sldIdLst>
    <p:sldId id="257" r:id="rId10"/>
    <p:sldId id="258" r:id="rId11"/>
    <p:sldId id="259" r:id="rId12"/>
    <p:sldId id="263" r:id="rId13"/>
    <p:sldId id="268" r:id="rId14"/>
    <p:sldId id="264" r:id="rId15"/>
    <p:sldId id="287" r:id="rId16"/>
    <p:sldId id="266" r:id="rId17"/>
    <p:sldId id="265" r:id="rId18"/>
    <p:sldId id="267" r:id="rId19"/>
    <p:sldId id="269" r:id="rId20"/>
    <p:sldId id="270" r:id="rId21"/>
    <p:sldId id="284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295" r:id="rId30"/>
    <p:sldId id="296" r:id="rId31"/>
    <p:sldId id="297" r:id="rId32"/>
    <p:sldId id="298" r:id="rId33"/>
    <p:sldId id="283" r:id="rId34"/>
    <p:sldId id="274" r:id="rId35"/>
    <p:sldId id="272" r:id="rId36"/>
    <p:sldId id="261" r:id="rId37"/>
    <p:sldId id="275" r:id="rId38"/>
    <p:sldId id="277" r:id="rId39"/>
    <p:sldId id="278" r:id="rId40"/>
    <p:sldId id="300" r:id="rId41"/>
    <p:sldId id="322" r:id="rId42"/>
    <p:sldId id="301" r:id="rId43"/>
    <p:sldId id="302" r:id="rId44"/>
    <p:sldId id="303" r:id="rId45"/>
    <p:sldId id="314" r:id="rId46"/>
    <p:sldId id="315" r:id="rId47"/>
    <p:sldId id="316" r:id="rId48"/>
    <p:sldId id="317" r:id="rId49"/>
    <p:sldId id="318" r:id="rId50"/>
    <p:sldId id="319" r:id="rId51"/>
    <p:sldId id="320" r:id="rId52"/>
    <p:sldId id="282" r:id="rId53"/>
    <p:sldId id="304" r:id="rId54"/>
    <p:sldId id="305" r:id="rId55"/>
    <p:sldId id="306" r:id="rId56"/>
    <p:sldId id="307" r:id="rId57"/>
    <p:sldId id="321" r:id="rId58"/>
    <p:sldId id="323" r:id="rId59"/>
    <p:sldId id="324" r:id="rId60"/>
    <p:sldId id="331" r:id="rId61"/>
    <p:sldId id="279" r:id="rId62"/>
    <p:sldId id="280" r:id="rId63"/>
    <p:sldId id="281" r:id="rId64"/>
    <p:sldId id="325" r:id="rId65"/>
    <p:sldId id="326" r:id="rId66"/>
    <p:sldId id="327" r:id="rId67"/>
    <p:sldId id="328" r:id="rId68"/>
    <p:sldId id="273" r:id="rId6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0280" autoAdjust="0"/>
    <p:restoredTop sz="94624" autoAdjust="0"/>
  </p:normalViewPr>
  <p:slideViewPr>
    <p:cSldViewPr>
      <p:cViewPr varScale="1">
        <p:scale>
          <a:sx n="60" d="100"/>
          <a:sy n="60" d="100"/>
        </p:scale>
        <p:origin x="-72" y="-3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24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63" Type="http://schemas.openxmlformats.org/officeDocument/2006/relationships/slide" Target="slides/slide54.xml"/><Relationship Id="rId68" Type="http://schemas.openxmlformats.org/officeDocument/2006/relationships/slide" Target="slides/slide59.xml"/><Relationship Id="rId7" Type="http://schemas.openxmlformats.org/officeDocument/2006/relationships/slideMaster" Target="slideMasters/slideMaster7.xml"/><Relationship Id="rId71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66" Type="http://schemas.openxmlformats.org/officeDocument/2006/relationships/slide" Target="slides/slide5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61" Type="http://schemas.openxmlformats.org/officeDocument/2006/relationships/slide" Target="slides/slide52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slide" Target="slides/slide51.xml"/><Relationship Id="rId65" Type="http://schemas.openxmlformats.org/officeDocument/2006/relationships/slide" Target="slides/slide56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openxmlformats.org/officeDocument/2006/relationships/slide" Target="slides/slide55.xml"/><Relationship Id="rId69" Type="http://schemas.openxmlformats.org/officeDocument/2006/relationships/slide" Target="slides/slide60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slide" Target="slides/slide50.xml"/><Relationship Id="rId67" Type="http://schemas.openxmlformats.org/officeDocument/2006/relationships/slide" Target="slides/slide58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slide" Target="slides/slide53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74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83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35D7E-D6FD-4CBB-BC6A-EBEA6FA51CC2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286814-776C-451A-AA21-BA7381EAC0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327F8-3F63-42BE-8220-6A21E268F08D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817FD-7AF9-4C4D-9634-B4A7E0942F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109" y="1447800"/>
            <a:ext cx="4514850" cy="1143000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1772" y="914400"/>
            <a:ext cx="2460731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111" y="2777067"/>
            <a:ext cx="4516041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30FC8-A481-4287-A57E-8A1210FCE105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7E576-80DC-4C98-9289-33411EC46B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14352" y="533400"/>
            <a:ext cx="8114109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843867"/>
            <a:ext cx="6228158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F28F1-EE26-44F1-8D68-6BD8848D35F1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32BA6-4586-4FD9-B0B1-71E8379202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</p:spPr>
        <p:txBody>
          <a:bodyPr/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1" y="4114800"/>
            <a:ext cx="6401991" cy="18796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0917C1-580F-459B-ABB7-94E5B6D8216A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2A340-678C-441A-9F62-FB6B35088F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398463" y="8128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solidFill>
                  <a:prstClr val="white"/>
                </a:solidFill>
                <a:latin typeface="+mn-lt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7713663" y="27686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solidFill>
                  <a:prstClr val="white"/>
                </a:solidFill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72" y="685800"/>
            <a:ext cx="6858001" cy="2743200"/>
          </a:xfrm>
        </p:spPr>
        <p:txBody>
          <a:bodyPr/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84659" y="3429000"/>
            <a:ext cx="6400800" cy="3810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4301094"/>
            <a:ext cx="6400800" cy="168486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B798F-541B-431F-A327-4289558AB902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B05CE-1505-4DB3-AAE5-749275309F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3429000"/>
            <a:ext cx="6400800" cy="1697400"/>
          </a:xfrm>
        </p:spPr>
        <p:txBody>
          <a:bodyPr anchor="b"/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71" y="5132981"/>
            <a:ext cx="6401993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A8BE8-25A9-44A3-8F5E-45ACFB316611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C0ED36-22D2-4EE0-BAA7-F56E9BD091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"/>
          <p:cNvSpPr txBox="1"/>
          <p:nvPr/>
        </p:nvSpPr>
        <p:spPr>
          <a:xfrm>
            <a:off x="398463" y="8128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solidFill>
                  <a:prstClr val="white"/>
                </a:solidFill>
                <a:latin typeface="+mn-lt"/>
              </a:rPr>
              <a:t>“</a:t>
            </a:r>
          </a:p>
        </p:txBody>
      </p:sp>
      <p:sp>
        <p:nvSpPr>
          <p:cNvPr id="6" name="TextBox 11"/>
          <p:cNvSpPr txBox="1"/>
          <p:nvPr/>
        </p:nvSpPr>
        <p:spPr>
          <a:xfrm>
            <a:off x="7713663" y="27686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solidFill>
                  <a:prstClr val="white"/>
                </a:solidFill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85800"/>
            <a:ext cx="6858000" cy="2743200"/>
          </a:xfrm>
        </p:spPr>
        <p:txBody>
          <a:bodyPr/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72" y="3928534"/>
            <a:ext cx="6400801" cy="1049866"/>
          </a:xfrm>
        </p:spPr>
        <p:txBody>
          <a:bodyPr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72" y="4978400"/>
            <a:ext cx="64008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07E3D-586D-4E4B-8B1F-077E93925526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CCF0BF-F232-47D5-B602-051BE9ACA3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</p:spPr>
        <p:txBody>
          <a:bodyPr/>
          <a:lstStyle>
            <a:lvl1pPr>
              <a:defRPr lang="en-US" b="0" dirty="0"/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3928534"/>
            <a:ext cx="6400800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72" y="4766759"/>
            <a:ext cx="64008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BD358-5F77-48F8-B9B7-864BBDD6BC9E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69182-C7C7-43E0-AD9F-6F137C583B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341A5-5EB0-4EB4-B62B-D8CE4D6A748F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AA7AE3-CDD2-43DA-A546-8756A176E4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909" y="685800"/>
            <a:ext cx="154305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685800"/>
            <a:ext cx="58674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C78A6-40FD-4798-AD2F-432DA5DA2B4B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6A84F7-8142-432E-B5E1-4E75DE1AA5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5"/>
          <p:cNvCxnSpPr/>
          <p:nvPr/>
        </p:nvCxnSpPr>
        <p:spPr>
          <a:xfrm flipH="1">
            <a:off x="6170613" y="7938"/>
            <a:ext cx="28575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6"/>
          <p:cNvCxnSpPr/>
          <p:nvPr/>
        </p:nvCxnSpPr>
        <p:spPr>
          <a:xfrm flipH="1">
            <a:off x="4581525" y="92075"/>
            <a:ext cx="4560888" cy="60801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8"/>
          <p:cNvCxnSpPr/>
          <p:nvPr/>
        </p:nvCxnSpPr>
        <p:spPr>
          <a:xfrm flipH="1">
            <a:off x="5427663" y="228600"/>
            <a:ext cx="371475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20"/>
          <p:cNvCxnSpPr/>
          <p:nvPr/>
        </p:nvCxnSpPr>
        <p:spPr>
          <a:xfrm flipH="1">
            <a:off x="5502275" y="31750"/>
            <a:ext cx="3640138" cy="48529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2"/>
          <p:cNvCxnSpPr/>
          <p:nvPr/>
        </p:nvCxnSpPr>
        <p:spPr>
          <a:xfrm flipH="1">
            <a:off x="5884863" y="609600"/>
            <a:ext cx="3257550" cy="43434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159" y="685814"/>
            <a:ext cx="6000750" cy="2971801"/>
          </a:xfrm>
        </p:spPr>
        <p:txBody>
          <a:bodyPr anchor="b"/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3159" y="3843882"/>
            <a:ext cx="48006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96856-04D0-4013-BE70-4771521DBECA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DC638-7D8B-4C7E-8E58-5DD8E1954D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9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9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91FD9-5A42-437D-8E58-F88B133126CB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721F8-E32C-46D8-8C6D-785F20B690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7DF5E-98A6-4826-841D-C961C46A7878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A016D-C57A-407C-B43C-CC048E9E96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6" y="2006600"/>
            <a:ext cx="6400801" cy="2281600"/>
          </a:xfrm>
        </p:spPr>
        <p:txBody>
          <a:bodyPr anchor="b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4495800"/>
            <a:ext cx="64008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B7BEB-7DFD-4565-978B-F9696D221199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DBF58-20C3-47B3-A20B-37D50D02D9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3166" y="685815"/>
            <a:ext cx="3703241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6107" y="685801"/>
            <a:ext cx="370085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6E53E-9E37-43D1-862B-35348C92E04F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C5EC9-9810-46CD-9498-4CA3C3D359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061" y="685800"/>
            <a:ext cx="348734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166" y="1270529"/>
            <a:ext cx="3703241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9306" y="685800"/>
            <a:ext cx="349885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54910" y="1262062"/>
            <a:ext cx="3696891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1A89A-272B-406D-ADE1-2DE1D4D56079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D2FB3-8F95-42F2-874F-BC6E3AF4BD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21A2F-9E68-4ED6-8FA3-A45DAE7EA99C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7A0CF-CAF4-4251-98C1-6ECAC29989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37979-4E0F-4112-BAD8-556EEF5F4EAA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E3AA9-4AF1-4D48-9272-FA504001D9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3759" y="685800"/>
            <a:ext cx="2743200" cy="13716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166" y="685800"/>
            <a:ext cx="4457701" cy="53086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3759" y="2209814"/>
            <a:ext cx="27432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588422-B3AB-49C0-9EE9-4D7C000DDD97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44D9D-7DC8-4B64-9479-589BF7A28D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109" y="1447800"/>
            <a:ext cx="4514850" cy="1143000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1766" y="914400"/>
            <a:ext cx="2460731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111" y="2777067"/>
            <a:ext cx="4516041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DA9D9-817F-455F-9DE8-05A708A4A3A4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9350E-F73D-4A7A-8C01-3305737ACD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14352" y="533400"/>
            <a:ext cx="8114109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843867"/>
            <a:ext cx="6228158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1670E-3348-4242-8BF2-9C4F17C74300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758FF-D2AB-491C-8786-01D549A3D6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</p:spPr>
        <p:txBody>
          <a:bodyPr/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1" y="4114800"/>
            <a:ext cx="6401991" cy="18796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A142E-72B3-4784-B970-11ABCB078C75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20C0C-C751-426A-8BB7-25FD4D2638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ADA827-9804-4C4A-BBA5-FAEB4A41A44E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3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E7A21-8E56-4F76-A783-91C8D17CEF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398463" y="8128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solidFill>
                  <a:prstClr val="white"/>
                </a:solidFill>
                <a:latin typeface="+mn-lt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7713663" y="27686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solidFill>
                  <a:prstClr val="white"/>
                </a:solidFill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6" y="685800"/>
            <a:ext cx="6858001" cy="2743200"/>
          </a:xfrm>
        </p:spPr>
        <p:txBody>
          <a:bodyPr/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84659" y="3429000"/>
            <a:ext cx="6400800" cy="3810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4301082"/>
            <a:ext cx="6400800" cy="168486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3178A-9EE4-4361-AAB8-40B7796E2124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E6DC1-28A7-419B-953F-ED67B93A37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3429000"/>
            <a:ext cx="6400800" cy="1697400"/>
          </a:xfrm>
        </p:spPr>
        <p:txBody>
          <a:bodyPr anchor="b"/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5" y="5132981"/>
            <a:ext cx="6401993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892E8-713D-4391-AFD8-3C9A6DAACB2D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2A35B7-194C-42BF-BCB1-AB78CF5E5D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"/>
          <p:cNvSpPr txBox="1"/>
          <p:nvPr/>
        </p:nvSpPr>
        <p:spPr>
          <a:xfrm>
            <a:off x="398463" y="8128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solidFill>
                  <a:prstClr val="white"/>
                </a:solidFill>
                <a:latin typeface="+mn-lt"/>
              </a:rPr>
              <a:t>“</a:t>
            </a:r>
          </a:p>
        </p:txBody>
      </p:sp>
      <p:sp>
        <p:nvSpPr>
          <p:cNvPr id="6" name="TextBox 11"/>
          <p:cNvSpPr txBox="1"/>
          <p:nvPr/>
        </p:nvSpPr>
        <p:spPr>
          <a:xfrm>
            <a:off x="7713663" y="27686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solidFill>
                  <a:prstClr val="white"/>
                </a:solidFill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85800"/>
            <a:ext cx="6858000" cy="2743200"/>
          </a:xfrm>
        </p:spPr>
        <p:txBody>
          <a:bodyPr/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66" y="3928534"/>
            <a:ext cx="6400801" cy="1049866"/>
          </a:xfrm>
        </p:spPr>
        <p:txBody>
          <a:bodyPr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6" y="4978400"/>
            <a:ext cx="64008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936C7-C4F9-44FF-9E25-C362BD1CDD3E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7B4AE-A195-4E0E-BA16-4EC880C438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</p:spPr>
        <p:txBody>
          <a:bodyPr/>
          <a:lstStyle>
            <a:lvl1pPr>
              <a:defRPr lang="en-US" b="0" dirty="0"/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3928534"/>
            <a:ext cx="6400800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6" y="4766747"/>
            <a:ext cx="64008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791F3-A5DA-4923-8980-AEF87F9E03F7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B3B27-F75B-4796-8592-B2B58B56C5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9C5F6-6383-4AFA-B696-AD2FC54F48EB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85074-302E-461D-B52D-0735AD70B1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909" y="685800"/>
            <a:ext cx="154305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685800"/>
            <a:ext cx="58674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641ED-3C51-4C3A-B81D-88A86BF315C7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4B48E-1BD3-4C4B-A934-38ED5116EF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5"/>
          <p:cNvCxnSpPr/>
          <p:nvPr/>
        </p:nvCxnSpPr>
        <p:spPr>
          <a:xfrm flipH="1">
            <a:off x="6170613" y="7938"/>
            <a:ext cx="28575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6"/>
          <p:cNvCxnSpPr/>
          <p:nvPr/>
        </p:nvCxnSpPr>
        <p:spPr>
          <a:xfrm flipH="1">
            <a:off x="4581525" y="92075"/>
            <a:ext cx="4560888" cy="60801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8"/>
          <p:cNvCxnSpPr/>
          <p:nvPr/>
        </p:nvCxnSpPr>
        <p:spPr>
          <a:xfrm flipH="1">
            <a:off x="5427663" y="228600"/>
            <a:ext cx="371475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20"/>
          <p:cNvCxnSpPr/>
          <p:nvPr/>
        </p:nvCxnSpPr>
        <p:spPr>
          <a:xfrm flipH="1">
            <a:off x="5502275" y="31750"/>
            <a:ext cx="3640138" cy="48529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2"/>
          <p:cNvCxnSpPr/>
          <p:nvPr/>
        </p:nvCxnSpPr>
        <p:spPr>
          <a:xfrm flipH="1">
            <a:off x="5884863" y="609600"/>
            <a:ext cx="3257550" cy="43434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159" y="685800"/>
            <a:ext cx="6000750" cy="2971801"/>
          </a:xfrm>
        </p:spPr>
        <p:txBody>
          <a:bodyPr anchor="b"/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3159" y="3843868"/>
            <a:ext cx="48006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13C14-F179-46F9-A417-271A226E78FD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09506-FB9B-427A-BC2D-5447CABBD3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912DC-3994-4328-9EA1-B046DB974A55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2E5BF-7C74-4A25-9EF6-4051EADE93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2006600"/>
            <a:ext cx="6400801" cy="2281600"/>
          </a:xfrm>
        </p:spPr>
        <p:txBody>
          <a:bodyPr anchor="b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4495800"/>
            <a:ext cx="64008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06424-6006-412F-A334-3953519A55ED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A6462-2D10-455F-A2EB-EC62F80727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3159" y="685801"/>
            <a:ext cx="3703241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6100" y="685801"/>
            <a:ext cx="370085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1FAEF7-28F4-4D77-B078-6D5816A5C26F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1E8E44-C0DD-457E-91FB-AE37899AF2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9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A70FF-C57A-4877-A52F-E70A4C8282F9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948250-A052-4C2E-8447-0BC10681B4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061" y="685800"/>
            <a:ext cx="348734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159" y="1270529"/>
            <a:ext cx="3703241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9299" y="685800"/>
            <a:ext cx="349885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54909" y="1262062"/>
            <a:ext cx="3696891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5D11C-DFA6-4A85-AA96-A1613D7F7ABA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05379-219C-45BF-AC78-A4752BF607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E656D-7EB0-405E-BF2A-D1644F3DDCBD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037FE7-CBC8-4E43-BF09-DD98AF30DE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B88DB-348D-4182-9535-63A4B8032AE7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C2553-E36C-4AAA-A678-9C54FBFF86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3759" y="685800"/>
            <a:ext cx="2743200" cy="13716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159" y="685800"/>
            <a:ext cx="4457701" cy="53086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3759" y="2209800"/>
            <a:ext cx="27432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064A5-1D41-40B4-93F8-F34FB94B48A3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D1223-FCA5-4F32-8A14-096275349E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109" y="1447800"/>
            <a:ext cx="4514850" cy="1143000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1759" y="914400"/>
            <a:ext cx="2460731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109" y="2777067"/>
            <a:ext cx="4516041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87681-E422-43BB-B8DA-F0C1E4760448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3A0B3-C1B0-4DE8-84C3-FEDC67E8F3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14350" y="533400"/>
            <a:ext cx="8114109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843867"/>
            <a:ext cx="6228158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8B200-1272-4E7A-8945-34596D052359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F30DA-F24D-400B-A878-BF5B6CDE74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</p:spPr>
        <p:txBody>
          <a:bodyPr/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4114800"/>
            <a:ext cx="6401991" cy="18796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59DDD-E124-4C6A-A749-9CACED40AA75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D5F36-B34D-400F-8CE1-E5F7C5C1A2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398463" y="8128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solidFill>
                  <a:prstClr val="white"/>
                </a:solidFill>
                <a:latin typeface="+mn-lt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7713663" y="27686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solidFill>
                  <a:prstClr val="white"/>
                </a:solidFill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9" y="685800"/>
            <a:ext cx="6858001" cy="2743200"/>
          </a:xfrm>
        </p:spPr>
        <p:txBody>
          <a:bodyPr/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84659" y="3429000"/>
            <a:ext cx="6400800" cy="3810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4301068"/>
            <a:ext cx="6400800" cy="168486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1037AF-E94D-4AE0-B3A2-9831138DAC02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56436-032D-4295-92BC-443361BA1E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3429000"/>
            <a:ext cx="6400800" cy="1697400"/>
          </a:xfrm>
        </p:spPr>
        <p:txBody>
          <a:bodyPr anchor="b"/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8" y="5132981"/>
            <a:ext cx="6401993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96D93-ECCC-4996-8DF4-63380116B1A2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FB7EF-8DD7-4D49-A47C-BC2D201315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"/>
          <p:cNvSpPr txBox="1"/>
          <p:nvPr/>
        </p:nvSpPr>
        <p:spPr>
          <a:xfrm>
            <a:off x="398463" y="8128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solidFill>
                  <a:prstClr val="white"/>
                </a:solidFill>
                <a:latin typeface="+mn-lt"/>
              </a:rPr>
              <a:t>“</a:t>
            </a:r>
          </a:p>
        </p:txBody>
      </p:sp>
      <p:sp>
        <p:nvSpPr>
          <p:cNvPr id="6" name="TextBox 11"/>
          <p:cNvSpPr txBox="1"/>
          <p:nvPr/>
        </p:nvSpPr>
        <p:spPr>
          <a:xfrm>
            <a:off x="7713663" y="27686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solidFill>
                  <a:prstClr val="white"/>
                </a:solidFill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85800"/>
            <a:ext cx="6858000" cy="2743200"/>
          </a:xfrm>
        </p:spPr>
        <p:txBody>
          <a:bodyPr/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3928534"/>
            <a:ext cx="6400801" cy="1049866"/>
          </a:xfrm>
        </p:spPr>
        <p:txBody>
          <a:bodyPr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4978400"/>
            <a:ext cx="64008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74212-EF34-4DF7-92FE-0E8EFE4D7A8F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E1A8A-B626-4A45-B845-F8D73F302A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2F43B-E6BE-448A-8D7C-529A1F67F102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9513A-E96F-40BB-90CB-1F37E82DB1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</p:spPr>
        <p:txBody>
          <a:bodyPr/>
          <a:lstStyle>
            <a:lvl1pPr>
              <a:defRPr lang="en-US" b="0" dirty="0"/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3928534"/>
            <a:ext cx="6400800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4766733"/>
            <a:ext cx="64008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8C868-87E4-4292-B6C3-360236916B47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E3798-BC46-44EC-B3A6-4742CB52EA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E868D-E80B-4727-87E5-72B181F8B6EA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C1EE5-C895-41C0-90B3-6B5C151D03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909" y="685800"/>
            <a:ext cx="154305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685800"/>
            <a:ext cx="58674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2FFC5-2B40-4D57-BD63-D6453831ABBE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73F1C-58E3-483B-B9FF-AB9A3C2FC0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7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4F521-FABF-4C4A-B3AC-4C6EA49CAB1A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CD4C1-D4C9-4E80-9425-F71947B494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07AA38-7AC2-4055-9837-8637D749639D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FDBB7-CE19-4E96-AAE4-494AED7181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6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6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6D455-BC11-4DDA-8E29-984C03F5B5AB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92BF1-F2DC-4EB4-B110-EACC1AFC89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F10275-C9AF-4060-96CF-686F33DAD965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9974A-B03A-4065-A9CA-59F478A28E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7FE8E-75EC-4BAF-B03C-56DC3EAC3CF3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482B1-D43E-450D-BD45-A2AA115EF5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91D52-3266-49EE-BC1B-EB7B1B479C83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1406FC-02E2-4299-AF73-FA8717B273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12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165B3-8997-4AB0-9C07-B5701CE5FFED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C0B8A-AD22-4307-A976-2329F33DFD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8EB2C-D355-43D6-A111-7B2B5D54D498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4892B-6AF9-4387-862C-A28ABF7F39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64B38-85AF-46D6-8108-4C04C894CBB7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78DB2-465A-4019-AF05-EE03485804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71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71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43720-DCBB-423B-9E0E-A5242CD2FDA6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A7994-E9D1-4979-864C-A378DC28A4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5"/>
          <p:cNvCxnSpPr/>
          <p:nvPr/>
        </p:nvCxnSpPr>
        <p:spPr>
          <a:xfrm flipH="1">
            <a:off x="6170613" y="7938"/>
            <a:ext cx="28575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6"/>
          <p:cNvCxnSpPr/>
          <p:nvPr/>
        </p:nvCxnSpPr>
        <p:spPr>
          <a:xfrm flipH="1">
            <a:off x="4581525" y="92075"/>
            <a:ext cx="4560888" cy="60801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8"/>
          <p:cNvCxnSpPr/>
          <p:nvPr/>
        </p:nvCxnSpPr>
        <p:spPr>
          <a:xfrm flipH="1">
            <a:off x="5427663" y="228600"/>
            <a:ext cx="371475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20"/>
          <p:cNvCxnSpPr/>
          <p:nvPr/>
        </p:nvCxnSpPr>
        <p:spPr>
          <a:xfrm flipH="1">
            <a:off x="5502275" y="31750"/>
            <a:ext cx="3640138" cy="48529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2"/>
          <p:cNvCxnSpPr/>
          <p:nvPr/>
        </p:nvCxnSpPr>
        <p:spPr>
          <a:xfrm flipH="1">
            <a:off x="5884863" y="609600"/>
            <a:ext cx="3257550" cy="43434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159" y="685872"/>
            <a:ext cx="6000750" cy="2971801"/>
          </a:xfrm>
        </p:spPr>
        <p:txBody>
          <a:bodyPr anchor="b"/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3159" y="3843940"/>
            <a:ext cx="48006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F1214-BB6E-489C-A560-2C6A6E85A3F7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30E20-0EBD-4C90-BEF2-D50FB24428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D0C77-0BF3-4F70-9158-DAEBD7EA0F4D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AB8AD-4E51-4460-8790-94B2F95575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95" y="2006600"/>
            <a:ext cx="6400801" cy="2281600"/>
          </a:xfrm>
        </p:spPr>
        <p:txBody>
          <a:bodyPr anchor="b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4495800"/>
            <a:ext cx="64008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F9A73-D483-493A-8B99-29B33B86E0CC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F712E-7434-40DC-9B37-EEAF6C07CF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3195" y="685873"/>
            <a:ext cx="3703241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6136" y="685801"/>
            <a:ext cx="370085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1F2FF-B434-4090-84C2-754644EF7079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BA9B2-C9A7-40A2-9CAC-90F2932AE3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061" y="685800"/>
            <a:ext cx="348734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195" y="1270529"/>
            <a:ext cx="3703241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9335" y="685800"/>
            <a:ext cx="349885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54910" y="1262062"/>
            <a:ext cx="3696891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476EC-5945-42B3-9A5F-7ED26D46105C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C550E-D7E9-4FA5-B565-D529086615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2246-FB79-4A66-A139-107018EB0DBE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596D66-93B4-4A8F-978E-395C0223CB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4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7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4C5C8-AF09-41D5-9853-82F7D8D4E699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25431-1F40-40F9-8F20-1AF742D73A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C19BC-C1A0-480E-8BE9-BC7AD4ED2FD2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E5B1D-5CF7-4AD0-9DBC-1DDED964A5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3759" y="685800"/>
            <a:ext cx="2743200" cy="13716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170" y="685800"/>
            <a:ext cx="4457701" cy="53086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3759" y="2209872"/>
            <a:ext cx="27432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5E34A-670D-4528-A32B-2D38598B6746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F792B-6527-4BF4-ABD9-283F6FB935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109" y="1447800"/>
            <a:ext cx="4514850" cy="1143000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1795" y="914400"/>
            <a:ext cx="2460731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111" y="2777067"/>
            <a:ext cx="4516041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65642-0DF5-4AA2-A091-AD0AFF176B3D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567A9-C42B-40F1-86E4-11CEC2EECF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14352" y="533400"/>
            <a:ext cx="8114109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843867"/>
            <a:ext cx="6228158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F8F632-0CAD-4032-88FE-B4AB46D565E6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9DBD4-36CB-42DF-AE81-5F640F9A72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</p:spPr>
        <p:txBody>
          <a:bodyPr/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1" y="4114800"/>
            <a:ext cx="6401991" cy="18796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C5F61-0F50-4FFE-A550-78862D24B8DA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90DAE-99FA-4DB1-B316-28A5583C0F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398463" y="8128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solidFill>
                  <a:prstClr val="white"/>
                </a:solidFill>
                <a:latin typeface="+mn-lt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7713663" y="27686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solidFill>
                  <a:prstClr val="white"/>
                </a:solidFill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5" y="685800"/>
            <a:ext cx="6858001" cy="2743200"/>
          </a:xfrm>
        </p:spPr>
        <p:txBody>
          <a:bodyPr/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84659" y="3429000"/>
            <a:ext cx="6400800" cy="3810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4301140"/>
            <a:ext cx="6400800" cy="168486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859D6-63BD-419A-9066-29ABA507E4BF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9820D-1D48-4828-91FA-49C434E911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3429000"/>
            <a:ext cx="6400800" cy="1697400"/>
          </a:xfrm>
        </p:spPr>
        <p:txBody>
          <a:bodyPr anchor="b"/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94" y="5132981"/>
            <a:ext cx="6401993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FED94-C2FE-47AB-9703-C9A38B9EFF47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CF4EF-F28E-4372-9733-8962530154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"/>
          <p:cNvSpPr txBox="1"/>
          <p:nvPr/>
        </p:nvSpPr>
        <p:spPr>
          <a:xfrm>
            <a:off x="398463" y="8128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solidFill>
                  <a:prstClr val="white"/>
                </a:solidFill>
                <a:latin typeface="+mn-lt"/>
              </a:rPr>
              <a:t>“</a:t>
            </a:r>
          </a:p>
        </p:txBody>
      </p:sp>
      <p:sp>
        <p:nvSpPr>
          <p:cNvPr id="6" name="TextBox 11"/>
          <p:cNvSpPr txBox="1"/>
          <p:nvPr/>
        </p:nvSpPr>
        <p:spPr>
          <a:xfrm>
            <a:off x="7713663" y="27686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solidFill>
                  <a:prstClr val="white"/>
                </a:solidFill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85800"/>
            <a:ext cx="6858000" cy="2743200"/>
          </a:xfrm>
        </p:spPr>
        <p:txBody>
          <a:bodyPr/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95" y="3928534"/>
            <a:ext cx="6400801" cy="1049866"/>
          </a:xfrm>
        </p:spPr>
        <p:txBody>
          <a:bodyPr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95" y="4978400"/>
            <a:ext cx="64008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3B4DC-5C65-49D1-AB5C-2369292F4A48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0C670-5F7E-4D38-8D51-2EC002350D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</p:spPr>
        <p:txBody>
          <a:bodyPr/>
          <a:lstStyle>
            <a:lvl1pPr>
              <a:defRPr lang="en-US" b="0" dirty="0"/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3928534"/>
            <a:ext cx="6400800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95" y="4766805"/>
            <a:ext cx="64008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7D523-36F0-4382-9AE5-2973FB1BD444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C3C72-71B1-479C-B120-52662C72DC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5FC97C-967D-49FC-9CC3-F7F42D0CB020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D077C-7C16-4BBC-AF99-EB98F467FC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C3B6F-710A-4FA0-8AF0-00BDF89454D1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BC7A5-FF7B-46B0-9A94-051D3F0C5B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909" y="685800"/>
            <a:ext cx="154305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685800"/>
            <a:ext cx="58674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AEBE4-F967-4347-B447-0C4A6B2AE5A1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BB882-756D-4A74-89A9-7EBE7E5839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5"/>
          <p:cNvCxnSpPr/>
          <p:nvPr/>
        </p:nvCxnSpPr>
        <p:spPr>
          <a:xfrm flipH="1">
            <a:off x="6170613" y="7938"/>
            <a:ext cx="28575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6"/>
          <p:cNvCxnSpPr/>
          <p:nvPr/>
        </p:nvCxnSpPr>
        <p:spPr>
          <a:xfrm flipH="1">
            <a:off x="4581525" y="92075"/>
            <a:ext cx="4560888" cy="60801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8"/>
          <p:cNvCxnSpPr/>
          <p:nvPr/>
        </p:nvCxnSpPr>
        <p:spPr>
          <a:xfrm flipH="1">
            <a:off x="5427663" y="228600"/>
            <a:ext cx="371475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20"/>
          <p:cNvCxnSpPr/>
          <p:nvPr/>
        </p:nvCxnSpPr>
        <p:spPr>
          <a:xfrm flipH="1">
            <a:off x="5502275" y="31750"/>
            <a:ext cx="3640138" cy="48529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2"/>
          <p:cNvCxnSpPr/>
          <p:nvPr/>
        </p:nvCxnSpPr>
        <p:spPr>
          <a:xfrm flipH="1">
            <a:off x="5884863" y="609600"/>
            <a:ext cx="3257550" cy="43434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159" y="685868"/>
            <a:ext cx="6000750" cy="2971801"/>
          </a:xfrm>
        </p:spPr>
        <p:txBody>
          <a:bodyPr anchor="b"/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3159" y="3843936"/>
            <a:ext cx="48006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A2516-9E13-4DD3-90B0-04CE8E740A79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01FB1F-E48C-47F9-BD8F-1DBF25664C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1A56C-E6DE-44EB-9942-16BC361A34F7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4AC81-8DD8-422D-8E1E-E6D34C74E4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93" y="2006600"/>
            <a:ext cx="6400801" cy="2281600"/>
          </a:xfrm>
        </p:spPr>
        <p:txBody>
          <a:bodyPr anchor="b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4495800"/>
            <a:ext cx="64008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C17A9-3618-449F-B9A3-30E2645E5728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636FE-7DCD-499C-9C95-C4610B2333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3193" y="685869"/>
            <a:ext cx="3703241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6134" y="685801"/>
            <a:ext cx="370085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25BD3-8752-415E-8E1C-2DE06EE6626B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79E0D-C00D-4FB8-B76A-B4E026033E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061" y="685800"/>
            <a:ext cx="348734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193" y="1270529"/>
            <a:ext cx="3703241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9333" y="685800"/>
            <a:ext cx="349885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54910" y="1262062"/>
            <a:ext cx="3696891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1B764-D84B-4E7E-988B-8DE8A62ED00D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CC443-7806-4369-B07D-7A2E673ED1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DC834-2A00-4435-B149-3295539EA476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81167-8047-4994-82DA-4A53E50112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F682F-55E6-4B79-B636-6A4E955021CC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370E0-A4AA-4863-8616-52C12480B8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3759" y="685800"/>
            <a:ext cx="2743200" cy="13716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170" y="685800"/>
            <a:ext cx="4457701" cy="53086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3759" y="2209868"/>
            <a:ext cx="27432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C2C74-2682-42F1-99E7-16837DFABE50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92102-BA26-424A-B639-C257A9359F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109" y="1447800"/>
            <a:ext cx="4514850" cy="1143000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1793" y="914400"/>
            <a:ext cx="2460731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111" y="2777067"/>
            <a:ext cx="4516041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8E441-AEF6-494E-91AB-21FEFA387CE0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E8B3E-831F-46D5-9199-5C30EB2CD1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7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5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5" y="1316109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109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9CAF7-75C8-4F3F-A0EE-B72F9E59F52B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175B8A-D640-47DB-A7E5-A4712B3EB8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14352" y="533400"/>
            <a:ext cx="8114109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843867"/>
            <a:ext cx="6228158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FD7BC-2ACD-4CF7-B038-0FC53CB291E9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DC8DA-17AF-4BCC-80F3-4CFDEFCF8B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</p:spPr>
        <p:txBody>
          <a:bodyPr/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1" y="4114800"/>
            <a:ext cx="6401991" cy="18796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7BD0B-26CB-46F3-9D3A-963A10D0E1DB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0D61B-8B98-42E0-9FDD-57A7FC4214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398463" y="8128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solidFill>
                  <a:prstClr val="white"/>
                </a:solidFill>
                <a:latin typeface="+mn-lt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7713663" y="27686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solidFill>
                  <a:prstClr val="white"/>
                </a:solidFill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85800"/>
            <a:ext cx="6858001" cy="2743200"/>
          </a:xfrm>
        </p:spPr>
        <p:txBody>
          <a:bodyPr/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84659" y="3429000"/>
            <a:ext cx="6400800" cy="3810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4301136"/>
            <a:ext cx="6400800" cy="168486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17D7B-0F67-4B38-B50E-26B60F66F182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70399-8A4C-49C1-899D-AC77327748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3429000"/>
            <a:ext cx="6400800" cy="1697400"/>
          </a:xfrm>
        </p:spPr>
        <p:txBody>
          <a:bodyPr anchor="b"/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92" y="5132981"/>
            <a:ext cx="6401993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76175-E912-42B0-B6C5-C61E54D7D797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3BBFC-689C-4FA1-BF33-2BF4117954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"/>
          <p:cNvSpPr txBox="1"/>
          <p:nvPr/>
        </p:nvSpPr>
        <p:spPr>
          <a:xfrm>
            <a:off x="398463" y="8128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solidFill>
                  <a:prstClr val="white"/>
                </a:solidFill>
                <a:latin typeface="+mn-lt"/>
              </a:rPr>
              <a:t>“</a:t>
            </a:r>
          </a:p>
        </p:txBody>
      </p:sp>
      <p:sp>
        <p:nvSpPr>
          <p:cNvPr id="6" name="TextBox 11"/>
          <p:cNvSpPr txBox="1"/>
          <p:nvPr/>
        </p:nvSpPr>
        <p:spPr>
          <a:xfrm>
            <a:off x="7713663" y="27686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solidFill>
                  <a:prstClr val="white"/>
                </a:solidFill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85800"/>
            <a:ext cx="6858000" cy="2743200"/>
          </a:xfrm>
        </p:spPr>
        <p:txBody>
          <a:bodyPr/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93" y="3928534"/>
            <a:ext cx="6400801" cy="1049866"/>
          </a:xfrm>
        </p:spPr>
        <p:txBody>
          <a:bodyPr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93" y="4978400"/>
            <a:ext cx="64008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56C27-639F-4A3F-BB37-D121A935D7D2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00164-D807-43F9-AC2F-E1F4110ADE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</p:spPr>
        <p:txBody>
          <a:bodyPr/>
          <a:lstStyle>
            <a:lvl1pPr>
              <a:defRPr lang="en-US" b="0" dirty="0"/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3928534"/>
            <a:ext cx="6400800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93" y="4766801"/>
            <a:ext cx="64008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CCECF-F0F0-46D6-9426-64965BF2944F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8EEEF-9199-4CB3-94FF-5777646819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9D84D-45F8-4BD2-991F-57F9F5D384A6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4EFEF-CF1D-4463-ABBA-5AB3022D7E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909" y="685800"/>
            <a:ext cx="154305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685800"/>
            <a:ext cx="58674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102CD-C361-4643-8939-6FE4B31D2180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22334-513F-4988-84A8-D95B194720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5"/>
          <p:cNvCxnSpPr/>
          <p:nvPr/>
        </p:nvCxnSpPr>
        <p:spPr>
          <a:xfrm flipH="1">
            <a:off x="6170613" y="7938"/>
            <a:ext cx="28575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6"/>
          <p:cNvCxnSpPr/>
          <p:nvPr/>
        </p:nvCxnSpPr>
        <p:spPr>
          <a:xfrm flipH="1">
            <a:off x="4581525" y="92075"/>
            <a:ext cx="4560888" cy="60801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8"/>
          <p:cNvCxnSpPr/>
          <p:nvPr/>
        </p:nvCxnSpPr>
        <p:spPr>
          <a:xfrm flipH="1">
            <a:off x="5427663" y="228600"/>
            <a:ext cx="371475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20"/>
          <p:cNvCxnSpPr/>
          <p:nvPr/>
        </p:nvCxnSpPr>
        <p:spPr>
          <a:xfrm flipH="1">
            <a:off x="5502275" y="31750"/>
            <a:ext cx="3640138" cy="48529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2"/>
          <p:cNvCxnSpPr/>
          <p:nvPr/>
        </p:nvCxnSpPr>
        <p:spPr>
          <a:xfrm flipH="1">
            <a:off x="5884863" y="609600"/>
            <a:ext cx="3257550" cy="43434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159" y="685862"/>
            <a:ext cx="6000750" cy="2971801"/>
          </a:xfrm>
        </p:spPr>
        <p:txBody>
          <a:bodyPr anchor="b"/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3159" y="3843930"/>
            <a:ext cx="48006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54DDD-78DF-4E71-9FED-FEE822B0A239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805AA6-37DB-4176-B01D-2238C504EF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018A5-8793-48E1-A698-35377DB929C4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04AD5-994F-46E3-966D-8B387A430B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024E3-DED0-4274-86A5-3B466C53F2C0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3441A-3960-4095-92E4-139787FB0B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90" y="2006600"/>
            <a:ext cx="6400801" cy="2281600"/>
          </a:xfrm>
        </p:spPr>
        <p:txBody>
          <a:bodyPr anchor="b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4495800"/>
            <a:ext cx="64008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D6A77A-16AD-4ED2-8C5E-A1E4D96BA9F3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F164E-4038-4235-A36E-D9358AF442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3190" y="685863"/>
            <a:ext cx="3703241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6131" y="685801"/>
            <a:ext cx="370085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2E336-E32A-49F2-BA4A-2625871D9E70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03893-0A39-4066-B974-E1DE51F7A6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061" y="685800"/>
            <a:ext cx="348734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190" y="1270529"/>
            <a:ext cx="3703241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9330" y="685800"/>
            <a:ext cx="349885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54910" y="1262062"/>
            <a:ext cx="3696891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82791F-E248-497C-ADA5-C2E43079CAFF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F08A4-90B6-4E60-A193-C83A0304E3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29429-0AFD-4C67-8075-A36A37C9623D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9F6A4-CC0F-4DAD-957B-1E8CB347C0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226FF-BE12-4AAC-BA0A-D7176CD9D285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2B69B6-6E59-4045-8188-101DEC1A04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3759" y="685800"/>
            <a:ext cx="2743200" cy="13716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170" y="685800"/>
            <a:ext cx="4457701" cy="53086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3759" y="2209862"/>
            <a:ext cx="27432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29637-11C4-43AC-A0DC-C2971D6AEB5B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E3CCD-B239-4D97-8919-7F7DEAA89B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109" y="1447800"/>
            <a:ext cx="4514850" cy="1143000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1790" y="914400"/>
            <a:ext cx="2460731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111" y="2777067"/>
            <a:ext cx="4516041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75D36-2324-4148-8645-F5AF256769DD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FF541-77F0-4F21-BEFF-31131B089C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14352" y="533400"/>
            <a:ext cx="8114109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843867"/>
            <a:ext cx="6228158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D7C45-6669-4D15-AE29-94CE0B58BBEF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EAA43-1C1F-405E-ADB5-B0C030824A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</p:spPr>
        <p:txBody>
          <a:bodyPr/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1" y="4114800"/>
            <a:ext cx="6401991" cy="18796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F94B2-C7CF-42F9-AD89-A7E304DB6F50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8A060-F45C-4A6D-B883-AFB5C87F19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398463" y="8128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solidFill>
                  <a:prstClr val="white"/>
                </a:solidFill>
                <a:latin typeface="+mn-lt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7713663" y="27686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solidFill>
                  <a:prstClr val="white"/>
                </a:solidFill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0" y="685800"/>
            <a:ext cx="6858001" cy="2743200"/>
          </a:xfrm>
        </p:spPr>
        <p:txBody>
          <a:bodyPr/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84659" y="3429000"/>
            <a:ext cx="6400800" cy="3810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4301130"/>
            <a:ext cx="6400800" cy="168486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EB791-B197-48F9-BAEA-0BEDB38CF2D4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FB21D-3D5C-4513-8C61-8480B73005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8E25B6-A4FC-4DE0-AEDA-8ED22F5D1FB7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FF0F16-CB7B-4797-B04E-3F6BC5F1B4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3429000"/>
            <a:ext cx="6400800" cy="1697400"/>
          </a:xfrm>
        </p:spPr>
        <p:txBody>
          <a:bodyPr anchor="b"/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89" y="5132981"/>
            <a:ext cx="6401993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A285E-A2D2-41D1-8502-FB649BA40014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1C325-F7DA-490F-9E8E-58BCE5899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"/>
          <p:cNvSpPr txBox="1"/>
          <p:nvPr/>
        </p:nvSpPr>
        <p:spPr>
          <a:xfrm>
            <a:off x="398463" y="8128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solidFill>
                  <a:prstClr val="white"/>
                </a:solidFill>
                <a:latin typeface="+mn-lt"/>
              </a:rPr>
              <a:t>“</a:t>
            </a:r>
          </a:p>
        </p:txBody>
      </p:sp>
      <p:sp>
        <p:nvSpPr>
          <p:cNvPr id="6" name="TextBox 11"/>
          <p:cNvSpPr txBox="1"/>
          <p:nvPr/>
        </p:nvSpPr>
        <p:spPr>
          <a:xfrm>
            <a:off x="7713663" y="27686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solidFill>
                  <a:prstClr val="white"/>
                </a:solidFill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85800"/>
            <a:ext cx="6858000" cy="2743200"/>
          </a:xfrm>
        </p:spPr>
        <p:txBody>
          <a:bodyPr/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90" y="3928534"/>
            <a:ext cx="6400801" cy="1049866"/>
          </a:xfrm>
        </p:spPr>
        <p:txBody>
          <a:bodyPr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90" y="4978400"/>
            <a:ext cx="64008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FEB95-1705-44F0-91A0-60F194F60939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B4AAC-BCD8-473D-BE43-5F0E904D42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</p:spPr>
        <p:txBody>
          <a:bodyPr/>
          <a:lstStyle>
            <a:lvl1pPr>
              <a:defRPr lang="en-US" b="0" dirty="0"/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3928534"/>
            <a:ext cx="6400800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90" y="4766795"/>
            <a:ext cx="64008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17E1A-9190-4BAD-A179-9161AECAD9A8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EABA3-F8E0-4A0F-B3D2-8450F80DB8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359A9-1512-468D-A8D9-2896E2E1FAD6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473C7-71CB-4FB9-ACE2-F3A97C7AAD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909" y="685800"/>
            <a:ext cx="154305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685800"/>
            <a:ext cx="58674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8E087-C77C-4D6C-A11A-9A2A71CCAC85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86068-4CA7-4E23-B043-32D550F758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5"/>
          <p:cNvCxnSpPr/>
          <p:nvPr/>
        </p:nvCxnSpPr>
        <p:spPr>
          <a:xfrm flipH="1">
            <a:off x="6170613" y="7938"/>
            <a:ext cx="28575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6"/>
          <p:cNvCxnSpPr/>
          <p:nvPr/>
        </p:nvCxnSpPr>
        <p:spPr>
          <a:xfrm flipH="1">
            <a:off x="4581525" y="92075"/>
            <a:ext cx="4560888" cy="60801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8"/>
          <p:cNvCxnSpPr/>
          <p:nvPr/>
        </p:nvCxnSpPr>
        <p:spPr>
          <a:xfrm flipH="1">
            <a:off x="5427663" y="228600"/>
            <a:ext cx="371475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20"/>
          <p:cNvCxnSpPr/>
          <p:nvPr/>
        </p:nvCxnSpPr>
        <p:spPr>
          <a:xfrm flipH="1">
            <a:off x="5502275" y="31750"/>
            <a:ext cx="3640138" cy="48529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2"/>
          <p:cNvCxnSpPr/>
          <p:nvPr/>
        </p:nvCxnSpPr>
        <p:spPr>
          <a:xfrm flipH="1">
            <a:off x="5884863" y="609600"/>
            <a:ext cx="3257550" cy="43434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159" y="685846"/>
            <a:ext cx="6000750" cy="2971801"/>
          </a:xfrm>
        </p:spPr>
        <p:txBody>
          <a:bodyPr anchor="b"/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3159" y="3843914"/>
            <a:ext cx="48006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3C536-A28A-4912-A931-95517B3B1B4E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8EEF4-6EFD-459B-AA79-7853E7ED8A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F30B3-AEEB-45A3-89DE-47F41C0AC758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03C4F7-09A1-42AC-9C80-2F6C46E099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82" y="2006600"/>
            <a:ext cx="6400801" cy="2281600"/>
          </a:xfrm>
        </p:spPr>
        <p:txBody>
          <a:bodyPr anchor="b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4495800"/>
            <a:ext cx="64008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272483-431F-4CD3-9F1A-20DE326728CC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BE86C-A9AE-458F-94CD-170260CD5F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3182" y="685847"/>
            <a:ext cx="3703241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6123" y="685801"/>
            <a:ext cx="370085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9EE8E-8712-4D15-B71E-D20618A3C6D9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C1187-96E1-46C1-9442-C2FBAA03C2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061" y="685800"/>
            <a:ext cx="348734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182" y="1270529"/>
            <a:ext cx="3703241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9322" y="685800"/>
            <a:ext cx="349885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54910" y="1262062"/>
            <a:ext cx="3696891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CD04B-76A5-453E-AC7A-1F0D2161B379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7B6B3-EFC5-4E7D-A107-630560F692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89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2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1BC4B4-5FEE-4CA0-8451-2CEB3B474DC4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96C41-4C32-4B30-B094-CBAC929D16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35DE6-A111-449B-B85C-8940C724E25E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0F936-B1F0-4D91-953B-8F510F81E5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2785BA-3882-4203-B77D-9581F7F5AB57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AE53B-D934-435C-A45D-C4A04CE1F8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3759" y="685800"/>
            <a:ext cx="2743200" cy="13716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170" y="685800"/>
            <a:ext cx="4457701" cy="53086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3759" y="2209846"/>
            <a:ext cx="27432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559B2-797B-4A46-B91F-43E45F3195AD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C25FB-1192-4B2A-9252-24166AD023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109" y="1447800"/>
            <a:ext cx="4514850" cy="1143000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1782" y="914400"/>
            <a:ext cx="2460731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111" y="2777067"/>
            <a:ext cx="4516041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D95349-69C6-48FD-B8CE-0636DB6338E6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53FC0-30E7-4399-A99B-058A62523D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14352" y="533400"/>
            <a:ext cx="8114109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843867"/>
            <a:ext cx="6228158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E7732-679E-4096-8BA5-FB11F502C957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841B3-958A-4B2B-9A0F-DCD4CA2D09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</p:spPr>
        <p:txBody>
          <a:bodyPr/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1" y="4114800"/>
            <a:ext cx="6401991" cy="18796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0A8B0-7785-4B71-ADF8-F7AC8833C07A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BE56C-E295-4CF6-A97E-5DDDDA98F2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398463" y="8128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solidFill>
                  <a:prstClr val="white"/>
                </a:solidFill>
                <a:latin typeface="+mn-lt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7713663" y="27686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solidFill>
                  <a:prstClr val="white"/>
                </a:solidFill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82" y="685800"/>
            <a:ext cx="6858001" cy="2743200"/>
          </a:xfrm>
        </p:spPr>
        <p:txBody>
          <a:bodyPr/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84659" y="3429000"/>
            <a:ext cx="6400800" cy="3810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4301114"/>
            <a:ext cx="6400800" cy="168486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CF8EE-C848-424B-94FA-D2266AB912FE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FECEC-69E3-4542-A725-96E36C9FB2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3429000"/>
            <a:ext cx="6400800" cy="1697400"/>
          </a:xfrm>
        </p:spPr>
        <p:txBody>
          <a:bodyPr anchor="b"/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81" y="5132981"/>
            <a:ext cx="6401993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35AE0-3E3F-4A42-915D-77DF830BA8C7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08C6E-A897-4508-B9E6-2B3A9D3AA9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"/>
          <p:cNvSpPr txBox="1"/>
          <p:nvPr/>
        </p:nvSpPr>
        <p:spPr>
          <a:xfrm>
            <a:off x="398463" y="8128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solidFill>
                  <a:prstClr val="white"/>
                </a:solidFill>
                <a:latin typeface="+mn-lt"/>
              </a:rPr>
              <a:t>“</a:t>
            </a:r>
          </a:p>
        </p:txBody>
      </p:sp>
      <p:sp>
        <p:nvSpPr>
          <p:cNvPr id="6" name="TextBox 11"/>
          <p:cNvSpPr txBox="1"/>
          <p:nvPr/>
        </p:nvSpPr>
        <p:spPr>
          <a:xfrm>
            <a:off x="7713663" y="27686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solidFill>
                  <a:prstClr val="white"/>
                </a:solidFill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85800"/>
            <a:ext cx="6858000" cy="2743200"/>
          </a:xfrm>
        </p:spPr>
        <p:txBody>
          <a:bodyPr/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82" y="3928534"/>
            <a:ext cx="6400801" cy="1049866"/>
          </a:xfrm>
        </p:spPr>
        <p:txBody>
          <a:bodyPr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82" y="4978400"/>
            <a:ext cx="64008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4E651-B499-4E4B-A3EB-8DBC19A0DACB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649C8-2AFF-4FE6-B692-AE0DBCCEAD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</p:spPr>
        <p:txBody>
          <a:bodyPr/>
          <a:lstStyle>
            <a:lvl1pPr>
              <a:defRPr lang="en-US" b="0" dirty="0"/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3928534"/>
            <a:ext cx="6400800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82" y="4766779"/>
            <a:ext cx="64008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30C6B-3EB8-4FD6-BA39-B74081892F5F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DBC6E-D343-4686-A06A-358C6ABBAF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1EE21-A21E-4BC4-A9F7-F557F64EC308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F8D18-1974-4F51-93A7-879B505244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61C11-3A00-49E4-BF17-1CDF09B43218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6A901E-8B0C-416A-B1FF-FB7A406FB9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909" y="685800"/>
            <a:ext cx="154305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685800"/>
            <a:ext cx="58674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7428D-1EB0-4ACD-9F6B-FBE40686F401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4A66F-C1A9-4A46-B227-E5433D05CC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5"/>
          <p:cNvCxnSpPr/>
          <p:nvPr/>
        </p:nvCxnSpPr>
        <p:spPr>
          <a:xfrm flipH="1">
            <a:off x="6170613" y="7938"/>
            <a:ext cx="28575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6"/>
          <p:cNvCxnSpPr/>
          <p:nvPr/>
        </p:nvCxnSpPr>
        <p:spPr>
          <a:xfrm flipH="1">
            <a:off x="4581525" y="92075"/>
            <a:ext cx="4560888" cy="60801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8"/>
          <p:cNvCxnSpPr/>
          <p:nvPr/>
        </p:nvCxnSpPr>
        <p:spPr>
          <a:xfrm flipH="1">
            <a:off x="5427663" y="228600"/>
            <a:ext cx="371475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20"/>
          <p:cNvCxnSpPr/>
          <p:nvPr/>
        </p:nvCxnSpPr>
        <p:spPr>
          <a:xfrm flipH="1">
            <a:off x="5502275" y="31750"/>
            <a:ext cx="3640138" cy="48529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2"/>
          <p:cNvCxnSpPr/>
          <p:nvPr/>
        </p:nvCxnSpPr>
        <p:spPr>
          <a:xfrm flipH="1">
            <a:off x="5884863" y="609600"/>
            <a:ext cx="3257550" cy="43434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159" y="685826"/>
            <a:ext cx="6000750" cy="2971801"/>
          </a:xfrm>
        </p:spPr>
        <p:txBody>
          <a:bodyPr anchor="b"/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3159" y="3843894"/>
            <a:ext cx="48006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6DD70-4CC4-4AC0-B03A-A72ABE012090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E1597E-BB72-4B0E-BFBB-D1D96F9CF7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85754-7012-4679-A130-3BA06FFFC69B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1454F-23DA-485B-A2CA-3D2C745DBF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72" y="2006600"/>
            <a:ext cx="6400801" cy="2281600"/>
          </a:xfrm>
        </p:spPr>
        <p:txBody>
          <a:bodyPr anchor="b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4495800"/>
            <a:ext cx="64008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CA3A5-8DA3-4592-9DD2-F8780A82DF3D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AD3C1-6828-491B-81F2-E9848027FC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3172" y="685827"/>
            <a:ext cx="3703241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6113" y="685801"/>
            <a:ext cx="370085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44C8C-8E8A-4DED-87CF-5587086ABF2F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F1391-85E8-4381-8686-6047F98426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061" y="685800"/>
            <a:ext cx="348734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172" y="1270529"/>
            <a:ext cx="3703241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9312" y="685800"/>
            <a:ext cx="349885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54910" y="1262062"/>
            <a:ext cx="3696891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E3FA5-32E9-44ED-987E-E79FEFB60CC6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90743-2503-48A4-85BA-8670420557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B0C1B-789B-4CC7-B2D5-ECF72C740D17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8A23B5-D755-44F6-BCC6-EA9FDC1161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92B33-DDC7-44E1-BE04-9003D3FC98AA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304764-714F-4E08-985E-BD777C7D53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3759" y="685800"/>
            <a:ext cx="2743200" cy="13716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170" y="685800"/>
            <a:ext cx="4457701" cy="53086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3759" y="2209826"/>
            <a:ext cx="27432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065D2-8191-4C42-8C41-D411C4AA6C8E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9DB20-A5C2-4A8A-822B-604522BBF4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slideLayout" Target="../slideLayouts/slideLayout104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103.xml"/><Relationship Id="rId17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3.xml"/><Relationship Id="rId16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slideLayout" Target="../slideLayouts/slideLayout10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slideLayout" Target="../slideLayouts/slideLayout121.xml"/><Relationship Id="rId18" Type="http://schemas.openxmlformats.org/officeDocument/2006/relationships/theme" Target="../theme/theme8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17" Type="http://schemas.openxmlformats.org/officeDocument/2006/relationships/slideLayout" Target="../slideLayouts/slideLayout125.xml"/><Relationship Id="rId2" Type="http://schemas.openxmlformats.org/officeDocument/2006/relationships/slideLayout" Target="../slideLayouts/slideLayout110.xml"/><Relationship Id="rId16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5" Type="http://schemas.openxmlformats.org/officeDocument/2006/relationships/slideLayout" Target="../slideLayouts/slideLayout12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slideLayout" Target="../slideLayouts/slideLayout12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13" Type="http://schemas.openxmlformats.org/officeDocument/2006/relationships/slideLayout" Target="../slideLayouts/slideLayout138.xml"/><Relationship Id="rId18" Type="http://schemas.openxmlformats.org/officeDocument/2006/relationships/theme" Target="../theme/theme9.xml"/><Relationship Id="rId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32.xml"/><Relationship Id="rId12" Type="http://schemas.openxmlformats.org/officeDocument/2006/relationships/slideLayout" Target="../slideLayouts/slideLayout137.xml"/><Relationship Id="rId17" Type="http://schemas.openxmlformats.org/officeDocument/2006/relationships/slideLayout" Target="../slideLayouts/slideLayout142.xml"/><Relationship Id="rId2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41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40.xml"/><Relationship Id="rId10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97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33946C6-691D-4B94-84CB-76239043E118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3734FC2-8550-439C-8DCD-EC7A7C0E27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97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805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825" r:id="rId4"/>
    <p:sldLayoutId id="2147483938" r:id="rId5"/>
    <p:sldLayoutId id="2147483824" r:id="rId6"/>
    <p:sldLayoutId id="2147483939" r:id="rId7"/>
    <p:sldLayoutId id="2147483940" r:id="rId8"/>
    <p:sldLayoutId id="2147483941" r:id="rId9"/>
    <p:sldLayoutId id="2147483823" r:id="rId10"/>
    <p:sldLayoutId id="2147483942" r:id="rId11"/>
    <p:sldLayoutId id="214748382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433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9BFC8663-5106-4BC5-A2AD-85BB75DC81B5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81031624-F225-421C-9961-4F2F49435E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5" r:id="rId2"/>
    <p:sldLayoutId id="2147483834" r:id="rId3"/>
    <p:sldLayoutId id="2147483833" r:id="rId4"/>
    <p:sldLayoutId id="2147483832" r:id="rId5"/>
    <p:sldLayoutId id="2147483831" r:id="rId6"/>
    <p:sldLayoutId id="2147483830" r:id="rId7"/>
    <p:sldLayoutId id="2147483829" r:id="rId8"/>
    <p:sldLayoutId id="2147483828" r:id="rId9"/>
    <p:sldLayoutId id="2147483827" r:id="rId10"/>
    <p:sldLayoutId id="214748382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oup 6"/>
          <p:cNvGrpSpPr>
            <a:grpSpLocks/>
          </p:cNvGrpSpPr>
          <p:nvPr/>
        </p:nvGrpSpPr>
        <p:grpSpPr bwMode="auto">
          <a:xfrm>
            <a:off x="6905625" y="2963863"/>
            <a:ext cx="2236788" cy="320833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704" y="2963333"/>
              <a:ext cx="912123" cy="91296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83"/>
              <a:ext cx="2981858" cy="298181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628" y="3285648"/>
              <a:ext cx="1896199" cy="189578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2884" y="3131636"/>
              <a:ext cx="1745943" cy="17449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9051" y="3682589"/>
              <a:ext cx="1269776" cy="127021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2763" y="4487863"/>
            <a:ext cx="6400800" cy="15065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66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12763" y="685800"/>
            <a:ext cx="6400800" cy="361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7913" y="6172200"/>
            <a:ext cx="120015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rgbClr val="146194">
                    <a:lumMod val="50000"/>
                  </a:srgb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9736F3D7-D3A3-45BF-AF01-BDA5CD12BBFE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2763" y="6172200"/>
            <a:ext cx="565785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rgbClr val="146194">
                    <a:lumMod val="50000"/>
                  </a:srgb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5578475"/>
            <a:ext cx="857250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3200" b="0" i="0">
                <a:solidFill>
                  <a:srgbClr val="146194">
                    <a:lumMod val="50000"/>
                  </a:srgb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BCF77A01-E0E3-437B-A3DD-6A2E5C1787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43" r:id="rId1"/>
    <p:sldLayoutId id="2147483850" r:id="rId2"/>
    <p:sldLayoutId id="2147483849" r:id="rId3"/>
    <p:sldLayoutId id="2147483848" r:id="rId4"/>
    <p:sldLayoutId id="2147483847" r:id="rId5"/>
    <p:sldLayoutId id="2147483846" r:id="rId6"/>
    <p:sldLayoutId id="2147483845" r:id="rId7"/>
    <p:sldLayoutId id="2147483844" r:id="rId8"/>
    <p:sldLayoutId id="2147483843" r:id="rId9"/>
    <p:sldLayoutId id="2147483842" r:id="rId10"/>
    <p:sldLayoutId id="2147483841" r:id="rId11"/>
    <p:sldLayoutId id="2147483944" r:id="rId12"/>
    <p:sldLayoutId id="2147483840" r:id="rId13"/>
    <p:sldLayoutId id="2147483945" r:id="rId14"/>
    <p:sldLayoutId id="2147483839" r:id="rId15"/>
    <p:sldLayoutId id="2147483838" r:id="rId16"/>
    <p:sldLayoutId id="2147483837" r:id="rId17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 cap="all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2000" kern="1200">
          <a:solidFill>
            <a:srgbClr val="0F496F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2800" kern="1200">
          <a:solidFill>
            <a:srgbClr val="0F496F"/>
          </a:solidFill>
          <a:latin typeface="+mn-lt"/>
          <a:ea typeface="+mn-ea"/>
          <a:cs typeface="+mn-cs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600" kern="1200">
          <a:solidFill>
            <a:srgbClr val="0F496F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400" kern="1200">
          <a:solidFill>
            <a:srgbClr val="0F496F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400" kern="1200">
          <a:solidFill>
            <a:srgbClr val="0F496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8" name="Group 6"/>
          <p:cNvGrpSpPr>
            <a:grpSpLocks/>
          </p:cNvGrpSpPr>
          <p:nvPr/>
        </p:nvGrpSpPr>
        <p:grpSpPr bwMode="auto">
          <a:xfrm>
            <a:off x="6905625" y="2963863"/>
            <a:ext cx="2236788" cy="320833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704" y="2963333"/>
              <a:ext cx="912123" cy="91296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83"/>
              <a:ext cx="2981858" cy="298181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628" y="3285648"/>
              <a:ext cx="1896199" cy="189578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2884" y="3131636"/>
              <a:ext cx="1745943" cy="17449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9051" y="3682589"/>
              <a:ext cx="1269776" cy="127021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2763" y="4487863"/>
            <a:ext cx="6400800" cy="15065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506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12763" y="685800"/>
            <a:ext cx="6400800" cy="361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7913" y="6172200"/>
            <a:ext cx="120015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rgbClr val="146194">
                    <a:lumMod val="50000"/>
                  </a:srgb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B7AFC347-05E8-4229-9749-5B07490CF4DB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2763" y="6172200"/>
            <a:ext cx="565785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rgbClr val="146194">
                    <a:lumMod val="50000"/>
                  </a:srgb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5578475"/>
            <a:ext cx="857250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3200" b="0" i="0">
                <a:solidFill>
                  <a:srgbClr val="146194">
                    <a:lumMod val="50000"/>
                  </a:srgb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1069F7F2-AD13-40A6-BC7A-F39D62EA82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46" r:id="rId1"/>
    <p:sldLayoutId id="2147483864" r:id="rId2"/>
    <p:sldLayoutId id="2147483863" r:id="rId3"/>
    <p:sldLayoutId id="2147483862" r:id="rId4"/>
    <p:sldLayoutId id="2147483861" r:id="rId5"/>
    <p:sldLayoutId id="2147483860" r:id="rId6"/>
    <p:sldLayoutId id="2147483859" r:id="rId7"/>
    <p:sldLayoutId id="2147483858" r:id="rId8"/>
    <p:sldLayoutId id="2147483857" r:id="rId9"/>
    <p:sldLayoutId id="2147483856" r:id="rId10"/>
    <p:sldLayoutId id="2147483855" r:id="rId11"/>
    <p:sldLayoutId id="2147483947" r:id="rId12"/>
    <p:sldLayoutId id="2147483854" r:id="rId13"/>
    <p:sldLayoutId id="2147483948" r:id="rId14"/>
    <p:sldLayoutId id="2147483853" r:id="rId15"/>
    <p:sldLayoutId id="2147483852" r:id="rId16"/>
    <p:sldLayoutId id="2147483851" r:id="rId17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 cap="all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2000" kern="1200">
          <a:solidFill>
            <a:srgbClr val="0F496F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2800" kern="1200">
          <a:solidFill>
            <a:srgbClr val="0F496F"/>
          </a:solidFill>
          <a:latin typeface="+mn-lt"/>
          <a:ea typeface="+mn-ea"/>
          <a:cs typeface="+mn-cs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600" kern="1200">
          <a:solidFill>
            <a:srgbClr val="0F496F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400" kern="1200">
          <a:solidFill>
            <a:srgbClr val="0F496F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400" kern="1200">
          <a:solidFill>
            <a:srgbClr val="0F496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90" name="Group 6"/>
          <p:cNvGrpSpPr>
            <a:grpSpLocks/>
          </p:cNvGrpSpPr>
          <p:nvPr/>
        </p:nvGrpSpPr>
        <p:grpSpPr bwMode="auto">
          <a:xfrm>
            <a:off x="6905625" y="2963863"/>
            <a:ext cx="2236788" cy="320833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704" y="2963333"/>
              <a:ext cx="912123" cy="91296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83"/>
              <a:ext cx="2981858" cy="298181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628" y="3285648"/>
              <a:ext cx="1896199" cy="189578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2884" y="3131636"/>
              <a:ext cx="1745943" cy="17449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9051" y="3682589"/>
              <a:ext cx="1269776" cy="127021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2763" y="4487863"/>
            <a:ext cx="6400800" cy="15065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349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12763" y="685800"/>
            <a:ext cx="6400800" cy="361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7913" y="6172200"/>
            <a:ext cx="120015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rgbClr val="146194">
                    <a:lumMod val="50000"/>
                  </a:srgb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89066AB1-9D6E-4AE3-B453-ED0DE5290DE5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2763" y="6172200"/>
            <a:ext cx="565785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rgbClr val="146194">
                    <a:lumMod val="50000"/>
                  </a:srgb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5578475"/>
            <a:ext cx="857250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3200" b="0" i="0">
                <a:solidFill>
                  <a:srgbClr val="146194">
                    <a:lumMod val="50000"/>
                  </a:srgb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16290428-EDCB-4D60-96B6-E95FBBE39D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49" r:id="rId1"/>
    <p:sldLayoutId id="2147483878" r:id="rId2"/>
    <p:sldLayoutId id="2147483877" r:id="rId3"/>
    <p:sldLayoutId id="2147483876" r:id="rId4"/>
    <p:sldLayoutId id="2147483875" r:id="rId5"/>
    <p:sldLayoutId id="2147483874" r:id="rId6"/>
    <p:sldLayoutId id="2147483873" r:id="rId7"/>
    <p:sldLayoutId id="2147483872" r:id="rId8"/>
    <p:sldLayoutId id="2147483871" r:id="rId9"/>
    <p:sldLayoutId id="2147483870" r:id="rId10"/>
    <p:sldLayoutId id="2147483869" r:id="rId11"/>
    <p:sldLayoutId id="2147483950" r:id="rId12"/>
    <p:sldLayoutId id="2147483868" r:id="rId13"/>
    <p:sldLayoutId id="2147483951" r:id="rId14"/>
    <p:sldLayoutId id="2147483867" r:id="rId15"/>
    <p:sldLayoutId id="2147483866" r:id="rId16"/>
    <p:sldLayoutId id="2147483865" r:id="rId17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 cap="all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2000" kern="1200">
          <a:solidFill>
            <a:srgbClr val="0F496F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2800" kern="1200">
          <a:solidFill>
            <a:srgbClr val="0F496F"/>
          </a:solidFill>
          <a:latin typeface="+mn-lt"/>
          <a:ea typeface="+mn-ea"/>
          <a:cs typeface="+mn-cs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600" kern="1200">
          <a:solidFill>
            <a:srgbClr val="0F496F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400" kern="1200">
          <a:solidFill>
            <a:srgbClr val="0F496F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400" kern="1200">
          <a:solidFill>
            <a:srgbClr val="0F496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22" name="Group 6"/>
          <p:cNvGrpSpPr>
            <a:grpSpLocks/>
          </p:cNvGrpSpPr>
          <p:nvPr/>
        </p:nvGrpSpPr>
        <p:grpSpPr bwMode="auto">
          <a:xfrm>
            <a:off x="6905625" y="2963863"/>
            <a:ext cx="2236788" cy="320833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704" y="2963333"/>
              <a:ext cx="912123" cy="91296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83"/>
              <a:ext cx="2981858" cy="298181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628" y="3285648"/>
              <a:ext cx="1896199" cy="189578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2884" y="3131636"/>
              <a:ext cx="1745943" cy="17449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9051" y="3682589"/>
              <a:ext cx="1269776" cy="127021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2763" y="4487863"/>
            <a:ext cx="6400800" cy="15065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192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12763" y="685800"/>
            <a:ext cx="6400800" cy="361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7913" y="6172200"/>
            <a:ext cx="120015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rgbClr val="146194">
                    <a:lumMod val="50000"/>
                  </a:srgb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95D6F3BE-0F34-4A1F-A51C-79109F3EE456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2763" y="6172200"/>
            <a:ext cx="565785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rgbClr val="146194">
                    <a:lumMod val="50000"/>
                  </a:srgb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5578475"/>
            <a:ext cx="857250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3200" b="0" i="0">
                <a:solidFill>
                  <a:srgbClr val="146194">
                    <a:lumMod val="50000"/>
                  </a:srgb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398E1B04-6CDC-4696-9A47-C3CAF1A9DA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52" r:id="rId1"/>
    <p:sldLayoutId id="2147483892" r:id="rId2"/>
    <p:sldLayoutId id="2147483891" r:id="rId3"/>
    <p:sldLayoutId id="2147483890" r:id="rId4"/>
    <p:sldLayoutId id="2147483889" r:id="rId5"/>
    <p:sldLayoutId id="2147483888" r:id="rId6"/>
    <p:sldLayoutId id="2147483887" r:id="rId7"/>
    <p:sldLayoutId id="2147483886" r:id="rId8"/>
    <p:sldLayoutId id="2147483885" r:id="rId9"/>
    <p:sldLayoutId id="2147483884" r:id="rId10"/>
    <p:sldLayoutId id="2147483883" r:id="rId11"/>
    <p:sldLayoutId id="2147483953" r:id="rId12"/>
    <p:sldLayoutId id="2147483882" r:id="rId13"/>
    <p:sldLayoutId id="2147483954" r:id="rId14"/>
    <p:sldLayoutId id="2147483881" r:id="rId15"/>
    <p:sldLayoutId id="2147483880" r:id="rId16"/>
    <p:sldLayoutId id="2147483879" r:id="rId17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 cap="all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2000" kern="1200">
          <a:solidFill>
            <a:srgbClr val="0F496F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2800" kern="1200">
          <a:solidFill>
            <a:srgbClr val="0F496F"/>
          </a:solidFill>
          <a:latin typeface="+mn-lt"/>
          <a:ea typeface="+mn-ea"/>
          <a:cs typeface="+mn-cs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600" kern="1200">
          <a:solidFill>
            <a:srgbClr val="0F496F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400" kern="1200">
          <a:solidFill>
            <a:srgbClr val="0F496F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400" kern="1200">
          <a:solidFill>
            <a:srgbClr val="0F496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54" name="Group 6"/>
          <p:cNvGrpSpPr>
            <a:grpSpLocks/>
          </p:cNvGrpSpPr>
          <p:nvPr/>
        </p:nvGrpSpPr>
        <p:grpSpPr bwMode="auto">
          <a:xfrm>
            <a:off x="6905625" y="2963863"/>
            <a:ext cx="2236788" cy="320833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704" y="2963333"/>
              <a:ext cx="912123" cy="91296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83"/>
              <a:ext cx="2981858" cy="298181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628" y="3285648"/>
              <a:ext cx="1896199" cy="189578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2884" y="3131636"/>
              <a:ext cx="1745943" cy="17449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9051" y="3682589"/>
              <a:ext cx="1269776" cy="127021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2763" y="4487863"/>
            <a:ext cx="6400800" cy="15065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035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12763" y="685800"/>
            <a:ext cx="6400800" cy="361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7913" y="6172200"/>
            <a:ext cx="120015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rgbClr val="146194">
                    <a:lumMod val="50000"/>
                  </a:srgb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9C6FC12F-0B38-44D0-9BC0-59E8951AC261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2763" y="6172200"/>
            <a:ext cx="565785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rgbClr val="146194">
                    <a:lumMod val="50000"/>
                  </a:srgb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5578475"/>
            <a:ext cx="857250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3200" b="0" i="0">
                <a:solidFill>
                  <a:srgbClr val="146194">
                    <a:lumMod val="50000"/>
                  </a:srgb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B77E1460-8BF4-4F08-945F-2B9E54ACD1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55" r:id="rId1"/>
    <p:sldLayoutId id="2147483906" r:id="rId2"/>
    <p:sldLayoutId id="2147483905" r:id="rId3"/>
    <p:sldLayoutId id="2147483904" r:id="rId4"/>
    <p:sldLayoutId id="2147483903" r:id="rId5"/>
    <p:sldLayoutId id="2147483902" r:id="rId6"/>
    <p:sldLayoutId id="2147483901" r:id="rId7"/>
    <p:sldLayoutId id="2147483900" r:id="rId8"/>
    <p:sldLayoutId id="2147483899" r:id="rId9"/>
    <p:sldLayoutId id="2147483898" r:id="rId10"/>
    <p:sldLayoutId id="2147483897" r:id="rId11"/>
    <p:sldLayoutId id="2147483956" r:id="rId12"/>
    <p:sldLayoutId id="2147483896" r:id="rId13"/>
    <p:sldLayoutId id="2147483957" r:id="rId14"/>
    <p:sldLayoutId id="2147483895" r:id="rId15"/>
    <p:sldLayoutId id="2147483894" r:id="rId16"/>
    <p:sldLayoutId id="2147483893" r:id="rId17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 cap="all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2000" kern="1200">
          <a:solidFill>
            <a:srgbClr val="0F496F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2800" kern="1200">
          <a:solidFill>
            <a:srgbClr val="0F496F"/>
          </a:solidFill>
          <a:latin typeface="+mn-lt"/>
          <a:ea typeface="+mn-ea"/>
          <a:cs typeface="+mn-cs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600" kern="1200">
          <a:solidFill>
            <a:srgbClr val="0F496F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400" kern="1200">
          <a:solidFill>
            <a:srgbClr val="0F496F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400" kern="1200">
          <a:solidFill>
            <a:srgbClr val="0F496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786" name="Group 6"/>
          <p:cNvGrpSpPr>
            <a:grpSpLocks/>
          </p:cNvGrpSpPr>
          <p:nvPr/>
        </p:nvGrpSpPr>
        <p:grpSpPr bwMode="auto">
          <a:xfrm>
            <a:off x="6905625" y="2963863"/>
            <a:ext cx="2236788" cy="320833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704" y="2963333"/>
              <a:ext cx="912123" cy="91296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83"/>
              <a:ext cx="2981858" cy="298181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628" y="3285648"/>
              <a:ext cx="1896199" cy="189578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2884" y="3131636"/>
              <a:ext cx="1745943" cy="17449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9051" y="3682589"/>
              <a:ext cx="1269776" cy="127021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2763" y="4487863"/>
            <a:ext cx="6400800" cy="15065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878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12763" y="685800"/>
            <a:ext cx="6400800" cy="361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7913" y="6172200"/>
            <a:ext cx="120015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rgbClr val="146194">
                    <a:lumMod val="50000"/>
                  </a:srgb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EA134CC0-F43D-456A-A231-F02C1D73F242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2763" y="6172200"/>
            <a:ext cx="565785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rgbClr val="146194">
                    <a:lumMod val="50000"/>
                  </a:srgb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5578475"/>
            <a:ext cx="857250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3200" b="0" i="0">
                <a:solidFill>
                  <a:srgbClr val="146194">
                    <a:lumMod val="50000"/>
                  </a:srgb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D47CE21D-3B44-4EA0-AD9B-4480E33B74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58" r:id="rId1"/>
    <p:sldLayoutId id="2147483920" r:id="rId2"/>
    <p:sldLayoutId id="2147483919" r:id="rId3"/>
    <p:sldLayoutId id="2147483918" r:id="rId4"/>
    <p:sldLayoutId id="2147483917" r:id="rId5"/>
    <p:sldLayoutId id="2147483916" r:id="rId6"/>
    <p:sldLayoutId id="2147483915" r:id="rId7"/>
    <p:sldLayoutId id="2147483914" r:id="rId8"/>
    <p:sldLayoutId id="2147483913" r:id="rId9"/>
    <p:sldLayoutId id="2147483912" r:id="rId10"/>
    <p:sldLayoutId id="2147483911" r:id="rId11"/>
    <p:sldLayoutId id="2147483959" r:id="rId12"/>
    <p:sldLayoutId id="2147483910" r:id="rId13"/>
    <p:sldLayoutId id="2147483960" r:id="rId14"/>
    <p:sldLayoutId id="2147483909" r:id="rId15"/>
    <p:sldLayoutId id="2147483908" r:id="rId16"/>
    <p:sldLayoutId id="2147483907" r:id="rId17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 cap="all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2000" kern="1200">
          <a:solidFill>
            <a:srgbClr val="0F496F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2800" kern="1200">
          <a:solidFill>
            <a:srgbClr val="0F496F"/>
          </a:solidFill>
          <a:latin typeface="+mn-lt"/>
          <a:ea typeface="+mn-ea"/>
          <a:cs typeface="+mn-cs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600" kern="1200">
          <a:solidFill>
            <a:srgbClr val="0F496F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400" kern="1200">
          <a:solidFill>
            <a:srgbClr val="0F496F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400" kern="1200">
          <a:solidFill>
            <a:srgbClr val="0F496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218" name="Group 6"/>
          <p:cNvGrpSpPr>
            <a:grpSpLocks/>
          </p:cNvGrpSpPr>
          <p:nvPr/>
        </p:nvGrpSpPr>
        <p:grpSpPr bwMode="auto">
          <a:xfrm>
            <a:off x="6905625" y="2963863"/>
            <a:ext cx="2236788" cy="320833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704" y="2963333"/>
              <a:ext cx="912123" cy="91296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83"/>
              <a:ext cx="2981858" cy="298181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628" y="3285648"/>
              <a:ext cx="1896199" cy="189578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2884" y="3131636"/>
              <a:ext cx="1745943" cy="17449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9051" y="3682589"/>
              <a:ext cx="1269776" cy="127021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2763" y="4487863"/>
            <a:ext cx="6400800" cy="15065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722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12763" y="685800"/>
            <a:ext cx="6400800" cy="361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7913" y="6172200"/>
            <a:ext cx="120015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rgbClr val="146194">
                    <a:lumMod val="50000"/>
                  </a:srgb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986E1FFC-BA9B-4900-B776-EDF7AD0D395D}" type="datetimeFigureOut">
              <a:rPr lang="ru-RU"/>
              <a:pPr>
                <a:defRPr/>
              </a:pPr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2763" y="6172200"/>
            <a:ext cx="565785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rgbClr val="146194">
                    <a:lumMod val="50000"/>
                  </a:srgb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5578475"/>
            <a:ext cx="857250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3200" b="0" i="0">
                <a:solidFill>
                  <a:srgbClr val="146194">
                    <a:lumMod val="50000"/>
                  </a:srgb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E21178FA-DCDD-4EA5-9038-EE4F39CE5D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61" r:id="rId1"/>
    <p:sldLayoutId id="2147483934" r:id="rId2"/>
    <p:sldLayoutId id="2147483933" r:id="rId3"/>
    <p:sldLayoutId id="2147483932" r:id="rId4"/>
    <p:sldLayoutId id="2147483931" r:id="rId5"/>
    <p:sldLayoutId id="2147483930" r:id="rId6"/>
    <p:sldLayoutId id="2147483929" r:id="rId7"/>
    <p:sldLayoutId id="2147483928" r:id="rId8"/>
    <p:sldLayoutId id="2147483927" r:id="rId9"/>
    <p:sldLayoutId id="2147483926" r:id="rId10"/>
    <p:sldLayoutId id="2147483925" r:id="rId11"/>
    <p:sldLayoutId id="2147483962" r:id="rId12"/>
    <p:sldLayoutId id="2147483924" r:id="rId13"/>
    <p:sldLayoutId id="2147483963" r:id="rId14"/>
    <p:sldLayoutId id="2147483923" r:id="rId15"/>
    <p:sldLayoutId id="2147483922" r:id="rId16"/>
    <p:sldLayoutId id="2147483921" r:id="rId17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 cap="all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2000" kern="1200">
          <a:solidFill>
            <a:srgbClr val="0F496F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2800" kern="1200">
          <a:solidFill>
            <a:srgbClr val="0F496F"/>
          </a:solidFill>
          <a:latin typeface="+mn-lt"/>
          <a:ea typeface="+mn-ea"/>
          <a:cs typeface="+mn-cs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600" kern="1200">
          <a:solidFill>
            <a:srgbClr val="0F496F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400" kern="1200">
          <a:solidFill>
            <a:srgbClr val="0F496F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400" kern="1200">
          <a:solidFill>
            <a:srgbClr val="0F496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hyperlink" Target="http://smiles.33b.ru/smile.38375.html" TargetMode="External"/><Relationship Id="rId7" Type="http://schemas.openxmlformats.org/officeDocument/2006/relationships/image" Target="../media/image7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10" Type="http://schemas.openxmlformats.org/officeDocument/2006/relationships/image" Target="../media/image10.gif"/><Relationship Id="rId4" Type="http://schemas.openxmlformats.org/officeDocument/2006/relationships/image" Target="../media/image4.gif"/><Relationship Id="rId9" Type="http://schemas.openxmlformats.org/officeDocument/2006/relationships/image" Target="../media/image9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eg"/><Relationship Id="rId4" Type="http://schemas.openxmlformats.org/officeDocument/2006/relationships/image" Target="../media/image7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openxmlformats.org/officeDocument/2006/relationships/image" Target="../media/image78.jpeg"/><Relationship Id="rId7" Type="http://schemas.openxmlformats.org/officeDocument/2006/relationships/image" Target="../media/image82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eg"/><Relationship Id="rId3" Type="http://schemas.openxmlformats.org/officeDocument/2006/relationships/image" Target="../media/image89.png"/><Relationship Id="rId7" Type="http://schemas.openxmlformats.org/officeDocument/2006/relationships/image" Target="../media/image93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Relationship Id="rId9" Type="http://schemas.openxmlformats.org/officeDocument/2006/relationships/image" Target="../media/image9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4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8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9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2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1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2.png"/><Relationship Id="rId4" Type="http://schemas.openxmlformats.org/officeDocument/2006/relationships/image" Target="../media/image13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jpeg"/><Relationship Id="rId3" Type="http://schemas.openxmlformats.org/officeDocument/2006/relationships/image" Target="../media/image134.jpeg"/><Relationship Id="rId7" Type="http://schemas.openxmlformats.org/officeDocument/2006/relationships/image" Target="../media/image138.jpe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7.jpeg"/><Relationship Id="rId5" Type="http://schemas.openxmlformats.org/officeDocument/2006/relationships/image" Target="../media/image136.jpeg"/><Relationship Id="rId4" Type="http://schemas.openxmlformats.org/officeDocument/2006/relationships/image" Target="../media/image135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9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://24sumke.ru/i-shkola.html" TargetMode="External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3.jpeg"/><Relationship Id="rId5" Type="http://schemas.openxmlformats.org/officeDocument/2006/relationships/image" Target="../media/image152.jpeg"/><Relationship Id="rId4" Type="http://schemas.openxmlformats.org/officeDocument/2006/relationships/image" Target="../media/image151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WordArt 3"/>
          <p:cNvSpPr>
            <a:spLocks noChangeArrowheads="1" noChangeShapeType="1" noTextEdit="1"/>
          </p:cNvSpPr>
          <p:nvPr/>
        </p:nvSpPr>
        <p:spPr bwMode="auto">
          <a:xfrm>
            <a:off x="533400" y="609600"/>
            <a:ext cx="8305800" cy="7086600"/>
          </a:xfrm>
          <a:prstGeom prst="rect">
            <a:avLst/>
          </a:prstGeom>
        </p:spPr>
        <p:txBody>
          <a:bodyPr wrap="none" fromWordArt="1">
            <a:prstTxWarp prst="textDeflateInflate">
              <a:avLst>
                <a:gd name="adj" fmla="val 28028"/>
              </a:avLst>
            </a:prstTxWarp>
          </a:bodyPr>
          <a:lstStyle/>
          <a:p>
            <a:pPr algn="ctr"/>
            <a:endParaRPr lang="ru-RU" sz="2000" b="1" i="1" kern="10">
              <a:ln w="25400">
                <a:solidFill>
                  <a:srgbClr val="333399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107763" dir="189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300" y="1916904"/>
            <a:ext cx="9144000" cy="132343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«АЗБУКА ПРОФЕССИЙ».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6" name="Picture 8" descr="фотограф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42875"/>
            <a:ext cx="1143000" cy="137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http://s2.rimg.info/e8cd5eb2cea4eab2d5bc69f9bb90058e.gif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7358063" y="214313"/>
            <a:ext cx="1143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http://animashky.ru/flist/obhobbi/28/32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70088" y="5303838"/>
            <a:ext cx="152400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http://animashky.ru/flist/obludi/14/11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8950" y="3582988"/>
            <a:ext cx="12477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 descr="http://animashky.ru/flist/obtransp/1/5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35600" y="5403850"/>
            <a:ext cx="2144713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" descr="http://animashky.ru/flist/obludi/15/117.gif"/>
          <p:cNvPicPr>
            <a:picLocks noChangeAspect="1" noChangeArrowheads="1" noCrop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15188" y="3659188"/>
            <a:ext cx="1295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1" descr="http://animashky.ru/flist/obludi/24/30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000500" y="147638"/>
            <a:ext cx="114300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7" descr="http://animashky.ru/flist/obludi/43/2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779838" y="3989388"/>
            <a:ext cx="12192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Фабрика ёлочных игрушек</a:t>
            </a:r>
            <a:b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«клинское подворье»</a:t>
            </a:r>
            <a:endParaRPr lang="ru-RU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64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4663" y="3243263"/>
            <a:ext cx="4448175" cy="333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8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763713"/>
            <a:ext cx="4214813" cy="279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86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87450" y="4911725"/>
            <a:ext cx="2249488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86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40425" y="1704975"/>
            <a:ext cx="1433513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Международный аэропорт </a:t>
            </a:r>
            <a:r>
              <a:rPr lang="ru-RU" i="1" dirty="0" err="1" smtClean="0">
                <a:solidFill>
                  <a:schemeClr val="accent2">
                    <a:lumMod val="75000"/>
                  </a:schemeClr>
                </a:solidFill>
              </a:rPr>
              <a:t>внуково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65890" name="Picture 2" descr="C:\Users\usr208-000\Desktop\Профессии\Экскурсии на производство\image-14-09-15-04-27-9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1341438"/>
            <a:ext cx="6732587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Пожарная часть </a:t>
            </a:r>
            <a:r>
              <a:rPr lang="ru-RU" i="1" dirty="0" err="1" smtClean="0">
                <a:solidFill>
                  <a:schemeClr val="accent2">
                    <a:lumMod val="75000"/>
                  </a:schemeClr>
                </a:solidFill>
              </a:rPr>
              <a:t>г.подольск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66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268413"/>
            <a:ext cx="3887788" cy="518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69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1268413"/>
            <a:ext cx="3887788" cy="518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Измайловский остров.</a:t>
            </a:r>
            <a:endParaRPr lang="ru-RU" dirty="0"/>
          </a:p>
        </p:txBody>
      </p:sp>
      <p:pic>
        <p:nvPicPr>
          <p:cNvPr id="167938" name="Picture 2" descr="C:\Users\usr208-000\Desktop\фотографии\фото Экскурсия ВОВ\DSC_08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0" y="1268413"/>
            <a:ext cx="5114925" cy="338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7939" name="Picture 2" descr="E:\фото\DSC_086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6100" y="3400425"/>
            <a:ext cx="4545013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961" name="Picture 2" descr="E:\фото\2I3A46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196975"/>
            <a:ext cx="4032250" cy="268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371475"/>
            <a:ext cx="9144000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Музейно-парковый комплекс "Северное Тушино" </a:t>
            </a:r>
          </a:p>
        </p:txBody>
      </p:sp>
      <p:pic>
        <p:nvPicPr>
          <p:cNvPr id="168963" name="Picture 3" descr="E:\фото\2I3A468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51388" y="1196975"/>
            <a:ext cx="4032250" cy="268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8964" name="Picture 4" descr="E:\фото\2I3A462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49500" y="3665538"/>
            <a:ext cx="4751388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27088" y="404813"/>
            <a:ext cx="7777162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Предприятие «РОТ ФРОНТ»</a:t>
            </a:r>
          </a:p>
        </p:txBody>
      </p:sp>
      <p:pic>
        <p:nvPicPr>
          <p:cNvPr id="169986" name="Picture 5" descr="E:\фото\2I3A479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41713" y="2960688"/>
            <a:ext cx="5327650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9987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775" y="1236663"/>
            <a:ext cx="4322763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50938" y="344488"/>
            <a:ext cx="7489825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ЭТНОМИР</a:t>
            </a:r>
          </a:p>
        </p:txBody>
      </p:sp>
      <p:pic>
        <p:nvPicPr>
          <p:cNvPr id="171010" name="Picture 2" descr="E:\фото\IMG_01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4025" y="1103313"/>
            <a:ext cx="3600450" cy="268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1011" name="Picture 3" descr="E:\фото\IMG_51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1103313"/>
            <a:ext cx="3465512" cy="258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1012" name="Picture 4" descr="E:\фото\IMG_509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4025" y="3973513"/>
            <a:ext cx="3600450" cy="268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1013" name="Picture 5" descr="E:\фото\DSCN003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6463" y="3924300"/>
            <a:ext cx="3616325" cy="271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8888" y="476250"/>
            <a:ext cx="7273925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МАСТЕРСЛАВЛЬ</a:t>
            </a:r>
          </a:p>
        </p:txBody>
      </p:sp>
      <p:pic>
        <p:nvPicPr>
          <p:cNvPr id="172034" name="Picture 2" descr="E:\фото\IMG_104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122363"/>
            <a:ext cx="3651250" cy="272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2035" name="Picture 3" descr="E:\фото\IMG_118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95850" y="1211263"/>
            <a:ext cx="3636963" cy="272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2036" name="Picture 4" descr="E:\фото\IMG_122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4103688"/>
            <a:ext cx="3651250" cy="272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2037" name="Picture 5" descr="E:\фото\IMG_123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2988" y="4103688"/>
            <a:ext cx="3651250" cy="272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057" name="Picture 2" descr="E:\фото\2I3A53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268413"/>
            <a:ext cx="7416800" cy="494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3058" name="TextBox 3"/>
          <p:cNvSpPr txBox="1">
            <a:spLocks noChangeArrowheads="1"/>
          </p:cNvSpPr>
          <p:nvPr/>
        </p:nvSpPr>
        <p:spPr bwMode="auto">
          <a:xfrm>
            <a:off x="755650" y="404813"/>
            <a:ext cx="75612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7C4B3B"/>
                </a:solidFill>
                <a:latin typeface="Times New Roman" pitchFamily="18" charset="0"/>
              </a:rPr>
              <a:t>Московский детский театр теней</a:t>
            </a:r>
            <a:r>
              <a:rPr lang="ru-RU">
                <a:latin typeface="Times New Roman" pitchFamily="18" charset="0"/>
              </a:rPr>
              <a:t>.</a:t>
            </a:r>
            <a:endParaRPr lang="ru-RU">
              <a:latin typeface="Franklin Gothic Boo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81" name="Picture 2" descr="E:\фото\2I3A53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488" y="3355975"/>
            <a:ext cx="4391025" cy="292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082" name="Picture 3" descr="E:\фото\2I3A51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4788" y="620713"/>
            <a:ext cx="3727450" cy="248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083" name="Picture 4" descr="E:\фото\2I3A527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9788" y="3330575"/>
            <a:ext cx="4427537" cy="295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Стенд «АЗБУКА ПРОФЕССИЙ»</a:t>
            </a:r>
            <a:endParaRPr lang="ru-RU" dirty="0"/>
          </a:p>
        </p:txBody>
      </p:sp>
      <p:pic>
        <p:nvPicPr>
          <p:cNvPr id="15667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1730375"/>
            <a:ext cx="5480050" cy="4090988"/>
          </a:xfrm>
        </p:spPr>
      </p:pic>
      <p:pic>
        <p:nvPicPr>
          <p:cNvPr id="1566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50" y="1628775"/>
            <a:ext cx="2871788" cy="181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667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56325" y="4076700"/>
            <a:ext cx="2560638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23938" y="138113"/>
            <a:ext cx="7669212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КИДБУРГ</a:t>
            </a:r>
          </a:p>
        </p:txBody>
      </p:sp>
      <p:pic>
        <p:nvPicPr>
          <p:cNvPr id="175106" name="Picture 3" descr="E:\фото\IMG_27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16450" y="855663"/>
            <a:ext cx="4076700" cy="30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5107" name="Picture 4" descr="E:\фото\IMG_266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8" y="3900488"/>
            <a:ext cx="3976687" cy="297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5108" name="Picture 5" descr="E:\фото\IMG_273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3922713"/>
            <a:ext cx="4013200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5109" name="Picture 6" descr="E:\фото\IMG_272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3713" y="846138"/>
            <a:ext cx="3954462" cy="295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31913" y="404813"/>
            <a:ext cx="741680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Парк-отель ДРАКИНО</a:t>
            </a:r>
          </a:p>
        </p:txBody>
      </p:sp>
      <p:pic>
        <p:nvPicPr>
          <p:cNvPr id="176130" name="Picture 2" descr="E:\фото\IMG_27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3000" y="3141663"/>
            <a:ext cx="5086350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6131" name="Picture 3" descr="E:\фото\IMG_272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13" y="1477963"/>
            <a:ext cx="4991100" cy="332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153" name="Picture 3" descr="E:\фото\IMG_32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5388" y="2951163"/>
            <a:ext cx="4945062" cy="369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7154" name="Picture 2" descr="E:\фото\IMG_333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379538"/>
            <a:ext cx="4576762" cy="341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155" name="TextBox 3"/>
          <p:cNvSpPr txBox="1">
            <a:spLocks noChangeArrowheads="1"/>
          </p:cNvSpPr>
          <p:nvPr/>
        </p:nvSpPr>
        <p:spPr bwMode="auto">
          <a:xfrm>
            <a:off x="523875" y="469900"/>
            <a:ext cx="81359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7C4B3B"/>
                </a:solidFill>
                <a:latin typeface="Times New Roman" pitchFamily="18" charset="0"/>
              </a:rPr>
              <a:t>Музей-мастерская Зураба Церетели.</a:t>
            </a:r>
            <a:endParaRPr lang="ru-RU" sz="3600" b="1">
              <a:solidFill>
                <a:srgbClr val="7C4B3B"/>
              </a:solidFill>
              <a:latin typeface="Franklin Gothic Boo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177" name="Picture 3" descr="E:\фото\IMG_36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8950" y="1273175"/>
            <a:ext cx="5564188" cy="556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8178" name="TextBox 3"/>
          <p:cNvSpPr txBox="1">
            <a:spLocks noChangeArrowheads="1"/>
          </p:cNvSpPr>
          <p:nvPr/>
        </p:nvSpPr>
        <p:spPr bwMode="auto">
          <a:xfrm>
            <a:off x="323850" y="260350"/>
            <a:ext cx="882015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7C4B3B"/>
                </a:solidFill>
                <a:latin typeface="Times New Roman" pitchFamily="18" charset="0"/>
              </a:rPr>
              <a:t>Контактная деревня совхоза им. В.И. Ленина</a:t>
            </a:r>
            <a:r>
              <a:rPr lang="ru-RU">
                <a:latin typeface="Times New Roman" pitchFamily="18" charset="0"/>
              </a:rPr>
              <a:t>. </a:t>
            </a:r>
            <a:endParaRPr lang="ru-RU">
              <a:latin typeface="Franklin Gothic Boo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201" name="Picture 2" descr="E:\фото\IMG_587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6525" y="1628775"/>
            <a:ext cx="4645025" cy="348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9202" name="Picture 3" descr="E:\фото\IMG_587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3141663"/>
            <a:ext cx="4454525" cy="334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611188" y="476250"/>
            <a:ext cx="7705725" cy="11906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7C4B3B"/>
                </a:solidFill>
                <a:latin typeface="Franklin Gothic Book" pitchFamily="34" charset="0"/>
              </a:rPr>
              <a:t>Музей </a:t>
            </a:r>
            <a:r>
              <a:rPr lang="ru-RU" sz="3600" b="1">
                <a:solidFill>
                  <a:srgbClr val="7C4B3B"/>
                </a:solidFill>
              </a:rPr>
              <a:t>«</a:t>
            </a:r>
            <a:r>
              <a:rPr lang="ru-RU" sz="3600" b="1">
                <a:solidFill>
                  <a:srgbClr val="7C4B3B"/>
                </a:solidFill>
                <a:latin typeface="Franklin Gothic Book" pitchFamily="34" charset="0"/>
              </a:rPr>
              <a:t>Фабрика елочных игрушек</a:t>
            </a:r>
            <a:r>
              <a:rPr lang="ru-RU" sz="3600" b="1">
                <a:solidFill>
                  <a:srgbClr val="7C4B3B"/>
                </a:solidFill>
              </a:rPr>
              <a:t>»</a:t>
            </a:r>
            <a:r>
              <a:rPr lang="ru-RU" sz="3600" b="1">
                <a:solidFill>
                  <a:srgbClr val="7C4B3B"/>
                </a:solidFill>
                <a:latin typeface="Franklin Gothic Book" pitchFamily="34" charset="0"/>
              </a:rPr>
              <a:t> в Сокольниках.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Школьная библиотека.</a:t>
            </a:r>
            <a:endParaRPr lang="ru-RU" dirty="0"/>
          </a:p>
        </p:txBody>
      </p:sp>
      <p:pic>
        <p:nvPicPr>
          <p:cNvPr id="180226" name="Picture 2" descr="C:\Users\usr208-000\Desktop\фотографии\ф\IMG_41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06925" y="3429000"/>
            <a:ext cx="4284663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0227" name="Picture 3" descr="C:\Users\usr208-000\Desktop\фотографии\ф\IMG_417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50" y="1196975"/>
            <a:ext cx="4400550" cy="328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3410" y="584175"/>
            <a:ext cx="8686799" cy="8382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700" i="1" dirty="0" smtClean="0">
                <a:solidFill>
                  <a:schemeClr val="accent2">
                    <a:lumMod val="75000"/>
                  </a:schemeClr>
                </a:solidFill>
              </a:rPr>
              <a:t>«О чем может рассказать школьная библиотека».</a:t>
            </a:r>
            <a:br>
              <a:rPr lang="ru-RU" sz="2700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700" i="1" dirty="0" smtClean="0">
                <a:solidFill>
                  <a:schemeClr val="accent2">
                    <a:lumMod val="75000"/>
                  </a:schemeClr>
                </a:solidFill>
              </a:rPr>
              <a:t>«Почему нам интересно ходить в библиотеку».</a:t>
            </a:r>
            <a:endParaRPr lang="ru-RU" sz="2700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81250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341438"/>
            <a:ext cx="3752850" cy="280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1251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4060825"/>
            <a:ext cx="3744913" cy="279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1252" name="AutoShape 2" descr="https://bukuanaku.files.wordpress.com/2011/07/buku-kartun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Franklin Gothic Book" pitchFamily="34" charset="0"/>
            </a:endParaRPr>
          </a:p>
        </p:txBody>
      </p:sp>
      <p:sp>
        <p:nvSpPr>
          <p:cNvPr id="181253" name="AutoShape 4" descr="http://srcnarti.ru/images/%D0%BD%D0%B0%D1%81%D1%82%D0%BA%D0%BD%D0%B8%D0%B3%D0%B0.jp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Franklin Gothic Book" pitchFamily="34" charset="0"/>
            </a:endParaRPr>
          </a:p>
        </p:txBody>
      </p:sp>
      <p:sp>
        <p:nvSpPr>
          <p:cNvPr id="181254" name="AutoShape 6" descr="http://srcnarti.ru/images/%D0%BD%D0%B0%D1%81%D1%82%D0%BA%D0%BD%D0%B8%D0%B3%D0%B0.jp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Franklin Gothic Book" pitchFamily="34" charset="0"/>
            </a:endParaRPr>
          </a:p>
        </p:txBody>
      </p:sp>
      <p:pic>
        <p:nvPicPr>
          <p:cNvPr id="18125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04975" y="57150"/>
            <a:ext cx="6364288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1256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4663" y="1628775"/>
            <a:ext cx="4611687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8775" y="404813"/>
            <a:ext cx="8785225" cy="1066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i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Проект «Любимые блюда национальной кухни нашего класса»</a:t>
            </a:r>
          </a:p>
        </p:txBody>
      </p:sp>
      <p:pic>
        <p:nvPicPr>
          <p:cNvPr id="182274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254250"/>
            <a:ext cx="2033588" cy="306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2275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4588" y="2997200"/>
            <a:ext cx="2063750" cy="366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2276" name="Рисунок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3017838"/>
            <a:ext cx="2063750" cy="364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2277" name="Рисунок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99275" y="2316163"/>
            <a:ext cx="2043113" cy="353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297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3132137" cy="234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298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08263" y="476250"/>
            <a:ext cx="4614862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299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3663" y="1196975"/>
            <a:ext cx="2579687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300" name="Рисунок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44663" y="2781300"/>
            <a:ext cx="2114550" cy="287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301" name="Рисунок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825" y="3525838"/>
            <a:ext cx="1793875" cy="306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302" name="Рисунок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95963" y="4605338"/>
            <a:ext cx="3227387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303" name="Рисунок 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995738" y="3232150"/>
            <a:ext cx="2152650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Проект «Праздничный стол».</a:t>
            </a:r>
            <a:endParaRPr lang="ru-RU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84322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17663" y="1554163"/>
            <a:ext cx="6061075" cy="4525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Объект 2"/>
          <p:cNvSpPr>
            <a:spLocks noGrp="1"/>
          </p:cNvSpPr>
          <p:nvPr>
            <p:ph idx="1"/>
          </p:nvPr>
        </p:nvSpPr>
        <p:spPr>
          <a:xfrm>
            <a:off x="457200" y="1268413"/>
            <a:ext cx="8686800" cy="4525962"/>
          </a:xfrm>
        </p:spPr>
        <p:txBody>
          <a:bodyPr/>
          <a:lstStyle/>
          <a:p>
            <a:pPr eaLnBrk="1" hangingPunct="1"/>
            <a:r>
              <a:rPr lang="ru-RU" sz="4400" b="1" smtClean="0"/>
              <a:t>Древнейшие профессии.</a:t>
            </a:r>
          </a:p>
          <a:p>
            <a:pPr eaLnBrk="1" hangingPunct="1"/>
            <a:r>
              <a:rPr lang="ru-RU" sz="4400" b="1" smtClean="0"/>
              <a:t>Переулки Москвы и профессии.</a:t>
            </a:r>
          </a:p>
          <a:p>
            <a:pPr eaLnBrk="1" hangingPunct="1"/>
            <a:r>
              <a:rPr lang="ru-RU" sz="4400" b="1" smtClean="0"/>
              <a:t>Самые редкие и необычные профессии в мире.</a:t>
            </a:r>
          </a:p>
          <a:p>
            <a:pPr eaLnBrk="1" hangingPunct="1"/>
            <a:r>
              <a:rPr lang="ru-RU" sz="4400" b="1" smtClean="0"/>
              <a:t>Пословицы и поговорки о труде.</a:t>
            </a:r>
          </a:p>
          <a:p>
            <a:pPr eaLnBrk="1" hangingPunct="1"/>
            <a:r>
              <a:rPr lang="ru-RU" sz="4400" b="1" smtClean="0"/>
              <a:t>Кроссворд «Профессии».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Проект «пчелиный лекарь».</a:t>
            </a:r>
            <a:endParaRPr lang="ru-RU" dirty="0"/>
          </a:p>
        </p:txBody>
      </p:sp>
      <p:pic>
        <p:nvPicPr>
          <p:cNvPr id="185346" name="Picture 2" descr="C:\Users\Администратор\Desktop\Фото Мёд\DSCN34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501775"/>
            <a:ext cx="295275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5347" name="Picture 2" descr="C:\Users\Администратор\Desktop\Фото Мёд\DSCN344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4300" y="3138488"/>
            <a:ext cx="4608513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534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02263" y="1484313"/>
            <a:ext cx="1698625" cy="12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37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-14288" y="981075"/>
            <a:ext cx="9158288" cy="5688013"/>
          </a:xfrm>
        </p:spPr>
      </p:pic>
      <p:sp>
        <p:nvSpPr>
          <p:cNvPr id="186371" name="TextBox 10"/>
          <p:cNvSpPr txBox="1">
            <a:spLocks noChangeArrowheads="1"/>
          </p:cNvSpPr>
          <p:nvPr/>
        </p:nvSpPr>
        <p:spPr bwMode="auto">
          <a:xfrm>
            <a:off x="179388" y="1052513"/>
            <a:ext cx="4095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10253F"/>
                </a:solidFill>
                <a:latin typeface="Calibri" pitchFamily="34" charset="0"/>
              </a:rPr>
              <a:t>Этап №2. Посещение пасеки.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815384" y="1340840"/>
            <a:ext cx="3890040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В гостях у пчеловода</a:t>
            </a:r>
          </a:p>
        </p:txBody>
      </p:sp>
      <p:pic>
        <p:nvPicPr>
          <p:cNvPr id="186373" name="Picture 3" descr="F:\Хочешь фоты, жми сюда\Дальше\Теперь сюда\Дальше\Теперь сюда\Дальше\Отпуск, июнь 2009\IMG_839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1916113"/>
            <a:ext cx="2520950" cy="168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6374" name="Picture 2" descr="F:\Хочешь фоты, жми сюда\Дальше\Теперь сюда\Дальше\Теперь сюда\Дальше\Отпуск, июнь 2009\IMG_839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48038" y="1916113"/>
            <a:ext cx="2592387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6375" name="Picture 4" descr="F:\Хочешь фоты, жми сюда\Дальше\Теперь сюда\Дальше\Теперь сюда\Дальше\Отпуск, июнь 2009\IMG_838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72225" y="1916113"/>
            <a:ext cx="2627313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6376" name="Picture 2" descr="F:\Хочешь фоты, жми сюда\Дальше\Теперь сюда\Дальше\Теперь сюда\Дальше\Отпуск, июнь 2009\IMG_8389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5288" y="4581525"/>
            <a:ext cx="26289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6377" name="Picture 3" descr="F:\Хочешь фоты, жми сюда\Дальше\Теперь сюда\Дальше\Теперь сюда\Дальше\Отпуск, июнь 2009\IMG_839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348038" y="4652963"/>
            <a:ext cx="2592387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6378" name="Picture 4" descr="F:\Хочешь фоты, жми сюда\Дальше\Теперь сюда\Дальше\Теперь сюда\Дальше\Отпуск, июнь 2009\IMG_8381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227763" y="4581525"/>
            <a:ext cx="270033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6379" name="TextBox 19"/>
          <p:cNvSpPr txBox="1">
            <a:spLocks noChangeArrowheads="1"/>
          </p:cNvSpPr>
          <p:nvPr/>
        </p:nvSpPr>
        <p:spPr bwMode="auto">
          <a:xfrm>
            <a:off x="6732588" y="4067175"/>
            <a:ext cx="1308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FFFF00"/>
                </a:solidFill>
                <a:latin typeface="Calibri" pitchFamily="34" charset="0"/>
              </a:rPr>
              <a:t>Медогонка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956269" y="4036558"/>
            <a:ext cx="171822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Сотовый  мёд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278" y="116632"/>
            <a:ext cx="8686800" cy="84124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История семьи в истории России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87394" name="Picture 2" descr="E:\фото\IMG_15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354138"/>
            <a:ext cx="3352800" cy="317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7395" name="Picture 3" descr="E:\фото\IMG_037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6100" y="1371600"/>
            <a:ext cx="424180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7396" name="Picture 4" descr="E:\фото\IMG_043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4041568">
            <a:off x="3474244" y="4215607"/>
            <a:ext cx="2459037" cy="183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7" name="Rectangle 4"/>
          <p:cNvSpPr>
            <a:spLocks noGrp="1"/>
          </p:cNvSpPr>
          <p:nvPr>
            <p:ph type="title" idx="4294967295"/>
          </p:nvPr>
        </p:nvSpPr>
        <p:spPr bwMode="auto">
          <a:xfrm>
            <a:off x="304800" y="457200"/>
            <a:ext cx="7991475" cy="201613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2800" b="1" cap="none" smtClean="0">
                <a:effectLst/>
                <a:latin typeface="Comic Sans MS" pitchFamily="66" charset="0"/>
              </a:rPr>
              <a:t>«ПРОФЕССИИ ЧЛЕНОВ МОЕЙ СЕМЬИ».</a:t>
            </a:r>
          </a:p>
        </p:txBody>
      </p:sp>
      <p:pic>
        <p:nvPicPr>
          <p:cNvPr id="188418" name="Picture 8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932363" y="836613"/>
            <a:ext cx="3981450" cy="5616575"/>
          </a:xfrm>
        </p:spPr>
      </p:pic>
      <p:pic>
        <p:nvPicPr>
          <p:cNvPr id="1884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2275" y="4365625"/>
            <a:ext cx="3121025" cy="208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8420" name="Содержимое 4" descr="Лепская Тамара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2420938"/>
            <a:ext cx="2109787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8421" name="Рисунок 6" descr="IMG_4808.JPG"/>
          <p:cNvPicPr>
            <a:picLocks noChangeAspect="1"/>
          </p:cNvPicPr>
          <p:nvPr>
            <p:ph sz="quarter" idx="4294967295"/>
          </p:nvPr>
        </p:nvPicPr>
        <p:blipFill>
          <a:blip r:embed="rId5"/>
          <a:srcRect/>
          <a:stretch>
            <a:fillRect/>
          </a:stretch>
        </p:blipFill>
        <p:spPr>
          <a:xfrm>
            <a:off x="2268538" y="836613"/>
            <a:ext cx="2071687" cy="27606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8109" y="260648"/>
            <a:ext cx="8686800" cy="84124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Профессии моих родителей, бабушек и дедушек</a:t>
            </a:r>
            <a:endParaRPr lang="ru-RU" dirty="0"/>
          </a:p>
        </p:txBody>
      </p:sp>
      <p:pic>
        <p:nvPicPr>
          <p:cNvPr id="1894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125538"/>
            <a:ext cx="7272338" cy="545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46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0" y="404813"/>
            <a:ext cx="8128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8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3" y="184150"/>
            <a:ext cx="3768725" cy="211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149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13188" y="692150"/>
            <a:ext cx="4391025" cy="247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1491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9225" y="2852738"/>
            <a:ext cx="4303713" cy="242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1492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38613" y="4064000"/>
            <a:ext cx="4610100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2763" y="685800"/>
            <a:ext cx="5238750" cy="1444625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Моя бабушка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Марина Андреевна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работает кассиром в банке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rot="21410820">
            <a:off x="1353933" y="2639321"/>
            <a:ext cx="3687962" cy="36879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92515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78338" y="2863850"/>
            <a:ext cx="4665662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763" y="685800"/>
            <a:ext cx="7807325" cy="3687763"/>
          </a:xfrm>
        </p:spPr>
        <p:txBody>
          <a:bodyPr rtlCol="0">
            <a:normAutofit/>
          </a:bodyPr>
          <a:lstStyle/>
          <a:p>
            <a:pPr eaLnBrk="1" fontAlgn="auto" hangingPunct="1">
              <a:defRPr/>
            </a:pP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Банк</a:t>
            </a:r>
            <a:r>
              <a:rPr lang="ru-RU" sz="2400" b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bg1"/>
                </a:solidFill>
              </a:rPr>
              <a:t>– это такое место, где хранятся деньги.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pPr eaLnBrk="1" fontAlgn="auto" hangingPunct="1">
              <a:defRPr/>
            </a:pP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Деньги</a:t>
            </a:r>
            <a:r>
              <a:rPr lang="ru-RU" sz="2400" b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bg1"/>
                </a:solidFill>
              </a:rPr>
              <a:t>– это специальный товар, который выдается за человеческий труд, и который можно также потратить на товар. Раньше вместо денег люди использовали камешки и ракушки</a:t>
            </a:r>
            <a:r>
              <a:rPr lang="ru-RU" sz="2400" b="1" dirty="0" smtClean="0">
                <a:solidFill>
                  <a:schemeClr val="bg1"/>
                </a:solidFill>
              </a:rPr>
              <a:t>.</a:t>
            </a:r>
          </a:p>
          <a:p>
            <a:pPr eaLnBrk="1" fontAlgn="auto" hangingPunct="1">
              <a:defRPr/>
            </a:pPr>
            <a:r>
              <a:rPr lang="ru-RU" sz="2400" b="1" dirty="0">
                <a:solidFill>
                  <a:schemeClr val="bg1"/>
                </a:solidFill>
              </a:rPr>
              <a:t>Сейчас деньги бывают  трех видов:</a:t>
            </a:r>
            <a:r>
              <a:rPr lang="ru-RU" sz="2400" b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металлические, бумажные и электронные.</a:t>
            </a:r>
          </a:p>
          <a:p>
            <a:pPr eaLnBrk="1" fontAlgn="auto" hangingPunct="1">
              <a:defRPr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pPr eaLnBrk="1" fontAlgn="auto" hangingPunct="1">
              <a:defRPr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pPr eaLnBrk="1" fontAlgn="auto" hangingPunct="1">
              <a:defRPr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016415" y="3633176"/>
            <a:ext cx="3889166" cy="32248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7325" y="3175000"/>
            <a:ext cx="7518400" cy="290671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Металлические деньги</a:t>
            </a:r>
            <a:r>
              <a:rPr lang="ru-RU" sz="4000" b="1" dirty="0" smtClean="0"/>
              <a:t> </a:t>
            </a:r>
            <a:r>
              <a:rPr lang="ru-RU" sz="4000" b="1" dirty="0"/>
              <a:t>– </a:t>
            </a:r>
            <a:r>
              <a:rPr lang="ru-RU" sz="27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это монеты, отчеканенные с двух сторон. Чтобы монеты не подделывали, их отливают из разных сплавов меди, олова, железа и никеля в определенном количестве</a:t>
            </a:r>
            <a:r>
              <a:rPr lang="ru-RU" sz="4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. </a:t>
            </a:r>
            <a:r>
              <a:rPr lang="ru-RU" dirty="0">
                <a:solidFill>
                  <a:schemeClr val="bg1">
                    <a:lumMod val="85000"/>
                    <a:lumOff val="15000"/>
                  </a:schemeClr>
                </a:solidFill>
              </a:rPr>
              <a:t/>
            </a:r>
            <a:br>
              <a:rPr lang="ru-RU" dirty="0">
                <a:solidFill>
                  <a:schemeClr val="bg1">
                    <a:lumMod val="85000"/>
                    <a:lumOff val="15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638117" y="3399501"/>
            <a:ext cx="3448985" cy="304277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11716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dirty="0" smtClean="0"/>
              <a:t>ЭКСКУРСИИ.</a:t>
            </a:r>
            <a:br>
              <a:rPr lang="ru-RU" sz="4400" dirty="0" smtClean="0"/>
            </a:br>
            <a:endParaRPr lang="ru-RU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1763713" y="1316038"/>
            <a:ext cx="6048375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ЗАО МПБК «ОЧАКОВО».</a:t>
            </a:r>
          </a:p>
        </p:txBody>
      </p:sp>
      <p:pic>
        <p:nvPicPr>
          <p:cNvPr id="158723" name="Picture 2" descr="Z:\Учителя\Бирюкова С.В\Профессии\20151024_1229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9775" y="1901825"/>
            <a:ext cx="7808913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213" y="1887538"/>
            <a:ext cx="7348537" cy="2349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Бумажные деньги </a:t>
            </a:r>
            <a:r>
              <a:rPr lang="ru-RU" sz="2400" b="1" dirty="0">
                <a:solidFill>
                  <a:schemeClr val="bg1"/>
                </a:solidFill>
              </a:rPr>
              <a:t>печатают на специальной бумаге с помощью специальных станков, которые очень хорошо охраняются от воров и мошенников. Чтобы можно было легко узнать подделку, на бумажной денежке есть разные степени защиты </a:t>
            </a:r>
          </a:p>
        </p:txBody>
      </p:sp>
      <p:pic>
        <p:nvPicPr>
          <p:cNvPr id="195586" name="Рисунок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3317875"/>
            <a:ext cx="4248150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2763" y="-573088"/>
            <a:ext cx="6461125" cy="417036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Есть еще </a:t>
            </a:r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электронные </a:t>
            </a: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деньги</a:t>
            </a:r>
            <a:r>
              <a:rPr lang="ru-RU" sz="1400" dirty="0"/>
              <a:t>. </a:t>
            </a:r>
            <a:r>
              <a:rPr lang="ru-RU" sz="1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Их нельзя потрогать, но можно увидеть. У многих людей есть специальные банковские карты, на которые им с работы перечисляют зарплату. Чтобы снять с нее деньги, нужно обратиться в банк. </a:t>
            </a:r>
            <a:br>
              <a:rPr lang="ru-RU" sz="1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</a:br>
            <a:r>
              <a:rPr lang="ru-RU" sz="1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	Можно снять деньги с помощью банкомата – это такой большой ящик с экраном. Человек вставляет в специальный отсек карту, набирает секретный код и видит цифры, - это те самые деньги, которые лежат на карте. Он может написать сумму, которую хочет снять с карты, и банкомат отдаст ему нужное количество бумажек.</a:t>
            </a:r>
            <a:br>
              <a:rPr lang="ru-RU" sz="1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</a:br>
            <a:r>
              <a:rPr lang="ru-RU" sz="1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	Человек может расплатиться картой на кассе магазина, тогда кассир проводит карту магнитной полосой по аппарату, или вставляет карту в аппарат специальным чипом, и деньги убавляются. </a:t>
            </a:r>
            <a:br>
              <a:rPr lang="ru-RU" sz="1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</a:br>
            <a:endParaRPr lang="ru-RU" sz="1400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96610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00" y="3506788"/>
            <a:ext cx="472598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6611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3419475"/>
            <a:ext cx="2401887" cy="320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3230563"/>
            <a:ext cx="7140575" cy="2308225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делает банк?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Банк хранит деньги и платит людям проценты за то, что они приносят в банк деньги, это называется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Вклад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человеку нужны деньги на покупку, он идет в банк и просит их у него. Банк дает, но человек должен вернуть деньги в срок и еще заплатить банку за то, что он одолжил ему деньги. Это называется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Кредит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825" y="188913"/>
            <a:ext cx="6262688" cy="346868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bg1"/>
                </a:solidFill>
              </a:rPr>
              <a:t>В нашей стране много банков, но самый главный банк называется </a:t>
            </a:r>
            <a:r>
              <a:rPr lang="ru-RU" sz="2400" b="1" dirty="0" smtClean="0"/>
              <a:t>«Центральный банк». </a:t>
            </a:r>
            <a:r>
              <a:rPr lang="ru-RU" sz="2400" b="1" dirty="0" smtClean="0">
                <a:solidFill>
                  <a:schemeClr val="bg1"/>
                </a:solidFill>
              </a:rPr>
              <a:t>Он управляет другими банками, а им не управляет никто, даже президент.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2763" y="3843338"/>
            <a:ext cx="4800600" cy="1947862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ru-RU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Вот сколько нового я узнала о работе моей бабушки!</a:t>
            </a:r>
            <a:endParaRPr lang="ru-RU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228184" y="2996952"/>
            <a:ext cx="2011166" cy="35626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686800" cy="8382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Практикум.</a:t>
            </a:r>
            <a:br>
              <a:rPr lang="ru-RU" dirty="0" smtClean="0"/>
            </a:br>
            <a:r>
              <a:rPr lang="ru-RU" dirty="0" smtClean="0"/>
              <a:t>Городецкая роспись.</a:t>
            </a:r>
            <a:endParaRPr lang="ru-RU" dirty="0"/>
          </a:p>
        </p:txBody>
      </p:sp>
      <p:pic>
        <p:nvPicPr>
          <p:cNvPr id="199682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84525" y="1916113"/>
            <a:ext cx="5651500" cy="422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96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2292350"/>
            <a:ext cx="2562225" cy="332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29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620713"/>
            <a:ext cx="8686800" cy="84137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3200" b="1" cap="none" smtClean="0">
                <a:effectLst/>
                <a:latin typeface="Footlight MT Light" pitchFamily="18" charset="0"/>
              </a:rPr>
              <a:t>Урок математики с элементами моделирования</a:t>
            </a:r>
          </a:p>
        </p:txBody>
      </p:sp>
      <p:pic>
        <p:nvPicPr>
          <p:cNvPr id="201730" name="Picture 4" descr="2I3A246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57338"/>
            <a:ext cx="4103688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1731" name="Picture 5" descr="2I3A248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3500438"/>
            <a:ext cx="4679950" cy="312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1732" name="Picture 6" descr="IMG_092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463" y="1557338"/>
            <a:ext cx="3808412" cy="28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3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333375"/>
            <a:ext cx="8686800" cy="84137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cap="none" smtClean="0">
                <a:effectLst/>
              </a:rPr>
              <a:t>Практикум «Золотая Хохлома»</a:t>
            </a:r>
          </a:p>
        </p:txBody>
      </p:sp>
      <p:pic>
        <p:nvPicPr>
          <p:cNvPr id="202754" name="Picture 4" descr="IMG_245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125538"/>
            <a:ext cx="4743450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2755" name="Picture 5" descr="IMG_245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7772400" y="-5791200"/>
            <a:ext cx="4548187" cy="339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2756" name="Picture 6" descr="IMG_245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3573463"/>
            <a:ext cx="4132263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60350"/>
            <a:ext cx="8686800" cy="84137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cap="none" smtClean="0">
                <a:effectLst/>
              </a:rPr>
              <a:t>Дизайн-проект «Платок для мамы»</a:t>
            </a:r>
          </a:p>
        </p:txBody>
      </p:sp>
      <p:pic>
        <p:nvPicPr>
          <p:cNvPr id="203778" name="Picture 3" descr="IMG_28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125538"/>
            <a:ext cx="5040313" cy="376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3779" name="Picture 4" descr="IMG_28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6564956">
            <a:off x="4399757" y="2521744"/>
            <a:ext cx="4211637" cy="314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1" name="Заголовок 1"/>
          <p:cNvSpPr>
            <a:spLocks noGrp="1"/>
          </p:cNvSpPr>
          <p:nvPr>
            <p:ph type="title"/>
          </p:nvPr>
        </p:nvSpPr>
        <p:spPr bwMode="auto">
          <a:xfrm>
            <a:off x="301625" y="457200"/>
            <a:ext cx="8686800" cy="84137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cap="none" smtClean="0">
                <a:effectLst/>
              </a:rPr>
              <a:t>Урок технологии «Дизайн одежды»</a:t>
            </a:r>
          </a:p>
        </p:txBody>
      </p:sp>
      <p:pic>
        <p:nvPicPr>
          <p:cNvPr id="204802" name="Picture 3" descr="IMG_305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268413"/>
            <a:ext cx="3302000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03" name="Picture 4" descr="IMG_30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4076700"/>
            <a:ext cx="3373438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04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9225" y="1916113"/>
            <a:ext cx="5184775" cy="388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5" name="Text Box 9"/>
          <p:cNvSpPr txBox="1">
            <a:spLocks noChangeArrowheads="1"/>
          </p:cNvSpPr>
          <p:nvPr/>
        </p:nvSpPr>
        <p:spPr bwMode="auto">
          <a:xfrm>
            <a:off x="1619250" y="333375"/>
            <a:ext cx="57610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solidFill>
                  <a:schemeClr val="tx2"/>
                </a:solidFill>
                <a:latin typeface="Comic Sans MS" pitchFamily="66" charset="0"/>
              </a:rPr>
              <a:t>«МОЯ СЕМЬЯ».</a:t>
            </a:r>
          </a:p>
        </p:txBody>
      </p:sp>
      <p:pic>
        <p:nvPicPr>
          <p:cNvPr id="205826" name="Picture 10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716463" y="908050"/>
            <a:ext cx="4105275" cy="2752725"/>
          </a:xfrm>
        </p:spPr>
      </p:pic>
      <p:pic>
        <p:nvPicPr>
          <p:cNvPr id="205827" name="Picture 11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539750" y="908050"/>
            <a:ext cx="3816350" cy="2835275"/>
          </a:xfrm>
        </p:spPr>
      </p:pic>
      <p:pic>
        <p:nvPicPr>
          <p:cNvPr id="205828" name="Picture 1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539750" y="3933825"/>
            <a:ext cx="3978275" cy="2611438"/>
          </a:xfrm>
        </p:spPr>
      </p:pic>
      <p:pic>
        <p:nvPicPr>
          <p:cNvPr id="6" name="Рисунок 5" descr="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9700" y="3716338"/>
            <a:ext cx="3328988" cy="2919412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Завод «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pepsi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» в </a:t>
            </a:r>
            <a:r>
              <a:rPr lang="ru-RU" i="1" dirty="0" err="1" smtClean="0">
                <a:solidFill>
                  <a:schemeClr val="accent2">
                    <a:lumMod val="75000"/>
                  </a:schemeClr>
                </a:solidFill>
              </a:rPr>
              <a:t>г.Домодедово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9746" name="AutoShape 2" descr="&amp;Pcy;&amp;ocy;&amp;scy;&amp;mcy;&amp;ocy;&amp;tcy;&amp;rcy;&amp;iecy;&amp;tcy;&amp;softcy; &amp;ucy;&amp;vcy;&amp;iecy;&amp;lcy;&amp;icy;&amp;chcy;&amp;iecy;&amp;ncy;&amp;ncy;&amp;ocy;&amp;iecy; &amp;icy;&amp;zcy;&amp;ocy;&amp;bcy;&amp;rcy;&amp;acy;&amp;zhcy;&amp;iecy;&amp;ncy;&amp;icy;&amp;iecy;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Franklin Gothic Book" pitchFamily="34" charset="0"/>
            </a:endParaRPr>
          </a:p>
        </p:txBody>
      </p:sp>
      <p:pic>
        <p:nvPicPr>
          <p:cNvPr id="1597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1925638"/>
            <a:ext cx="4932362" cy="369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97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625" y="1757363"/>
            <a:ext cx="3027363" cy="403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49" name="Rectangle 2"/>
          <p:cNvSpPr>
            <a:spLocks noGrp="1"/>
          </p:cNvSpPr>
          <p:nvPr>
            <p:ph type="title" sz="quarter" idx="4294967295"/>
          </p:nvPr>
        </p:nvSpPr>
        <p:spPr bwMode="auto">
          <a:xfrm>
            <a:off x="468313" y="0"/>
            <a:ext cx="8229600" cy="11430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2800" b="1" cap="none" smtClean="0">
                <a:effectLst/>
                <a:latin typeface="Comic Sans MS" pitchFamily="66" charset="0"/>
              </a:rPr>
              <a:t>ДЕТСКИЙ ЖУРНАЛ.</a:t>
            </a:r>
          </a:p>
        </p:txBody>
      </p:sp>
      <p:pic>
        <p:nvPicPr>
          <p:cNvPr id="206850" name="Picture 9" descr="IMG_0381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419475" y="4652963"/>
            <a:ext cx="1485900" cy="1989137"/>
          </a:xfrm>
        </p:spPr>
      </p:pic>
      <p:pic>
        <p:nvPicPr>
          <p:cNvPr id="206851" name="Picture 10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68313" y="908050"/>
            <a:ext cx="4246562" cy="3486150"/>
          </a:xfrm>
        </p:spPr>
      </p:pic>
      <p:pic>
        <p:nvPicPr>
          <p:cNvPr id="206852" name="Picture 11" descr="IMG_039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4724400"/>
            <a:ext cx="2447925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853" name="Picture 1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/>
          <a:srcRect/>
          <a:stretch>
            <a:fillRect/>
          </a:stretch>
        </p:blipFill>
        <p:spPr>
          <a:xfrm>
            <a:off x="323850" y="4581525"/>
            <a:ext cx="1358900" cy="2016125"/>
          </a:xfrm>
        </p:spPr>
      </p:pic>
      <p:pic>
        <p:nvPicPr>
          <p:cNvPr id="206854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35150" y="4652963"/>
            <a:ext cx="1441450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855" name="Picture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87900" y="1125538"/>
            <a:ext cx="2803525" cy="18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856" name="Picture 1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8"/>
          <a:srcRect/>
          <a:stretch>
            <a:fillRect/>
          </a:stretch>
        </p:blipFill>
        <p:spPr>
          <a:xfrm>
            <a:off x="6443663" y="2781300"/>
            <a:ext cx="2451100" cy="19081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3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2800" b="1" cap="none" smtClean="0">
                <a:effectLst/>
                <a:latin typeface="Comic Sans MS" pitchFamily="66" charset="0"/>
              </a:rPr>
              <a:t>«КРАСНАЯ КНИГА».</a:t>
            </a:r>
          </a:p>
        </p:txBody>
      </p:sp>
      <p:pic>
        <p:nvPicPr>
          <p:cNvPr id="207874" name="Picture 6" descr="IMG_0437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971550" y="1268413"/>
            <a:ext cx="6985000" cy="52181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897" name="Объект 3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125538"/>
            <a:ext cx="4356100" cy="2613025"/>
          </a:xfrm>
        </p:spPr>
      </p:pic>
      <p:sp>
        <p:nvSpPr>
          <p:cNvPr id="208898" name="TextBox 4"/>
          <p:cNvSpPr txBox="1">
            <a:spLocks noChangeArrowheads="1"/>
          </p:cNvSpPr>
          <p:nvPr/>
        </p:nvSpPr>
        <p:spPr bwMode="auto">
          <a:xfrm>
            <a:off x="0" y="3716338"/>
            <a:ext cx="5292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latin typeface="Trebuchet MS" pitchFamily="34" charset="0"/>
              </a:rPr>
              <a:t>Памятник бумажной десятке. </a:t>
            </a:r>
          </a:p>
          <a:p>
            <a:pPr algn="ctr"/>
            <a:r>
              <a:rPr lang="ru-RU" sz="2000" b="1">
                <a:latin typeface="Trebuchet MS" pitchFamily="34" charset="0"/>
              </a:rPr>
              <a:t>г. Красноярск</a:t>
            </a:r>
          </a:p>
        </p:txBody>
      </p:sp>
      <p:sp>
        <p:nvSpPr>
          <p:cNvPr id="208899" name="Rectangle 4"/>
          <p:cNvSpPr>
            <a:spLocks noChangeArrowheads="1"/>
          </p:cNvSpPr>
          <p:nvPr/>
        </p:nvSpPr>
        <p:spPr bwMode="auto">
          <a:xfrm>
            <a:off x="611188" y="333375"/>
            <a:ext cx="85328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chemeClr val="tx2"/>
                </a:solidFill>
                <a:latin typeface="Comic Sans MS" pitchFamily="66" charset="0"/>
              </a:rPr>
              <a:t>Классный час «Необычные памятники»</a:t>
            </a:r>
          </a:p>
        </p:txBody>
      </p:sp>
      <p:pic>
        <p:nvPicPr>
          <p:cNvPr id="208900" name="Объект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565400"/>
            <a:ext cx="4500562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8901" name="Rectangle 6"/>
          <p:cNvSpPr>
            <a:spLocks noChangeArrowheads="1"/>
          </p:cNvSpPr>
          <p:nvPr/>
        </p:nvSpPr>
        <p:spPr bwMode="auto">
          <a:xfrm>
            <a:off x="5124450" y="5805488"/>
            <a:ext cx="4019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Памятник кошельку. г. Краснодар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686800" cy="8382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Классный час.</a:t>
            </a:r>
            <a:br>
              <a:rPr lang="ru-RU" dirty="0" smtClean="0"/>
            </a:br>
            <a:r>
              <a:rPr lang="ru-RU" dirty="0" smtClean="0"/>
              <a:t>Профессия пилот.</a:t>
            </a:r>
            <a:endParaRPr lang="ru-RU" dirty="0"/>
          </a:p>
        </p:txBody>
      </p:sp>
      <p:pic>
        <p:nvPicPr>
          <p:cNvPr id="209922" name="Picture 2" descr="C:\Users\usr208-000\Desktop\Профессии\IMG_56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4300" y="3054350"/>
            <a:ext cx="4737100" cy="353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9923" name="Объект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557338"/>
            <a:ext cx="3960813" cy="297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686800" cy="8382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Классный час.</a:t>
            </a:r>
            <a:br>
              <a:rPr lang="ru-RU" dirty="0" smtClean="0"/>
            </a:br>
            <a:r>
              <a:rPr lang="ru-RU" dirty="0" smtClean="0"/>
              <a:t>Инженерно-авиационная служба.</a:t>
            </a:r>
            <a:endParaRPr lang="ru-RU" dirty="0"/>
          </a:p>
        </p:txBody>
      </p:sp>
      <p:pic>
        <p:nvPicPr>
          <p:cNvPr id="211970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81475" y="2146300"/>
            <a:ext cx="4859338" cy="363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1971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1700213"/>
            <a:ext cx="3386137" cy="452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Аэродром </a:t>
            </a:r>
            <a:r>
              <a:rPr lang="ru-RU" dirty="0" err="1" smtClean="0"/>
              <a:t>остафьево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12994" name="Picture 6" descr="квит10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838" y="1814513"/>
            <a:ext cx="3143250" cy="405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2995" name="TextBox 4"/>
          <p:cNvSpPr txBox="1">
            <a:spLocks noChangeArrowheads="1"/>
          </p:cNvSpPr>
          <p:nvPr/>
        </p:nvSpPr>
        <p:spPr bwMode="auto">
          <a:xfrm>
            <a:off x="1403350" y="1925638"/>
            <a:ext cx="1800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002060"/>
                </a:solidFill>
                <a:latin typeface="Franklin Gothic Book" pitchFamily="34" charset="0"/>
              </a:rPr>
              <a:t>1947 год</a:t>
            </a:r>
          </a:p>
        </p:txBody>
      </p:sp>
      <p:pic>
        <p:nvPicPr>
          <p:cNvPr id="212996" name="Picture 7" descr="квит1000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4663" y="1085850"/>
            <a:ext cx="3938587" cy="278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124450" y="3444875"/>
            <a:ext cx="1728788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1967 год</a:t>
            </a:r>
          </a:p>
        </p:txBody>
      </p:sp>
      <p:pic>
        <p:nvPicPr>
          <p:cNvPr id="212998" name="Picture 7" descr="квит1000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4663" y="3998913"/>
            <a:ext cx="3938587" cy="280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875463" y="6300788"/>
            <a:ext cx="1512887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1987 год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7" name="Text Box 8"/>
          <p:cNvSpPr txBox="1">
            <a:spLocks noChangeArrowheads="1"/>
          </p:cNvSpPr>
          <p:nvPr/>
        </p:nvSpPr>
        <p:spPr bwMode="auto">
          <a:xfrm>
            <a:off x="827088" y="333375"/>
            <a:ext cx="75612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>
                <a:solidFill>
                  <a:schemeClr val="tx2"/>
                </a:solidFill>
                <a:latin typeface="Comic Sans MS" pitchFamily="66" charset="0"/>
              </a:rPr>
              <a:t>«ИНКЛЮЗИВНОЕ ОБУЧЕНИЕ».</a:t>
            </a:r>
          </a:p>
        </p:txBody>
      </p:sp>
      <p:pic>
        <p:nvPicPr>
          <p:cNvPr id="214018" name="Объект 1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5076825" y="1412875"/>
            <a:ext cx="3744913" cy="2135188"/>
          </a:xfrm>
        </p:spPr>
      </p:pic>
      <p:sp>
        <p:nvSpPr>
          <p:cNvPr id="214019" name="Rectangle 10"/>
          <p:cNvSpPr>
            <a:spLocks noChangeArrowheads="1"/>
          </p:cNvSpPr>
          <p:nvPr/>
        </p:nvSpPr>
        <p:spPr bwMode="auto">
          <a:xfrm>
            <a:off x="6659563" y="981075"/>
            <a:ext cx="10398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tx2"/>
                </a:solidFill>
                <a:hlinkClick r:id="rId3" tooltip="i-школа"/>
              </a:rPr>
              <a:t>i-</a:t>
            </a:r>
            <a:r>
              <a:rPr lang="ru-RU" b="1">
                <a:solidFill>
                  <a:schemeClr val="tx2"/>
                </a:solidFill>
                <a:hlinkClick r:id="rId3" tooltip="i-школа"/>
              </a:rPr>
              <a:t>школа</a:t>
            </a:r>
            <a:endParaRPr lang="ru-RU" b="1">
              <a:solidFill>
                <a:schemeClr val="tx2"/>
              </a:solidFill>
            </a:endParaRPr>
          </a:p>
        </p:txBody>
      </p:sp>
      <p:pic>
        <p:nvPicPr>
          <p:cNvPr id="214020" name="Объект 3"/>
          <p:cNvPicPr>
            <a:picLocks noGrp="1" noChangeAspect="1"/>
          </p:cNvPicPr>
          <p:nvPr>
            <p:ph sz="quarter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468313" y="4030663"/>
            <a:ext cx="3887787" cy="2593975"/>
          </a:xfrm>
        </p:spPr>
      </p:pic>
      <p:pic>
        <p:nvPicPr>
          <p:cNvPr id="214021" name="Объект 3"/>
          <p:cNvPicPr>
            <a:picLocks noGrp="1" noChangeAspect="1"/>
          </p:cNvPicPr>
          <p:nvPr>
            <p:ph sz="half" idx="4294967295"/>
          </p:nvPr>
        </p:nvPicPr>
        <p:blipFill>
          <a:blip r:embed="rId5"/>
          <a:srcRect/>
          <a:stretch>
            <a:fillRect/>
          </a:stretch>
        </p:blipFill>
        <p:spPr>
          <a:xfrm>
            <a:off x="468313" y="1219200"/>
            <a:ext cx="3887787" cy="2671763"/>
          </a:xfrm>
        </p:spPr>
      </p:pic>
      <p:pic>
        <p:nvPicPr>
          <p:cNvPr id="214022" name="Объект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48263" y="3933825"/>
            <a:ext cx="3622675" cy="271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1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457200" y="333375"/>
            <a:ext cx="8686800" cy="8382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b="1" cap="none" smtClean="0">
                <a:effectLst/>
                <a:latin typeface="Comic Sans MS" pitchFamily="66" charset="0"/>
              </a:rPr>
              <a:t>Реальный бизнес</a:t>
            </a:r>
          </a:p>
        </p:txBody>
      </p:sp>
      <p:pic>
        <p:nvPicPr>
          <p:cNvPr id="215042" name="Picture 4" descr="IMG_369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196975"/>
            <a:ext cx="4167188" cy="311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43" name="Picture 5" descr="IMG_370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357563"/>
            <a:ext cx="4311650" cy="322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5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457200" y="260350"/>
            <a:ext cx="8686800" cy="8382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b="1" cap="none" smtClean="0">
                <a:effectLst/>
                <a:latin typeface="Comic Sans MS" pitchFamily="66" charset="0"/>
              </a:rPr>
              <a:t>Сестры милосердия</a:t>
            </a:r>
          </a:p>
        </p:txBody>
      </p:sp>
      <p:pic>
        <p:nvPicPr>
          <p:cNvPr id="216066" name="Picture 4" descr="IMG_1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1196975"/>
            <a:ext cx="7056437" cy="526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89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457200" y="260350"/>
            <a:ext cx="8686800" cy="8382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b="1" cap="none" smtClean="0">
                <a:effectLst/>
                <a:latin typeface="Comic Sans MS" pitchFamily="66" charset="0"/>
              </a:rPr>
              <a:t>Мастер класс «Пряник для мамы»</a:t>
            </a:r>
          </a:p>
        </p:txBody>
      </p:sp>
      <p:pic>
        <p:nvPicPr>
          <p:cNvPr id="217090" name="Picture 4" descr="¦Ь¦Ъ¦¬TАTП¦-¦¬¦¦-4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1638" y="2060575"/>
            <a:ext cx="4679950" cy="312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7091" name="Picture 5" descr="¦Ь¦Ъ¦¬TАTП¦-¦¬¦¦-6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292225"/>
            <a:ext cx="3817938" cy="254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7092" name="Picture 6" descr="¦Ь¦Ъ¦¬TАTП¦-¦¬¦¦-7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4005263"/>
            <a:ext cx="3816350" cy="254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ООО «ХЛЕБНЫЕ ТРАДИЦИИ».</a:t>
            </a:r>
            <a:endParaRPr lang="ru-RU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60770" name="Picture 3" descr="E:\фото\¦¬¦¦¦¦¦-TА¦-TП-1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49800" y="4005263"/>
            <a:ext cx="3838575" cy="255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077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158875"/>
            <a:ext cx="3700462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0772" name="Picture 6" descr="E:\фото\¦¬¦¦¦¦¦-TА¦-TП-16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463" y="1165225"/>
            <a:ext cx="3741737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0773" name="Picture 7" descr="E:\фото\¦¬¦¦¦¦¦-TА¦-TП-11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7025" y="4005263"/>
            <a:ext cx="3836988" cy="255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1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38"/>
            <a:ext cx="9144000" cy="686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50825" y="2644775"/>
            <a:ext cx="8713788" cy="7937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52413" y="2687638"/>
            <a:ext cx="8713787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87338"/>
            <a:ext cx="5761038" cy="384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1794" name="Picture 4" descr="C:\Users\USR208~1\AppData\Local\Temp\20161021_1719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1611313"/>
            <a:ext cx="3775075" cy="503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1795" name="Picture 5" descr="E:\фото\¦¬¦¦¦¦¦-TА¦-TП-12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1700" y="4365625"/>
            <a:ext cx="3419475" cy="227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ПИЦЦЕРИЯ  </a:t>
            </a:r>
            <a:r>
              <a:rPr lang="ru-RU" i="1" dirty="0" err="1">
                <a:solidFill>
                  <a:schemeClr val="accent2">
                    <a:lumMod val="75000"/>
                  </a:schemeClr>
                </a:solidFill>
              </a:rPr>
              <a:t>г</a:t>
            </a:r>
            <a:r>
              <a:rPr lang="ru-RU" i="1" dirty="0" err="1" smtClean="0">
                <a:solidFill>
                  <a:schemeClr val="accent2">
                    <a:lumMod val="75000"/>
                  </a:schemeClr>
                </a:solidFill>
              </a:rPr>
              <a:t>.Подольск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62818" name="Picture 2" descr="Z:\Учителя\Бирюкова С.В\Профессии\Баржанова 4 А\Пиццерия\DSC_00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906588"/>
            <a:ext cx="5208587" cy="345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2819" name="Picture 3" descr="Z:\Учителя\Бирюкова С.В\Профессии\Баржанова 4 А\Пиццерия\DSC_00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5963" y="1628775"/>
            <a:ext cx="2873375" cy="432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АГРОХОЛДИНГ «МОСКОВСКИЙ».</a:t>
            </a:r>
            <a:endParaRPr lang="ru-RU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6384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412875"/>
            <a:ext cx="4618038" cy="259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4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79838" y="3644900"/>
            <a:ext cx="5106987" cy="287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44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650" y="4513263"/>
            <a:ext cx="2265363" cy="143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45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56325" y="1628775"/>
            <a:ext cx="1666875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esentation (1)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ppt/theme/theme4.xml><?xml version="1.0" encoding="utf-8"?>
<a:theme xmlns:a="http://schemas.openxmlformats.org/drawingml/2006/main" name="1_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ppt/theme/theme5.xml><?xml version="1.0" encoding="utf-8"?>
<a:theme xmlns:a="http://schemas.openxmlformats.org/drawingml/2006/main" name="2_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ppt/theme/theme6.xml><?xml version="1.0" encoding="utf-8"?>
<a:theme xmlns:a="http://schemas.openxmlformats.org/drawingml/2006/main" name="3_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ppt/theme/theme7.xml><?xml version="1.0" encoding="utf-8"?>
<a:theme xmlns:a="http://schemas.openxmlformats.org/drawingml/2006/main" name="4_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ppt/theme/theme8.xml><?xml version="1.0" encoding="utf-8"?>
<a:theme xmlns:a="http://schemas.openxmlformats.org/drawingml/2006/main" name="5_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ppt/theme/theme9.xml><?xml version="1.0" encoding="utf-8"?>
<a:theme xmlns:a="http://schemas.openxmlformats.org/drawingml/2006/main" name="6_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453</TotalTime>
  <Words>428</Words>
  <Application>Microsoft Office PowerPoint</Application>
  <PresentationFormat>Экран (4:3)</PresentationFormat>
  <Paragraphs>51</Paragraphs>
  <Slides>60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Шаблон оформления</vt:lpstr>
      </vt:variant>
      <vt:variant>
        <vt:i4>38</vt:i4>
      </vt:variant>
      <vt:variant>
        <vt:lpstr>Заголовки слайдов</vt:lpstr>
      </vt:variant>
      <vt:variant>
        <vt:i4>60</vt:i4>
      </vt:variant>
    </vt:vector>
  </HeadingPairs>
  <TitlesOfParts>
    <vt:vector size="109" baseType="lpstr">
      <vt:lpstr>Arial</vt:lpstr>
      <vt:lpstr>Franklin Gothic Medium</vt:lpstr>
      <vt:lpstr>Franklin Gothic Book</vt:lpstr>
      <vt:lpstr>Wingdings 2</vt:lpstr>
      <vt:lpstr>Calibri</vt:lpstr>
      <vt:lpstr>Century Gothic</vt:lpstr>
      <vt:lpstr>Wingdings 3</vt:lpstr>
      <vt:lpstr>Times New Roman</vt:lpstr>
      <vt:lpstr>Comic Sans MS</vt:lpstr>
      <vt:lpstr>Footlight MT Light</vt:lpstr>
      <vt:lpstr>Trebuchet MS</vt:lpstr>
      <vt:lpstr>Трек</vt:lpstr>
      <vt:lpstr>presentation (1)</vt:lpstr>
      <vt:lpstr>Сектор</vt:lpstr>
      <vt:lpstr>1_Сектор</vt:lpstr>
      <vt:lpstr>2_Сектор</vt:lpstr>
      <vt:lpstr>3_Сектор</vt:lpstr>
      <vt:lpstr>4_Сектор</vt:lpstr>
      <vt:lpstr>5_Сектор</vt:lpstr>
      <vt:lpstr>6_Сектор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Сектор</vt:lpstr>
      <vt:lpstr>Сектор</vt:lpstr>
      <vt:lpstr>Сектор</vt:lpstr>
      <vt:lpstr>1_Сектор</vt:lpstr>
      <vt:lpstr>1_Сектор</vt:lpstr>
      <vt:lpstr>1_Сектор</vt:lpstr>
      <vt:lpstr>2_Сектор</vt:lpstr>
      <vt:lpstr>2_Сектор</vt:lpstr>
      <vt:lpstr>2_Сектор</vt:lpstr>
      <vt:lpstr>3_Сектор</vt:lpstr>
      <vt:lpstr>3_Сектор</vt:lpstr>
      <vt:lpstr>3_Сектор</vt:lpstr>
      <vt:lpstr>4_Сектор</vt:lpstr>
      <vt:lpstr>4_Сектор</vt:lpstr>
      <vt:lpstr>4_Сектор</vt:lpstr>
      <vt:lpstr>5_Сектор</vt:lpstr>
      <vt:lpstr>5_Сектор</vt:lpstr>
      <vt:lpstr>5_Сектор</vt:lpstr>
      <vt:lpstr>6_Сектор</vt:lpstr>
      <vt:lpstr>6_Сектор</vt:lpstr>
      <vt:lpstr>6_Сектор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«ПРОФЕССИИ ЧЛЕНОВ МОЕЙ СЕМЬИ».</vt:lpstr>
      <vt:lpstr>Слайд 34</vt:lpstr>
      <vt:lpstr>Слайд 35</vt:lpstr>
      <vt:lpstr>Слайд 36</vt:lpstr>
      <vt:lpstr>МОЯ БАБУШКА МАРИНА АНДРЕЕВНА РАБОТАЕТ КАССИРОМ В БАНКЕ</vt:lpstr>
      <vt:lpstr>Слайд 38</vt:lpstr>
      <vt:lpstr>МЕТАЛЛИЧЕСКИЕ ДЕНЬГИ – ЭТО МОНЕТЫ, ОТЧЕКАНЕННЫЕ С ДВУХ СТОРОН. ЧТОБЫ МОНЕТЫ НЕ ПОДДЕЛЫВАЛИ, ИХ ОТЛИВАЮТ ИЗ РАЗНЫХ СПЛАВОВ МЕДИ, ОЛОВА, ЖЕЛЕЗА И НИКЕЛЯ В ОПРЕДЕЛЕННОМ КОЛИЧЕСТВЕ.     </vt:lpstr>
      <vt:lpstr>БУМАЖНЫЕ ДЕНЬГИ ПЕЧАТАЮТ НА СПЕЦИАЛЬНОЙ БУМАГЕ С ПОМОЩЬЮ СПЕЦИАЛЬНЫХ СТАНКОВ, КОТОРЫЕ ОЧЕНЬ ХОРОШО ОХРАНЯЮТСЯ ОТ ВОРОВ И МОШЕННИКОВ. ЧТОБЫ МОЖНО БЫЛО ЛЕГКО УЗНАТЬ ПОДДЕЛКУ, НА БУМАЖНОЙ ДЕНЕЖКЕ ЕСТЬ РАЗНЫЕ СТЕПЕНИ ЗАЩИТЫ </vt:lpstr>
      <vt:lpstr>ЕСТЬ ЕЩЕ ЭЛЕКТРОННЫЕ ДЕНЬГИ. ИХ НЕЛЬЗЯ ПОТРОГАТЬ, НО МОЖНО УВИДЕТЬ. У МНОГИХ ЛЮДЕЙ ЕСТЬ СПЕЦИАЛЬНЫЕ БАНКОВСКИЕ КАРТЫ, НА КОТОРЫЕ ИМ С РАБОТЫ ПЕРЕЧИСЛЯЮТ ЗАРПЛАТУ. ЧТОБЫ СНЯТЬ С НЕЕ ДЕНЬГИ, НУЖНО ОБРАТИТЬСЯ В БАНК.   МОЖНО СНЯТЬ ДЕНЬГИ С ПОМОЩЬЮ БАНКОМАТА – ЭТО ТАКОЙ БОЛЬШОЙ ЯЩИК С ЭКРАНОМ. ЧЕЛОВЕК ВСТАВЛЯЕТ В СПЕЦИАЛЬНЫЙ ОТСЕК КАРТУ, НАБИРАЕТ СЕКРЕТНЫЙ КОД И ВИДИТ ЦИФРЫ, - ЭТО ТЕ САМЫЕ ДЕНЬГИ, КОТОРЫЕ ЛЕЖАТ НА КАРТЕ. ОН МОЖЕТ НАПИСАТЬ СУММУ, КОТОРУЮ ХОЧЕТ СНЯТЬ С КАРТЫ, И БАНКОМАТ ОТДАСТ ЕМУ НУЖНОЕ КОЛИЧЕСТВО БУМАЖЕК.  ЧЕЛОВЕК МОЖЕТ РАСПЛАТИТЬСЯ КАРТОЙ НА КАССЕ МАГАЗИНА, ТОГДА КАССИР ПРОВОДИТ КАРТУ МАГНИТНОЙ ПОЛОСОЙ ПО АППАРАТУ, ИЛИ ВСТАВЛЯЕТ КАРТУ В АППАРАТ СПЕЦИАЛЬНЫМ ЧИПОМ, И ДЕНЬГИ УБАВЛЯЮТСЯ.  </vt:lpstr>
      <vt:lpstr>ЧТО ДЕЛАЕТ БАНК?  БАНК ХРАНИТ ДЕНЬГИ И ПЛАТИТ ЛЮДЯМ ПРОЦЕНТЫ ЗА ТО, ЧТО ОНИ ПРИНОСЯТ В БАНК ДЕНЬГИ, ЭТО НАЗЫВАЕТСЯ ВКЛАД. ЕСЛИ ЧЕЛОВЕКУ НУЖНЫ ДЕНЬГИ НА ПОКУПКУ, ОН ИДЕТ В БАНК И ПРОСИТ ИХ У НЕГО. БАНК ДАЕТ, НО ЧЕЛОВЕК ДОЛЖЕН ВЕРНУТЬ ДЕНЬГИ В СРОК И ЕЩЕ ЗАПЛАТИТЬ БАНКУ ЗА ТО, ЧТО ОН ОДОЛЖИЛ ЕМУ ДЕНЬГИ. ЭТО НАЗЫВАЕТСЯ КРЕДИТ.</vt:lpstr>
      <vt:lpstr>В НАШЕЙ СТРАНЕ МНОГО БАНКОВ, НО САМЫЙ ГЛАВНЫЙ БАНК НАЗЫВАЕТСЯ «ЦЕНТРАЛЬНЫЙ БАНК». ОН УПРАВЛЯЕТ ДРУГИМИ БАНКАМИ, А ИМ НЕ УПРАВЛЯЕТ НИКТО, ДАЖЕ ПРЕЗИДЕНТ.</vt:lpstr>
      <vt:lpstr>Слайд 44</vt:lpstr>
      <vt:lpstr>Урок математики с элементами моделирования</vt:lpstr>
      <vt:lpstr>Практикум «Золотая Хохлома»</vt:lpstr>
      <vt:lpstr>Дизайн-проект «Платок для мамы»</vt:lpstr>
      <vt:lpstr>Урок технологии «Дизайн одежды»</vt:lpstr>
      <vt:lpstr>Слайд 49</vt:lpstr>
      <vt:lpstr>ДЕТСКИЙ ЖУРНАЛ.</vt:lpstr>
      <vt:lpstr>«КРАСНАЯ КНИГА».</vt:lpstr>
      <vt:lpstr>Слайд 52</vt:lpstr>
      <vt:lpstr>Слайд 53</vt:lpstr>
      <vt:lpstr>Слайд 54</vt:lpstr>
      <vt:lpstr>Слайд 55</vt:lpstr>
      <vt:lpstr>Слайд 56</vt:lpstr>
      <vt:lpstr>Реальный бизнес</vt:lpstr>
      <vt:lpstr>Сестры милосердия</vt:lpstr>
      <vt:lpstr>Мастер класс «Пряник для мамы»</vt:lpstr>
      <vt:lpstr>Слайд 60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usr208-000</dc:creator>
  <cp:lastModifiedBy>Admin</cp:lastModifiedBy>
  <cp:revision>56</cp:revision>
  <dcterms:created xsi:type="dcterms:W3CDTF">2015-11-16T08:50:39Z</dcterms:created>
  <dcterms:modified xsi:type="dcterms:W3CDTF">2017-06-20T19:59:08Z</dcterms:modified>
</cp:coreProperties>
</file>