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9" r:id="rId2"/>
    <p:sldId id="276" r:id="rId3"/>
    <p:sldId id="277" r:id="rId4"/>
    <p:sldId id="271" r:id="rId5"/>
    <p:sldId id="275" r:id="rId6"/>
    <p:sldId id="274" r:id="rId7"/>
    <p:sldId id="273" r:id="rId8"/>
    <p:sldId id="272" r:id="rId9"/>
    <p:sldId id="268" r:id="rId10"/>
    <p:sldId id="267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40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77C8-A8F2-4547-B4ED-05F57F68A994}" type="datetimeFigureOut">
              <a:rPr lang="ru-RU" smtClean="0">
                <a:solidFill>
                  <a:srgbClr val="ECE9C6"/>
                </a:solidFill>
              </a:rPr>
              <a:pPr/>
              <a:t>20.06.2017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3C1B-EDF5-45CE-AA66-AB3EA336E3F8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349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77C8-A8F2-4547-B4ED-05F57F68A994}" type="datetimeFigureOut">
              <a:rPr lang="ru-RU" smtClean="0">
                <a:solidFill>
                  <a:srgbClr val="895D1D"/>
                </a:solidFill>
              </a:rPr>
              <a:pPr/>
              <a:t>20.06.2017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3C1B-EDF5-45CE-AA66-AB3EA336E3F8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865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77C8-A8F2-4547-B4ED-05F57F68A994}" type="datetimeFigureOut">
              <a:rPr lang="ru-RU" smtClean="0">
                <a:solidFill>
                  <a:srgbClr val="895D1D"/>
                </a:solidFill>
              </a:rPr>
              <a:pPr/>
              <a:t>20.06.2017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3C1B-EDF5-45CE-AA66-AB3EA336E3F8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782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77C8-A8F2-4547-B4ED-05F57F68A994}" type="datetimeFigureOut">
              <a:rPr lang="ru-RU" smtClean="0">
                <a:solidFill>
                  <a:srgbClr val="895D1D"/>
                </a:solidFill>
              </a:rPr>
              <a:pPr/>
              <a:t>20.06.2017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3C1B-EDF5-45CE-AA66-AB3EA336E3F8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725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77C8-A8F2-4547-B4ED-05F57F68A994}" type="datetimeFigureOut">
              <a:rPr lang="ru-RU" smtClean="0">
                <a:solidFill>
                  <a:srgbClr val="895D1D"/>
                </a:solidFill>
              </a:rPr>
              <a:pPr/>
              <a:t>20.06.2017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3C1B-EDF5-45CE-AA66-AB3EA336E3F8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24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77C8-A8F2-4547-B4ED-05F57F68A994}" type="datetimeFigureOut">
              <a:rPr lang="ru-RU" smtClean="0">
                <a:solidFill>
                  <a:srgbClr val="895D1D"/>
                </a:solidFill>
              </a:rPr>
              <a:pPr/>
              <a:t>20.06.2017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3C1B-EDF5-45CE-AA66-AB3EA336E3F8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964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77C8-A8F2-4547-B4ED-05F57F68A994}" type="datetimeFigureOut">
              <a:rPr lang="ru-RU" smtClean="0">
                <a:solidFill>
                  <a:srgbClr val="895D1D"/>
                </a:solidFill>
              </a:rPr>
              <a:pPr/>
              <a:t>20.06.2017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3C1B-EDF5-45CE-AA66-AB3EA336E3F8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50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77C8-A8F2-4547-B4ED-05F57F68A994}" type="datetimeFigureOut">
              <a:rPr lang="ru-RU" smtClean="0">
                <a:solidFill>
                  <a:srgbClr val="895D1D"/>
                </a:solidFill>
              </a:rPr>
              <a:pPr/>
              <a:t>20.06.2017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3C1B-EDF5-45CE-AA66-AB3EA336E3F8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955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77C8-A8F2-4547-B4ED-05F57F68A994}" type="datetimeFigureOut">
              <a:rPr lang="ru-RU" smtClean="0">
                <a:solidFill>
                  <a:srgbClr val="895D1D"/>
                </a:solidFill>
              </a:rPr>
              <a:pPr/>
              <a:t>20.06.2017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3C1B-EDF5-45CE-AA66-AB3EA336E3F8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200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77C8-A8F2-4547-B4ED-05F57F68A994}" type="datetimeFigureOut">
              <a:rPr lang="ru-RU" smtClean="0">
                <a:solidFill>
                  <a:srgbClr val="895D1D"/>
                </a:solidFill>
              </a:rPr>
              <a:pPr/>
              <a:t>20.06.2017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3C1B-EDF5-45CE-AA66-AB3EA336E3F8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279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77C8-A8F2-4547-B4ED-05F57F68A994}" type="datetimeFigureOut">
              <a:rPr lang="ru-RU" smtClean="0">
                <a:solidFill>
                  <a:srgbClr val="895D1D"/>
                </a:solidFill>
              </a:rPr>
              <a:pPr/>
              <a:t>20.06.2017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3C1B-EDF5-45CE-AA66-AB3EA336E3F8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708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377C8-A8F2-4547-B4ED-05F57F68A994}" type="datetimeFigureOut">
              <a:rPr lang="ru-RU" smtClean="0">
                <a:solidFill>
                  <a:srgbClr val="895D1D"/>
                </a:solidFill>
              </a:rPr>
              <a:pPr/>
              <a:t>20.06.2017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03C1B-EDF5-45CE-AA66-AB3EA336E3F8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69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776864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Оборудование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интерактивная доска (проектор, экран),  билеты для жеребьёвки, карточки-ключи, маршрутные листы, шахматы, конфеты 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палочки китайские, бумага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формата А-4, фломастеры, карандаши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Описание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игры-квеста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Перед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началом  игры дети делятся на 5 команд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согласно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выбранному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билету.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Каждая команда получает свой маршрутный лист и первый ключ-подсказку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Начинают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путешествие со станции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номер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которой указанной в маршрутном листе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.( Аппетитная, Спортивная, Эрудит, Игровая, Достопримечательности).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После прохождения станции, дети получают картинку-ключ с изображением предмета страны, о которой шла речь на станции.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После прохождения всех станций дети составляют слово из начальных букв картинок-ключей . Составленное слово означает название  страны,  куда дети прибыли в конце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путешествия.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90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064896" cy="551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>
              <a:spcBef>
                <a:spcPts val="750"/>
              </a:spcBef>
              <a:spcAft>
                <a:spcPts val="750"/>
              </a:spcAft>
            </a:pPr>
            <a:r>
              <a:rPr lang="ru-RU" b="1" dirty="0" smtClean="0">
                <a:solidFill>
                  <a:prstClr val="black"/>
                </a:solidFill>
                <a:latin typeface="+mj-lt"/>
                <a:ea typeface="Times New Roman"/>
              </a:rPr>
              <a:t>          Индия</a:t>
            </a:r>
            <a:endParaRPr lang="ru-RU" b="1" dirty="0" smtClean="0">
              <a:latin typeface="+mj-lt"/>
              <a:ea typeface="Times New Roman"/>
            </a:endParaRPr>
          </a:p>
          <a:p>
            <a:pPr marL="285750">
              <a:spcBef>
                <a:spcPts val="750"/>
              </a:spcBef>
              <a:spcAft>
                <a:spcPts val="750"/>
              </a:spcAft>
            </a:pPr>
            <a:r>
              <a:rPr lang="ru-RU" b="1" dirty="0" smtClean="0">
                <a:latin typeface="+mj-lt"/>
                <a:ea typeface="Times New Roman"/>
              </a:rPr>
              <a:t>Загадка </a:t>
            </a:r>
            <a:r>
              <a:rPr lang="ru-RU" b="1" dirty="0">
                <a:latin typeface="+mj-lt"/>
                <a:ea typeface="Times New Roman"/>
              </a:rPr>
              <a:t>о </a:t>
            </a:r>
            <a:r>
              <a:rPr lang="ru-RU" b="1" dirty="0" smtClean="0">
                <a:latin typeface="+mj-lt"/>
                <a:ea typeface="Times New Roman"/>
              </a:rPr>
              <a:t>слоне</a:t>
            </a:r>
            <a:endParaRPr lang="ru-RU" dirty="0">
              <a:latin typeface="+mj-lt"/>
              <a:ea typeface="Times New Roman"/>
            </a:endParaRPr>
          </a:p>
          <a:p>
            <a:pPr marL="285750">
              <a:spcBef>
                <a:spcPts val="750"/>
              </a:spcBef>
              <a:spcAft>
                <a:spcPts val="750"/>
              </a:spcAft>
            </a:pPr>
            <a:r>
              <a:rPr lang="ru-RU" dirty="0">
                <a:latin typeface="+mj-lt"/>
                <a:ea typeface="Times New Roman"/>
              </a:rPr>
              <a:t>Он огромен, толстоват,</a:t>
            </a:r>
          </a:p>
          <a:p>
            <a:pPr marL="285750">
              <a:spcBef>
                <a:spcPts val="750"/>
              </a:spcBef>
              <a:spcAft>
                <a:spcPts val="750"/>
              </a:spcAft>
            </a:pPr>
            <a:r>
              <a:rPr lang="ru-RU" dirty="0">
                <a:latin typeface="+mj-lt"/>
                <a:ea typeface="Times New Roman"/>
              </a:rPr>
              <a:t>Неуклюж и сероват,</a:t>
            </a:r>
          </a:p>
          <a:p>
            <a:pPr marL="285750">
              <a:spcBef>
                <a:spcPts val="750"/>
              </a:spcBef>
              <a:spcAft>
                <a:spcPts val="750"/>
              </a:spcAft>
            </a:pPr>
            <a:r>
              <a:rPr lang="ru-RU" dirty="0">
                <a:latin typeface="+mj-lt"/>
                <a:ea typeface="Times New Roman"/>
              </a:rPr>
              <a:t>Длинный нос, большие уши,</a:t>
            </a:r>
          </a:p>
          <a:p>
            <a:pPr marL="285750">
              <a:spcBef>
                <a:spcPts val="750"/>
              </a:spcBef>
              <a:spcAft>
                <a:spcPts val="750"/>
              </a:spcAft>
            </a:pPr>
            <a:r>
              <a:rPr lang="ru-RU" dirty="0">
                <a:latin typeface="+mj-lt"/>
                <a:ea typeface="Times New Roman"/>
              </a:rPr>
              <a:t>Сильный он и добродушный.</a:t>
            </a:r>
          </a:p>
          <a:p>
            <a:pPr marL="285750">
              <a:spcBef>
                <a:spcPts val="750"/>
              </a:spcBef>
              <a:spcAft>
                <a:spcPts val="750"/>
              </a:spcAft>
            </a:pPr>
            <a:r>
              <a:rPr lang="ru-RU" dirty="0">
                <a:latin typeface="+mj-lt"/>
                <a:ea typeface="Times New Roman"/>
              </a:rPr>
              <a:t>(слон</a:t>
            </a:r>
            <a:r>
              <a:rPr lang="ru-RU" dirty="0" smtClean="0">
                <a:latin typeface="+mj-lt"/>
                <a:ea typeface="Times New Roman"/>
              </a:rPr>
              <a:t>)</a:t>
            </a:r>
            <a:endParaRPr lang="ru-RU" b="1" dirty="0" smtClean="0">
              <a:latin typeface="+mj-lt"/>
            </a:endParaRPr>
          </a:p>
          <a:p>
            <a:pPr algn="ctr"/>
            <a:r>
              <a:rPr lang="ru-RU" sz="2000" b="1" dirty="0" smtClean="0">
                <a:latin typeface="+mj-lt"/>
              </a:rPr>
              <a:t>Информация о шахматах</a:t>
            </a:r>
            <a:endParaRPr lang="ru-RU" sz="2000" b="1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      Шахматы</a:t>
            </a:r>
            <a:r>
              <a:rPr lang="ru-RU" sz="2000" dirty="0">
                <a:latin typeface="+mj-lt"/>
              </a:rPr>
              <a:t> — древнейшая логическая настольная игра со специальными фигурами на 64-клеточной доске, сочетающая в себе элементы искусства (в части шахматной композиции), науки и спорта.</a:t>
            </a:r>
          </a:p>
          <a:p>
            <a:r>
              <a:rPr lang="ru-RU" sz="2000" dirty="0">
                <a:latin typeface="+mj-lt"/>
              </a:rPr>
              <a:t>Название игры берёт начало из персидского языка: шах и мат, что значит король (шах) умер (мат). </a:t>
            </a:r>
            <a:r>
              <a:rPr lang="ru-RU" sz="2000" dirty="0" smtClean="0">
                <a:latin typeface="+mj-lt"/>
              </a:rPr>
              <a:t>Шахматные фигуры: пешка, слон, конь, ладья, ферзь, королева.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40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052" y="692696"/>
            <a:ext cx="7344816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sz="2000" b="1" dirty="0" smtClean="0">
                <a:latin typeface="Times New Roman"/>
                <a:ea typeface="Times New Roman"/>
              </a:rPr>
              <a:t>                         Игра </a:t>
            </a:r>
            <a:r>
              <a:rPr lang="ru-RU" sz="2000" b="1" dirty="0">
                <a:latin typeface="Times New Roman"/>
                <a:ea typeface="Times New Roman"/>
              </a:rPr>
              <a:t>"КИТАЙСКИЙ ОБЕД"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675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В тарелках </a:t>
            </a:r>
            <a:r>
              <a:rPr lang="ru-RU" sz="20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насыпаны мелкие конфеты. 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</a:rPr>
              <a:t>По хлопку участники должны как можно быстрее съесть предложенное "блюдо", пользуясь палочками</a:t>
            </a:r>
            <a:r>
              <a:rPr lang="ru-RU" sz="20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. Каждая конфетка-1балл, 1 балл=1 юаню . По окончании дети подсчитывают «заработанные» деньги сначала в юанях, а потом в рублях.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675"/>
              </a:spcAft>
            </a:pP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418414" cy="280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448" y="4246015"/>
            <a:ext cx="440258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Задание: Вы попали на необитаемый остров. Вам предстоит здесь прожить некоторое время. Но у острова нет своего названия. Назовите эту землю и  создайте её денежную единицу. 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2436" y="3228945"/>
            <a:ext cx="281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75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Творческая работа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18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7776864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332656"/>
            <a:ext cx="1760304" cy="1892747"/>
            <a:chOff x="-78744" y="3746053"/>
            <a:chExt cx="2438400" cy="2438400"/>
          </a:xfrm>
        </p:grpSpPr>
        <p:pic>
          <p:nvPicPr>
            <p:cNvPr id="4" name="Picture 2" descr="http://www.buehne-frei.ch/inhalt/images/Material/ticke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744" y="3746053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http://l-userpic.livejournal.com/106656282/303892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166099">
              <a:off x="667920" y="4489003"/>
              <a:ext cx="790575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0" y="1484784"/>
            <a:ext cx="1760304" cy="1892747"/>
            <a:chOff x="-78744" y="3746053"/>
            <a:chExt cx="2438400" cy="2438400"/>
          </a:xfrm>
        </p:grpSpPr>
        <p:pic>
          <p:nvPicPr>
            <p:cNvPr id="7" name="Picture 2" descr="http://www.buehne-frei.ch/inhalt/images/Material/ticke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744" y="3746053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l-userpic.livejournal.com/106656282/303892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166099">
              <a:off x="667920" y="4489003"/>
              <a:ext cx="790575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51520" y="5157192"/>
            <a:ext cx="1760304" cy="1892747"/>
            <a:chOff x="-78744" y="3746053"/>
            <a:chExt cx="2438400" cy="2438400"/>
          </a:xfrm>
        </p:grpSpPr>
        <p:pic>
          <p:nvPicPr>
            <p:cNvPr id="10" name="Picture 2" descr="http://www.buehne-frei.ch/inhalt/images/Material/ticke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744" y="3746053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://l-userpic.livejournal.com/106656282/303892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166099">
              <a:off x="667920" y="4489003"/>
              <a:ext cx="790575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0" y="2708920"/>
            <a:ext cx="1760304" cy="1892747"/>
            <a:chOff x="-78744" y="3746053"/>
            <a:chExt cx="2438400" cy="2438400"/>
          </a:xfrm>
        </p:grpSpPr>
        <p:pic>
          <p:nvPicPr>
            <p:cNvPr id="13" name="Picture 2" descr="http://www.buehne-frei.ch/inhalt/images/Material/ticke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744" y="3746053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://l-userpic.livejournal.com/106656282/303892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166099">
              <a:off x="667920" y="4489003"/>
              <a:ext cx="790575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0" y="3933056"/>
            <a:ext cx="1760304" cy="1892747"/>
            <a:chOff x="-427153" y="3467752"/>
            <a:chExt cx="2438400" cy="2438400"/>
          </a:xfrm>
        </p:grpSpPr>
        <p:pic>
          <p:nvPicPr>
            <p:cNvPr id="16" name="Picture 2" descr="http://www.buehne-frei.ch/inhalt/images/Material/ticke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7153" y="3467752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l-userpic.livejournal.com/106656282/303892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166099">
              <a:off x="361811" y="4223583"/>
              <a:ext cx="790575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1691680" y="332656"/>
            <a:ext cx="1692200" cy="1907505"/>
            <a:chOff x="1681560" y="4041775"/>
            <a:chExt cx="2438400" cy="2438400"/>
          </a:xfrm>
        </p:grpSpPr>
        <p:pic>
          <p:nvPicPr>
            <p:cNvPr id="19" name="Picture 2" descr="http://www.buehne-frei.ch/inhalt/images/Material/ticke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560" y="4041775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7" b="72680"/>
            <a:stretch/>
          </p:blipFill>
          <p:spPr bwMode="auto">
            <a:xfrm rot="19443207">
              <a:off x="2391798" y="4834184"/>
              <a:ext cx="1017924" cy="834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1979712" y="1340768"/>
            <a:ext cx="1692200" cy="1907505"/>
            <a:chOff x="1785321" y="3857677"/>
            <a:chExt cx="2438400" cy="2438400"/>
          </a:xfrm>
        </p:grpSpPr>
        <p:pic>
          <p:nvPicPr>
            <p:cNvPr id="22" name="Picture 2" descr="http://www.buehne-frei.ch/inhalt/images/Material/ticke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321" y="3857677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7" b="72680"/>
            <a:stretch/>
          </p:blipFill>
          <p:spPr bwMode="auto">
            <a:xfrm rot="19443207">
              <a:off x="2483238" y="4687635"/>
              <a:ext cx="1017925" cy="834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1979712" y="2636912"/>
            <a:ext cx="1692200" cy="1907505"/>
            <a:chOff x="1681560" y="4041775"/>
            <a:chExt cx="2438400" cy="2438400"/>
          </a:xfrm>
        </p:grpSpPr>
        <p:pic>
          <p:nvPicPr>
            <p:cNvPr id="25" name="Picture 2" descr="http://www.buehne-frei.ch/inhalt/images/Material/ticke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560" y="4041775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7" b="72680"/>
            <a:stretch/>
          </p:blipFill>
          <p:spPr bwMode="auto">
            <a:xfrm rot="19443207">
              <a:off x="2391798" y="4834184"/>
              <a:ext cx="1017924" cy="834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2051720" y="3861048"/>
            <a:ext cx="1692200" cy="1907505"/>
            <a:chOff x="1681560" y="4041775"/>
            <a:chExt cx="2438400" cy="2438400"/>
          </a:xfrm>
        </p:grpSpPr>
        <p:pic>
          <p:nvPicPr>
            <p:cNvPr id="28" name="Picture 2" descr="http://www.buehne-frei.ch/inhalt/images/Material/ticke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560" y="4041775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7" b="72680"/>
            <a:stretch/>
          </p:blipFill>
          <p:spPr bwMode="auto">
            <a:xfrm rot="19443207">
              <a:off x="2391798" y="4834184"/>
              <a:ext cx="1017924" cy="834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2195736" y="5085184"/>
            <a:ext cx="1692200" cy="1907505"/>
            <a:chOff x="1681560" y="4041775"/>
            <a:chExt cx="2438400" cy="2438400"/>
          </a:xfrm>
        </p:grpSpPr>
        <p:pic>
          <p:nvPicPr>
            <p:cNvPr id="31" name="Picture 2" descr="http://www.buehne-frei.ch/inhalt/images/Material/ticke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560" y="4041775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7" b="72680"/>
            <a:stretch/>
          </p:blipFill>
          <p:spPr bwMode="auto">
            <a:xfrm rot="19443207">
              <a:off x="2391798" y="4834184"/>
              <a:ext cx="1017924" cy="834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563888" y="404664"/>
            <a:ext cx="1615584" cy="1878798"/>
            <a:chOff x="5188664" y="4185592"/>
            <a:chExt cx="2438400" cy="2438400"/>
          </a:xfrm>
        </p:grpSpPr>
        <p:pic>
          <p:nvPicPr>
            <p:cNvPr id="34" name="Picture 2" descr="http://www.buehne-frei.ch/inhalt/images/Material/ticke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664" y="4185592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7789" r="68667"/>
            <a:stretch/>
          </p:blipFill>
          <p:spPr bwMode="auto">
            <a:xfrm rot="19394832">
              <a:off x="5810964" y="4945080"/>
              <a:ext cx="1193800" cy="846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3635896" y="1556792"/>
            <a:ext cx="1615584" cy="1878798"/>
            <a:chOff x="5188664" y="4185592"/>
            <a:chExt cx="2438400" cy="2438400"/>
          </a:xfrm>
        </p:grpSpPr>
        <p:pic>
          <p:nvPicPr>
            <p:cNvPr id="37" name="Picture 2" descr="http://www.buehne-frei.ch/inhalt/images/Material/ticke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664" y="4185592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7789" r="68667"/>
            <a:stretch/>
          </p:blipFill>
          <p:spPr bwMode="auto">
            <a:xfrm rot="19394832">
              <a:off x="5810964" y="4945080"/>
              <a:ext cx="1193800" cy="846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3779912" y="2636912"/>
            <a:ext cx="1615584" cy="1878798"/>
            <a:chOff x="5188664" y="4185592"/>
            <a:chExt cx="2438400" cy="2438400"/>
          </a:xfrm>
        </p:grpSpPr>
        <p:pic>
          <p:nvPicPr>
            <p:cNvPr id="40" name="Picture 2" descr="http://www.buehne-frei.ch/inhalt/images/Material/ticke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664" y="4185592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7789" r="68667"/>
            <a:stretch/>
          </p:blipFill>
          <p:spPr bwMode="auto">
            <a:xfrm rot="19394832">
              <a:off x="5810964" y="4945080"/>
              <a:ext cx="1193800" cy="846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3851920" y="3717032"/>
            <a:ext cx="1615584" cy="1878798"/>
            <a:chOff x="5188664" y="4185592"/>
            <a:chExt cx="2438400" cy="2438400"/>
          </a:xfrm>
        </p:grpSpPr>
        <p:pic>
          <p:nvPicPr>
            <p:cNvPr id="43" name="Picture 2" descr="http://www.buehne-frei.ch/inhalt/images/Material/ticke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664" y="4185592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7789" r="68667"/>
            <a:stretch/>
          </p:blipFill>
          <p:spPr bwMode="auto">
            <a:xfrm rot="19394832">
              <a:off x="5810964" y="4945080"/>
              <a:ext cx="1193800" cy="846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923928" y="4979202"/>
            <a:ext cx="1615584" cy="1878798"/>
            <a:chOff x="5188664" y="4185592"/>
            <a:chExt cx="2438400" cy="2438400"/>
          </a:xfrm>
        </p:grpSpPr>
        <p:pic>
          <p:nvPicPr>
            <p:cNvPr id="46" name="Picture 2" descr="http://www.buehne-frei.ch/inhalt/images/Material/ticke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664" y="4185592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7789" r="68667"/>
            <a:stretch/>
          </p:blipFill>
          <p:spPr bwMode="auto">
            <a:xfrm rot="19394832">
              <a:off x="5810964" y="4945080"/>
              <a:ext cx="1193800" cy="846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8" name="Группа 47"/>
          <p:cNvGrpSpPr/>
          <p:nvPr/>
        </p:nvGrpSpPr>
        <p:grpSpPr>
          <a:xfrm>
            <a:off x="5148064" y="188640"/>
            <a:ext cx="1728192" cy="2110184"/>
            <a:chOff x="5041063" y="2564904"/>
            <a:chExt cx="1728192" cy="2110184"/>
          </a:xfrm>
        </p:grpSpPr>
        <p:pic>
          <p:nvPicPr>
            <p:cNvPr id="49" name="Picture 2" descr="http://www.buehne-frei.ch/inhalt/images/Material/ticke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063" y="2564904"/>
              <a:ext cx="1728192" cy="2110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4000" b="72680"/>
            <a:stretch/>
          </p:blipFill>
          <p:spPr bwMode="auto">
            <a:xfrm rot="19308675">
              <a:off x="5421240" y="3210278"/>
              <a:ext cx="781838" cy="821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" name="Группа 50"/>
          <p:cNvGrpSpPr/>
          <p:nvPr/>
        </p:nvGrpSpPr>
        <p:grpSpPr>
          <a:xfrm rot="399008">
            <a:off x="5364088" y="1196752"/>
            <a:ext cx="1728192" cy="2110184"/>
            <a:chOff x="5041063" y="2564904"/>
            <a:chExt cx="1728192" cy="2110184"/>
          </a:xfrm>
        </p:grpSpPr>
        <p:pic>
          <p:nvPicPr>
            <p:cNvPr id="52" name="Picture 2" descr="http://www.buehne-frei.ch/inhalt/images/Material/ticke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063" y="2564904"/>
              <a:ext cx="1728192" cy="2110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4000" b="72680"/>
            <a:stretch/>
          </p:blipFill>
          <p:spPr bwMode="auto">
            <a:xfrm rot="19308675">
              <a:off x="5421240" y="3210278"/>
              <a:ext cx="781838" cy="821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4" name="Группа 53"/>
          <p:cNvGrpSpPr/>
          <p:nvPr/>
        </p:nvGrpSpPr>
        <p:grpSpPr>
          <a:xfrm rot="308217">
            <a:off x="5436096" y="2420888"/>
            <a:ext cx="1728192" cy="2110184"/>
            <a:chOff x="5041063" y="2564904"/>
            <a:chExt cx="1728192" cy="2110184"/>
          </a:xfrm>
        </p:grpSpPr>
        <p:pic>
          <p:nvPicPr>
            <p:cNvPr id="55" name="Picture 2" descr="http://www.buehne-frei.ch/inhalt/images/Material/ticke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063" y="2564904"/>
              <a:ext cx="1728192" cy="2110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4000" b="72680"/>
            <a:stretch/>
          </p:blipFill>
          <p:spPr bwMode="auto">
            <a:xfrm rot="19308675">
              <a:off x="5421240" y="3210278"/>
              <a:ext cx="781838" cy="821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7" name="Группа 56"/>
          <p:cNvGrpSpPr/>
          <p:nvPr/>
        </p:nvGrpSpPr>
        <p:grpSpPr>
          <a:xfrm rot="352762">
            <a:off x="5573057" y="3681879"/>
            <a:ext cx="1728192" cy="2110184"/>
            <a:chOff x="5041063" y="2564904"/>
            <a:chExt cx="1728192" cy="2110184"/>
          </a:xfrm>
        </p:grpSpPr>
        <p:pic>
          <p:nvPicPr>
            <p:cNvPr id="58" name="Picture 2" descr="http://www.buehne-frei.ch/inhalt/images/Material/ticke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063" y="2564904"/>
              <a:ext cx="1728192" cy="2110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4000" b="72680"/>
            <a:stretch/>
          </p:blipFill>
          <p:spPr bwMode="auto">
            <a:xfrm rot="19308675">
              <a:off x="5421240" y="3210278"/>
              <a:ext cx="781838" cy="821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0" name="Группа 59"/>
          <p:cNvGrpSpPr/>
          <p:nvPr/>
        </p:nvGrpSpPr>
        <p:grpSpPr>
          <a:xfrm rot="266690">
            <a:off x="5731291" y="4932954"/>
            <a:ext cx="1728192" cy="2110184"/>
            <a:chOff x="5041063" y="2564904"/>
            <a:chExt cx="1728192" cy="2110184"/>
          </a:xfrm>
        </p:grpSpPr>
        <p:pic>
          <p:nvPicPr>
            <p:cNvPr id="61" name="Picture 2" descr="http://www.buehne-frei.ch/inhalt/images/Material/ticke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063" y="2564904"/>
              <a:ext cx="1728192" cy="2110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4000" b="72680"/>
            <a:stretch/>
          </p:blipFill>
          <p:spPr bwMode="auto">
            <a:xfrm rot="19308675">
              <a:off x="5421240" y="3210278"/>
              <a:ext cx="781838" cy="821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7308304" y="5062145"/>
            <a:ext cx="1543439" cy="1795855"/>
            <a:chOff x="6804248" y="4419600"/>
            <a:chExt cx="2438400" cy="2438400"/>
          </a:xfrm>
        </p:grpSpPr>
        <p:pic>
          <p:nvPicPr>
            <p:cNvPr id="64" name="Picture 2" descr="http://www.buehne-frei.ch/inhalt/images/Material/ticke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4419600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19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1723" t="54333" r="-825" b="22212"/>
            <a:stretch/>
          </p:blipFill>
          <p:spPr bwMode="auto">
            <a:xfrm rot="19451467">
              <a:off x="7320924" y="5191977"/>
              <a:ext cx="1108754" cy="893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6" name="Группа 65"/>
          <p:cNvGrpSpPr/>
          <p:nvPr/>
        </p:nvGrpSpPr>
        <p:grpSpPr>
          <a:xfrm>
            <a:off x="7020272" y="188640"/>
            <a:ext cx="1543439" cy="1795855"/>
            <a:chOff x="6804248" y="4419600"/>
            <a:chExt cx="2438400" cy="2438400"/>
          </a:xfrm>
        </p:grpSpPr>
        <p:pic>
          <p:nvPicPr>
            <p:cNvPr id="67" name="Picture 2" descr="http://www.buehne-frei.ch/inhalt/images/Material/ticke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4419600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9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1723" t="54333" r="-825" b="22212"/>
            <a:stretch/>
          </p:blipFill>
          <p:spPr bwMode="auto">
            <a:xfrm rot="19451467">
              <a:off x="7320924" y="5191977"/>
              <a:ext cx="1108754" cy="893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9" name="Группа 68"/>
          <p:cNvGrpSpPr/>
          <p:nvPr/>
        </p:nvGrpSpPr>
        <p:grpSpPr>
          <a:xfrm>
            <a:off x="7308304" y="1196752"/>
            <a:ext cx="1543439" cy="1795855"/>
            <a:chOff x="6804248" y="4419600"/>
            <a:chExt cx="2438400" cy="2438400"/>
          </a:xfrm>
        </p:grpSpPr>
        <p:pic>
          <p:nvPicPr>
            <p:cNvPr id="70" name="Picture 2" descr="http://www.buehne-frei.ch/inhalt/images/Material/ticke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4419600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9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1723" t="54333" r="-825" b="22212"/>
            <a:stretch/>
          </p:blipFill>
          <p:spPr bwMode="auto">
            <a:xfrm rot="19451467">
              <a:off x="7320924" y="5191977"/>
              <a:ext cx="1108754" cy="893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" name="Группа 71"/>
          <p:cNvGrpSpPr/>
          <p:nvPr/>
        </p:nvGrpSpPr>
        <p:grpSpPr>
          <a:xfrm>
            <a:off x="7308304" y="2420888"/>
            <a:ext cx="1543439" cy="1795855"/>
            <a:chOff x="6804248" y="4419600"/>
            <a:chExt cx="2438400" cy="2438400"/>
          </a:xfrm>
        </p:grpSpPr>
        <p:pic>
          <p:nvPicPr>
            <p:cNvPr id="73" name="Picture 2" descr="http://www.buehne-frei.ch/inhalt/images/Material/ticke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4419600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9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1723" t="54333" r="-825" b="22212"/>
            <a:stretch/>
          </p:blipFill>
          <p:spPr bwMode="auto">
            <a:xfrm rot="19451467">
              <a:off x="7320924" y="5191977"/>
              <a:ext cx="1108754" cy="893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7308304" y="3717032"/>
            <a:ext cx="1543439" cy="1795855"/>
            <a:chOff x="6804248" y="4419600"/>
            <a:chExt cx="2438400" cy="2438400"/>
          </a:xfrm>
        </p:grpSpPr>
        <p:pic>
          <p:nvPicPr>
            <p:cNvPr id="76" name="Picture 2" descr="http://www.buehne-frei.ch/inhalt/images/Material/ticke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4419600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19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1723" t="54333" r="-825" b="22212"/>
            <a:stretch/>
          </p:blipFill>
          <p:spPr bwMode="auto">
            <a:xfrm rot="19451467">
              <a:off x="7320924" y="5191977"/>
              <a:ext cx="1108754" cy="893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8" name="TextBox 77"/>
          <p:cNvSpPr txBox="1"/>
          <p:nvPr/>
        </p:nvSpPr>
        <p:spPr>
          <a:xfrm>
            <a:off x="2339752" y="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Билеты для жеребьёвки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1390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7667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Картинки-ключи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" name="Picture 4" descr="http://r-azbuka.ru/img_catalog/preview/1439230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692" y="1411635"/>
            <a:ext cx="2110108" cy="238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static-eu.insales.ru/images/products/1/3805/88157917/large_14074179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5"/>
            <a:ext cx="2304256" cy="276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randtt.ru/ckfinder/userfiles/images/90675_800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84784"/>
            <a:ext cx="2520281" cy="1890210"/>
          </a:xfrm>
          <a:prstGeom prst="rect">
            <a:avLst/>
          </a:prstGeom>
          <a:noFill/>
        </p:spPr>
      </p:pic>
      <p:pic>
        <p:nvPicPr>
          <p:cNvPr id="6" name="Picture 10" descr="https://im0-tub-ru.yandex.net/i?id=b70d1fdc6be1f9c34338c964ace63cde&amp;n=33&amp;h=215&amp;w=2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3933055"/>
            <a:ext cx="1872209" cy="205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coinsandnotes.ru/wa-data/public/shop/products/50/14/1450/images/1521/1521.9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2880320" cy="196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freelance.ru/img/portfolio/pics/00/13/AB/12891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33055"/>
            <a:ext cx="1728192" cy="205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карта евраз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468" cy="769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>
            <a:off x="4932040" y="450908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Круговая стрелка 22"/>
          <p:cNvSpPr/>
          <p:nvPr/>
        </p:nvSpPr>
        <p:spPr>
          <a:xfrm rot="4495470">
            <a:off x="4528276" y="3966880"/>
            <a:ext cx="832174" cy="994561"/>
          </a:xfrm>
          <a:prstGeom prst="circularArrow">
            <a:avLst>
              <a:gd name="adj1" fmla="val 9287"/>
              <a:gd name="adj2" fmla="val 1573188"/>
              <a:gd name="adj3" fmla="val 1318072"/>
              <a:gd name="adj4" fmla="val 11510437"/>
              <a:gd name="adj5" fmla="val 16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право стрелка 23"/>
          <p:cNvSpPr/>
          <p:nvPr/>
        </p:nvSpPr>
        <p:spPr>
          <a:xfrm rot="5727439">
            <a:off x="2905144" y="4014823"/>
            <a:ext cx="673548" cy="2310913"/>
          </a:xfrm>
          <a:prstGeom prst="curvedLeftArrow">
            <a:avLst>
              <a:gd name="adj1" fmla="val 25000"/>
              <a:gd name="adj2" fmla="val 50000"/>
              <a:gd name="adj3" fmla="val 333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Круговая стрелка 24"/>
          <p:cNvSpPr/>
          <p:nvPr/>
        </p:nvSpPr>
        <p:spPr>
          <a:xfrm>
            <a:off x="611560" y="2276872"/>
            <a:ext cx="4622553" cy="2464601"/>
          </a:xfrm>
          <a:prstGeom prst="circularArrow">
            <a:avLst>
              <a:gd name="adj1" fmla="val 3378"/>
              <a:gd name="adj2" fmla="val 1142319"/>
              <a:gd name="adj3" fmla="val 20816910"/>
              <a:gd name="adj4" fmla="val 1111363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лево стрелка 26"/>
          <p:cNvSpPr/>
          <p:nvPr/>
        </p:nvSpPr>
        <p:spPr>
          <a:xfrm rot="20273988" flipV="1">
            <a:off x="1216620" y="4207942"/>
            <a:ext cx="590081" cy="652161"/>
          </a:xfrm>
          <a:prstGeom prst="curvedRightArrow">
            <a:avLst>
              <a:gd name="adj1" fmla="val 11549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лево стрелка 28"/>
          <p:cNvSpPr/>
          <p:nvPr/>
        </p:nvSpPr>
        <p:spPr>
          <a:xfrm rot="7563840" flipH="1">
            <a:off x="841682" y="3550681"/>
            <a:ext cx="438658" cy="97071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5-конечная звезда 29"/>
          <p:cNvSpPr/>
          <p:nvPr/>
        </p:nvSpPr>
        <p:spPr>
          <a:xfrm>
            <a:off x="323528" y="2852936"/>
            <a:ext cx="693983" cy="71186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21213795">
            <a:off x="157286" y="488779"/>
            <a:ext cx="81690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Маршрутный лист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99592" y="3356992"/>
            <a:ext cx="488302" cy="2664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47664" y="3861048"/>
            <a:ext cx="572689" cy="3290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704" y="4293096"/>
            <a:ext cx="457200" cy="4077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21696" y="3736983"/>
            <a:ext cx="410344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41833" y="4653136"/>
            <a:ext cx="494126" cy="3913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6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карта евраз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468" cy="769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>
            <a:off x="4932040" y="450908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Круговая стрелка 22"/>
          <p:cNvSpPr/>
          <p:nvPr/>
        </p:nvSpPr>
        <p:spPr>
          <a:xfrm rot="4495470">
            <a:off x="4528276" y="3966880"/>
            <a:ext cx="832174" cy="994561"/>
          </a:xfrm>
          <a:prstGeom prst="circularArrow">
            <a:avLst>
              <a:gd name="adj1" fmla="val 9287"/>
              <a:gd name="adj2" fmla="val 1573188"/>
              <a:gd name="adj3" fmla="val 1318072"/>
              <a:gd name="adj4" fmla="val 11510437"/>
              <a:gd name="adj5" fmla="val 16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право стрелка 23"/>
          <p:cNvSpPr/>
          <p:nvPr/>
        </p:nvSpPr>
        <p:spPr>
          <a:xfrm rot="5727439">
            <a:off x="2905144" y="4014823"/>
            <a:ext cx="673548" cy="2310913"/>
          </a:xfrm>
          <a:prstGeom prst="curvedLeftArrow">
            <a:avLst>
              <a:gd name="adj1" fmla="val 25000"/>
              <a:gd name="adj2" fmla="val 50000"/>
              <a:gd name="adj3" fmla="val 333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Круговая стрелка 24"/>
          <p:cNvSpPr/>
          <p:nvPr/>
        </p:nvSpPr>
        <p:spPr>
          <a:xfrm>
            <a:off x="611560" y="2276872"/>
            <a:ext cx="4622553" cy="2464601"/>
          </a:xfrm>
          <a:prstGeom prst="circularArrow">
            <a:avLst>
              <a:gd name="adj1" fmla="val 3378"/>
              <a:gd name="adj2" fmla="val 1142319"/>
              <a:gd name="adj3" fmla="val 20816910"/>
              <a:gd name="adj4" fmla="val 1111363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лево стрелка 26"/>
          <p:cNvSpPr/>
          <p:nvPr/>
        </p:nvSpPr>
        <p:spPr>
          <a:xfrm rot="20273988" flipV="1">
            <a:off x="1216620" y="4207942"/>
            <a:ext cx="590081" cy="652161"/>
          </a:xfrm>
          <a:prstGeom prst="curvedRightArrow">
            <a:avLst>
              <a:gd name="adj1" fmla="val 11549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лево стрелка 28"/>
          <p:cNvSpPr/>
          <p:nvPr/>
        </p:nvSpPr>
        <p:spPr>
          <a:xfrm rot="7563840" flipH="1">
            <a:off x="841682" y="3550681"/>
            <a:ext cx="438658" cy="97071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5-конечная звезда 29"/>
          <p:cNvSpPr/>
          <p:nvPr/>
        </p:nvSpPr>
        <p:spPr>
          <a:xfrm>
            <a:off x="3851920" y="3429001"/>
            <a:ext cx="720080" cy="648072"/>
          </a:xfrm>
          <a:prstGeom prst="star5">
            <a:avLst>
              <a:gd name="adj" fmla="val 17484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21213795">
            <a:off x="157286" y="488779"/>
            <a:ext cx="81690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Маршрутный лист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99592" y="3356992"/>
            <a:ext cx="488302" cy="2664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47664" y="3861048"/>
            <a:ext cx="572689" cy="3290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704" y="4293096"/>
            <a:ext cx="457200" cy="4077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21696" y="3736983"/>
            <a:ext cx="410344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41833" y="4653136"/>
            <a:ext cx="494126" cy="3913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6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карта евраз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468" y="0"/>
            <a:ext cx="9173468" cy="769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>
            <a:off x="4932040" y="450908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Круговая стрелка 22"/>
          <p:cNvSpPr/>
          <p:nvPr/>
        </p:nvSpPr>
        <p:spPr>
          <a:xfrm rot="4495470">
            <a:off x="4528276" y="3966880"/>
            <a:ext cx="832174" cy="994561"/>
          </a:xfrm>
          <a:prstGeom prst="circularArrow">
            <a:avLst>
              <a:gd name="adj1" fmla="val 9287"/>
              <a:gd name="adj2" fmla="val 1573188"/>
              <a:gd name="adj3" fmla="val 1318072"/>
              <a:gd name="adj4" fmla="val 11510437"/>
              <a:gd name="adj5" fmla="val 16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право стрелка 23"/>
          <p:cNvSpPr/>
          <p:nvPr/>
        </p:nvSpPr>
        <p:spPr>
          <a:xfrm rot="5727439">
            <a:off x="2905144" y="4014823"/>
            <a:ext cx="673548" cy="2310913"/>
          </a:xfrm>
          <a:prstGeom prst="curvedLeftArrow">
            <a:avLst>
              <a:gd name="adj1" fmla="val 25000"/>
              <a:gd name="adj2" fmla="val 50000"/>
              <a:gd name="adj3" fmla="val 333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Круговая стрелка 24"/>
          <p:cNvSpPr/>
          <p:nvPr/>
        </p:nvSpPr>
        <p:spPr>
          <a:xfrm>
            <a:off x="611560" y="2276872"/>
            <a:ext cx="4622553" cy="2464601"/>
          </a:xfrm>
          <a:prstGeom prst="circularArrow">
            <a:avLst>
              <a:gd name="adj1" fmla="val 3378"/>
              <a:gd name="adj2" fmla="val 1142319"/>
              <a:gd name="adj3" fmla="val 20816910"/>
              <a:gd name="adj4" fmla="val 1111363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лево стрелка 26"/>
          <p:cNvSpPr/>
          <p:nvPr/>
        </p:nvSpPr>
        <p:spPr>
          <a:xfrm rot="20273988" flipV="1">
            <a:off x="1216620" y="4207942"/>
            <a:ext cx="590081" cy="652161"/>
          </a:xfrm>
          <a:prstGeom prst="curvedRightArrow">
            <a:avLst>
              <a:gd name="adj1" fmla="val 11549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лево стрелка 28"/>
          <p:cNvSpPr/>
          <p:nvPr/>
        </p:nvSpPr>
        <p:spPr>
          <a:xfrm rot="7563840" flipH="1">
            <a:off x="841682" y="3550681"/>
            <a:ext cx="438658" cy="97071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5-конечная звезда 29"/>
          <p:cNvSpPr/>
          <p:nvPr/>
        </p:nvSpPr>
        <p:spPr>
          <a:xfrm>
            <a:off x="3635896" y="4293096"/>
            <a:ext cx="693983" cy="71186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21213795">
            <a:off x="157286" y="488779"/>
            <a:ext cx="81690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Маршрутный лист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99592" y="3356992"/>
            <a:ext cx="488302" cy="2664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47664" y="3861048"/>
            <a:ext cx="572689" cy="3290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704" y="4293096"/>
            <a:ext cx="457200" cy="4077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21696" y="3736983"/>
            <a:ext cx="410344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41833" y="4653136"/>
            <a:ext cx="494126" cy="3913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6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карта евраз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468" y="0"/>
            <a:ext cx="9173468" cy="769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>
            <a:off x="4932040" y="450908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Круговая стрелка 22"/>
          <p:cNvSpPr/>
          <p:nvPr/>
        </p:nvSpPr>
        <p:spPr>
          <a:xfrm rot="4495470">
            <a:off x="4528276" y="3966880"/>
            <a:ext cx="832174" cy="994561"/>
          </a:xfrm>
          <a:prstGeom prst="circularArrow">
            <a:avLst>
              <a:gd name="adj1" fmla="val 9287"/>
              <a:gd name="adj2" fmla="val 1573188"/>
              <a:gd name="adj3" fmla="val 1318072"/>
              <a:gd name="adj4" fmla="val 11510437"/>
              <a:gd name="adj5" fmla="val 16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право стрелка 23"/>
          <p:cNvSpPr/>
          <p:nvPr/>
        </p:nvSpPr>
        <p:spPr>
          <a:xfrm rot="5727439">
            <a:off x="2905144" y="4014823"/>
            <a:ext cx="673548" cy="2310913"/>
          </a:xfrm>
          <a:prstGeom prst="curvedLeftArrow">
            <a:avLst>
              <a:gd name="adj1" fmla="val 25000"/>
              <a:gd name="adj2" fmla="val 50000"/>
              <a:gd name="adj3" fmla="val 333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Круговая стрелка 24"/>
          <p:cNvSpPr/>
          <p:nvPr/>
        </p:nvSpPr>
        <p:spPr>
          <a:xfrm>
            <a:off x="611560" y="2276872"/>
            <a:ext cx="4622553" cy="2464601"/>
          </a:xfrm>
          <a:prstGeom prst="circularArrow">
            <a:avLst>
              <a:gd name="adj1" fmla="val 3378"/>
              <a:gd name="adj2" fmla="val 1142319"/>
              <a:gd name="adj3" fmla="val 20816910"/>
              <a:gd name="adj4" fmla="val 1111363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лево стрелка 26"/>
          <p:cNvSpPr/>
          <p:nvPr/>
        </p:nvSpPr>
        <p:spPr>
          <a:xfrm rot="20273988" flipV="1">
            <a:off x="1216620" y="4207942"/>
            <a:ext cx="590081" cy="652161"/>
          </a:xfrm>
          <a:prstGeom prst="curvedRightArrow">
            <a:avLst>
              <a:gd name="adj1" fmla="val 11549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лево стрелка 28"/>
          <p:cNvSpPr/>
          <p:nvPr/>
        </p:nvSpPr>
        <p:spPr>
          <a:xfrm rot="7563840" flipH="1">
            <a:off x="841682" y="3550681"/>
            <a:ext cx="438658" cy="97071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5-конечная звезда 29"/>
          <p:cNvSpPr/>
          <p:nvPr/>
        </p:nvSpPr>
        <p:spPr>
          <a:xfrm>
            <a:off x="2267744" y="3933056"/>
            <a:ext cx="693983" cy="71186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21213795">
            <a:off x="157286" y="488779"/>
            <a:ext cx="81690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Маршрутный лист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99592" y="3356992"/>
            <a:ext cx="488302" cy="2664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47664" y="3861048"/>
            <a:ext cx="572689" cy="3290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704" y="4293096"/>
            <a:ext cx="457200" cy="4077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21696" y="3736983"/>
            <a:ext cx="410344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41833" y="4653136"/>
            <a:ext cx="494126" cy="3913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6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карта евраз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468" cy="769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>
            <a:off x="4932040" y="450908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Круговая стрелка 22"/>
          <p:cNvSpPr/>
          <p:nvPr/>
        </p:nvSpPr>
        <p:spPr>
          <a:xfrm rot="4495470">
            <a:off x="4528276" y="3966880"/>
            <a:ext cx="832174" cy="994561"/>
          </a:xfrm>
          <a:prstGeom prst="circularArrow">
            <a:avLst>
              <a:gd name="adj1" fmla="val 9287"/>
              <a:gd name="adj2" fmla="val 1573188"/>
              <a:gd name="adj3" fmla="val 1318072"/>
              <a:gd name="adj4" fmla="val 11510437"/>
              <a:gd name="adj5" fmla="val 16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право стрелка 23"/>
          <p:cNvSpPr/>
          <p:nvPr/>
        </p:nvSpPr>
        <p:spPr>
          <a:xfrm rot="5727439">
            <a:off x="2905144" y="4014823"/>
            <a:ext cx="673548" cy="2310913"/>
          </a:xfrm>
          <a:prstGeom prst="curvedLeftArrow">
            <a:avLst>
              <a:gd name="adj1" fmla="val 25000"/>
              <a:gd name="adj2" fmla="val 50000"/>
              <a:gd name="adj3" fmla="val 333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Круговая стрелка 24"/>
          <p:cNvSpPr/>
          <p:nvPr/>
        </p:nvSpPr>
        <p:spPr>
          <a:xfrm>
            <a:off x="611560" y="2276872"/>
            <a:ext cx="4622553" cy="2464601"/>
          </a:xfrm>
          <a:prstGeom prst="circularArrow">
            <a:avLst>
              <a:gd name="adj1" fmla="val 3378"/>
              <a:gd name="adj2" fmla="val 1142319"/>
              <a:gd name="adj3" fmla="val 20816910"/>
              <a:gd name="adj4" fmla="val 1111363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лево стрелка 26"/>
          <p:cNvSpPr/>
          <p:nvPr/>
        </p:nvSpPr>
        <p:spPr>
          <a:xfrm rot="20273988" flipV="1">
            <a:off x="1216620" y="4207942"/>
            <a:ext cx="590081" cy="652161"/>
          </a:xfrm>
          <a:prstGeom prst="curvedRightArrow">
            <a:avLst>
              <a:gd name="adj1" fmla="val 11549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лево стрелка 28"/>
          <p:cNvSpPr/>
          <p:nvPr/>
        </p:nvSpPr>
        <p:spPr>
          <a:xfrm rot="7563840" flipH="1">
            <a:off x="841682" y="3550681"/>
            <a:ext cx="438658" cy="97071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5-конечная звезда 29"/>
          <p:cNvSpPr/>
          <p:nvPr/>
        </p:nvSpPr>
        <p:spPr>
          <a:xfrm>
            <a:off x="1979712" y="3429000"/>
            <a:ext cx="693983" cy="71186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21213795">
            <a:off x="157286" y="488779"/>
            <a:ext cx="81690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Маршрутный лист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99592" y="3356992"/>
            <a:ext cx="488302" cy="2664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47664" y="3861048"/>
            <a:ext cx="572689" cy="3290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704" y="4293096"/>
            <a:ext cx="457200" cy="4077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21696" y="3736983"/>
            <a:ext cx="410344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41833" y="4653136"/>
            <a:ext cx="494126" cy="3913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6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0648" y="548680"/>
            <a:ext cx="648072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Италия... </a:t>
            </a:r>
            <a:endParaRPr lang="ru-RU" sz="2400" dirty="0" smtClean="0"/>
          </a:p>
          <a:p>
            <a:r>
              <a:rPr lang="ru-RU" sz="2400" dirty="0" smtClean="0"/>
              <a:t>Загадка</a:t>
            </a:r>
            <a:r>
              <a:rPr lang="ru-RU" sz="2400" dirty="0"/>
              <a:t>. Доскажи словечко</a:t>
            </a:r>
          </a:p>
          <a:p>
            <a:r>
              <a:rPr lang="ru-RU" sz="2400" dirty="0"/>
              <a:t>Мы шагали по планете</a:t>
            </a:r>
          </a:p>
          <a:p>
            <a:r>
              <a:rPr lang="ru-RU" sz="2400" dirty="0"/>
              <a:t>Средь загадочных дорог.</a:t>
            </a:r>
          </a:p>
          <a:p>
            <a:r>
              <a:rPr lang="ru-RU" sz="2400" dirty="0"/>
              <a:t>Карта, глобус – нам в подмогу...</a:t>
            </a:r>
          </a:p>
          <a:p>
            <a:r>
              <a:rPr lang="ru-RU" sz="2400" dirty="0"/>
              <a:t>Видим вдруг: лежит сапог.</a:t>
            </a:r>
          </a:p>
          <a:p>
            <a:r>
              <a:rPr lang="ru-RU" sz="2400" dirty="0"/>
              <a:t>Возмутился громко Коля</a:t>
            </a:r>
          </a:p>
          <a:p>
            <a:r>
              <a:rPr lang="ru-RU" sz="2400" dirty="0"/>
              <a:t>И с восторгом закричал:</a:t>
            </a:r>
          </a:p>
          <a:p>
            <a:r>
              <a:rPr lang="ru-RU" sz="2400" dirty="0"/>
              <a:t>– Кто же это на планете</a:t>
            </a:r>
          </a:p>
          <a:p>
            <a:r>
              <a:rPr lang="ru-RU" sz="2400" dirty="0"/>
              <a:t>Сапожок свой потерял?!</a:t>
            </a:r>
          </a:p>
          <a:p>
            <a:r>
              <a:rPr lang="ru-RU" sz="2400" dirty="0"/>
              <a:t>Разъяснила детям </a:t>
            </a:r>
            <a:r>
              <a:rPr lang="ru-RU" sz="2400" dirty="0" err="1"/>
              <a:t>Ната</a:t>
            </a:r>
            <a:r>
              <a:rPr lang="ru-RU" sz="2400" dirty="0"/>
              <a:t>,</a:t>
            </a:r>
          </a:p>
          <a:p>
            <a:r>
              <a:rPr lang="ru-RU" sz="2400" dirty="0"/>
              <a:t>Девочка Наталия,</a:t>
            </a:r>
          </a:p>
          <a:p>
            <a:r>
              <a:rPr lang="ru-RU" sz="2400" dirty="0"/>
              <a:t>Что сапог на карте мира – </a:t>
            </a:r>
          </a:p>
          <a:p>
            <a:r>
              <a:rPr lang="ru-RU" sz="2400" dirty="0"/>
              <a:t>Славная ...</a:t>
            </a:r>
          </a:p>
          <a:p>
            <a:r>
              <a:rPr lang="ru-RU" sz="2400" dirty="0"/>
              <a:t>(ИТАЛИЯ!)</a:t>
            </a:r>
          </a:p>
        </p:txBody>
      </p:sp>
    </p:spTree>
    <p:extLst>
      <p:ext uri="{BB962C8B-B14F-4D97-AF65-F5344CB8AC3E}">
        <p14:creationId xmlns="" xmlns:p14="http://schemas.microsoft.com/office/powerpoint/2010/main" val="20344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353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Joker™</cp:lastModifiedBy>
  <cp:revision>20</cp:revision>
  <dcterms:created xsi:type="dcterms:W3CDTF">2017-06-20T12:21:06Z</dcterms:created>
  <dcterms:modified xsi:type="dcterms:W3CDTF">2017-06-20T20:33:37Z</dcterms:modified>
</cp:coreProperties>
</file>