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Федеральный методический центр по финансовой грамотности системы общего и среднего профессионального образования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Программа повышения квалификации 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«Содержание и методика преподавания курса финансовой грамотности 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различным категориям обучающихся»</a:t>
            </a:r>
          </a:p>
          <a:p>
            <a:pPr algn="ctr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группа 7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модуль 5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«Содержание и методика преподавания тем по страхованию»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работу выполнили слушатели: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Галич Анна Викторовна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Котова Алла Александровна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Власова Светлана Николаевна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Егорова Анна Сергеевна</a:t>
            </a:r>
          </a:p>
          <a:p>
            <a:pPr algn="ctr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Зарбалиев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Теймур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Гюндуз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оглы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61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2017-06-30T10:06:01Z</dcterms:created>
  <dcterms:modified xsi:type="dcterms:W3CDTF">2017-06-30T11:06:44Z</dcterms:modified>
</cp:coreProperties>
</file>