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7857B9-C852-412F-B9CE-6C40FB741D8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088832" cy="2209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Группа 3:</a:t>
            </a:r>
          </a:p>
          <a:p>
            <a:pPr algn="l"/>
            <a:r>
              <a:rPr lang="ru-RU" dirty="0" err="1" smtClean="0"/>
              <a:t>Цуканова</a:t>
            </a:r>
            <a:r>
              <a:rPr lang="ru-RU" dirty="0" smtClean="0"/>
              <a:t> Мария</a:t>
            </a:r>
          </a:p>
          <a:p>
            <a:pPr algn="l"/>
            <a:r>
              <a:rPr lang="ru-RU" dirty="0" smtClean="0"/>
              <a:t>Валитова Татьяна</a:t>
            </a:r>
          </a:p>
          <a:p>
            <a:pPr algn="l"/>
            <a:r>
              <a:rPr lang="ru-RU" dirty="0" smtClean="0"/>
              <a:t>Кабак Галина</a:t>
            </a:r>
          </a:p>
          <a:p>
            <a:pPr algn="l"/>
            <a:r>
              <a:rPr lang="ru-RU" dirty="0" err="1" smtClean="0"/>
              <a:t>Шитикова</a:t>
            </a:r>
            <a:r>
              <a:rPr lang="ru-RU" dirty="0" smtClean="0"/>
              <a:t>  </a:t>
            </a:r>
            <a:r>
              <a:rPr lang="ru-RU" dirty="0" err="1" smtClean="0"/>
              <a:t>Екатерна</a:t>
            </a:r>
            <a:endParaRPr lang="ru-RU" dirty="0" smtClean="0"/>
          </a:p>
          <a:p>
            <a:pPr algn="l"/>
            <a:r>
              <a:rPr lang="ru-RU" dirty="0" smtClean="0"/>
              <a:t>Евсеева Екатерина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01000" cy="3411811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Методические разработки  к модулю 6:</a:t>
            </a:r>
            <a:br>
              <a:rPr lang="ru-RU" sz="4400" dirty="0" smtClean="0"/>
            </a:br>
            <a:r>
              <a:rPr lang="ru-RU" dirty="0" smtClean="0"/>
              <a:t>«Содержание и методика преподавания тем по взаимоотношению человека с государством: налоги»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1146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Тема модуля: «Взаимоотношения  человека и государства: налоги»</a:t>
            </a:r>
          </a:p>
          <a:p>
            <a:r>
              <a:rPr lang="ru-RU" dirty="0" smtClean="0"/>
              <a:t>Категория обучающихся: 10-11 класс</a:t>
            </a:r>
          </a:p>
          <a:p>
            <a:r>
              <a:rPr lang="ru-RU" dirty="0" smtClean="0"/>
              <a:t>Формы занятий: лекция, урок-практикум (решение кейсов)</a:t>
            </a:r>
          </a:p>
          <a:p>
            <a:r>
              <a:rPr lang="ru-RU" dirty="0" smtClean="0"/>
              <a:t>Цель: познакомить с основами налогообложения в РФ</a:t>
            </a:r>
          </a:p>
          <a:p>
            <a:r>
              <a:rPr lang="ru-RU" dirty="0" smtClean="0"/>
              <a:t>Планируемые результаты:</a:t>
            </a:r>
          </a:p>
          <a:p>
            <a:r>
              <a:rPr lang="ru-RU" dirty="0" smtClean="0"/>
              <a:t>При </a:t>
            </a:r>
            <a:r>
              <a:rPr lang="ru-RU" dirty="0"/>
              <a:t>успешном </a:t>
            </a:r>
            <a:r>
              <a:rPr lang="ru-RU" dirty="0" smtClean="0"/>
              <a:t>изучении </a:t>
            </a:r>
            <a:r>
              <a:rPr lang="ru-RU" dirty="0"/>
              <a:t>этого </a:t>
            </a:r>
            <a:r>
              <a:rPr lang="ru-RU" dirty="0" smtClean="0"/>
              <a:t>модуля ученик </a:t>
            </a:r>
            <a:r>
              <a:rPr lang="ru-RU" dirty="0"/>
              <a:t>должен быть </a:t>
            </a:r>
            <a:r>
              <a:rPr lang="ru-RU" dirty="0" smtClean="0"/>
              <a:t>способен:</a:t>
            </a:r>
          </a:p>
          <a:p>
            <a:pPr marL="0" indent="0">
              <a:buNone/>
            </a:pPr>
            <a:r>
              <a:rPr lang="ru-RU" dirty="0"/>
              <a:t>Предметные:</a:t>
            </a:r>
          </a:p>
          <a:p>
            <a:r>
              <a:rPr lang="ru-RU" dirty="0" smtClean="0"/>
              <a:t>Перечислить основные виды налогов и налоговых вычетов в РФ</a:t>
            </a:r>
          </a:p>
          <a:p>
            <a:r>
              <a:rPr lang="ru-RU" dirty="0" smtClean="0"/>
              <a:t>Рассчитать основные виды налогов</a:t>
            </a:r>
          </a:p>
          <a:p>
            <a:r>
              <a:rPr lang="ru-RU" dirty="0" smtClean="0"/>
              <a:t>Рассчитать основные виды налоговых вычетов</a:t>
            </a:r>
          </a:p>
          <a:p>
            <a:pPr marL="0" indent="0">
              <a:buNone/>
            </a:pPr>
            <a:r>
              <a:rPr lang="ru-RU" dirty="0" err="1" smtClean="0"/>
              <a:t>Метапредметные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Анализировать схемы, таблицы, тексты</a:t>
            </a:r>
          </a:p>
          <a:p>
            <a:r>
              <a:rPr lang="ru-RU" dirty="0" smtClean="0"/>
              <a:t>Самостоятельно искать необходимую информацию</a:t>
            </a:r>
          </a:p>
          <a:p>
            <a:r>
              <a:rPr lang="ru-RU" dirty="0" smtClean="0"/>
              <a:t>Работать в группах</a:t>
            </a:r>
          </a:p>
          <a:p>
            <a:r>
              <a:rPr lang="ru-RU" dirty="0" smtClean="0"/>
              <a:t>Планировать работу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5"/>
            <a:ext cx="2355618" cy="1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проекта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Методическая разработка: презентация по теме «</a:t>
            </a:r>
            <a:r>
              <a:rPr lang="ru-RU" dirty="0"/>
              <a:t>О</a:t>
            </a:r>
            <a:r>
              <a:rPr lang="ru-RU" dirty="0" smtClean="0"/>
              <a:t>сновы налогообложения»</a:t>
            </a:r>
          </a:p>
          <a:p>
            <a:r>
              <a:rPr lang="ru-RU" dirty="0" smtClean="0"/>
              <a:t>2. Дидактические материалы </a:t>
            </a:r>
          </a:p>
          <a:p>
            <a:r>
              <a:rPr lang="ru-RU" dirty="0" smtClean="0"/>
              <a:t>А) Кейсы по налогам</a:t>
            </a:r>
          </a:p>
          <a:p>
            <a:r>
              <a:rPr lang="ru-RU" dirty="0" smtClean="0"/>
              <a:t>Б) Кейсы по налоговым вычетам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59238" cy="236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137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Методические разработки  к модулю 6: «Содержание и методика преподавания тем по взаимоотношению человека с государством: налоги» </vt:lpstr>
      <vt:lpstr>План</vt:lpstr>
      <vt:lpstr>Содержание проекта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разработки  к модулю 6: «Содержание и методика преподавания тем по взаимоотношению человека с государством: налоги» </dc:title>
  <dc:creator>1</dc:creator>
  <cp:lastModifiedBy>1</cp:lastModifiedBy>
  <cp:revision>8</cp:revision>
  <dcterms:created xsi:type="dcterms:W3CDTF">2017-06-29T20:57:07Z</dcterms:created>
  <dcterms:modified xsi:type="dcterms:W3CDTF">2017-06-29T22:53:37Z</dcterms:modified>
</cp:coreProperties>
</file>