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5D12-8824-4CA9-91D4-A7E730995985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F44D-CF1A-4A46-BFC1-0655875F51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5830416" cy="34563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Викторина к модулю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«Финансовое мошенничество»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«СКАЗКА ЛОЖЬ, ДА В НЕЙ  НАМЕК»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1920" y="4437112"/>
            <a:ext cx="5292080" cy="1752600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Разработана:</a:t>
            </a:r>
          </a:p>
          <a:p>
            <a:pPr algn="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к.э.н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  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Палеес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И.И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Вопрос 4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indent="342900">
              <a:buNone/>
            </a:pPr>
            <a:r>
              <a:rPr lang="ru-RU" dirty="0"/>
              <a:t>Сказка,  в  которой персонаж   введением   в  заблуждение собирает  на  свой  проект средства   в  натуральном выражении.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см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6029" y="2636912"/>
            <a:ext cx="3267067" cy="19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суп из топора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  <p:sp>
        <p:nvSpPr>
          <p:cNvPr id="102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3570794"/>
            <a:ext cx="28841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Суп  ( кулеш)  из топора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/>
                <a:cs typeface="Times New Roman" pitchFamily="18" charset="0"/>
              </a:rPr>
              <a:t>Русская  народная  сказка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Вопрос 5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indent="342900">
              <a:buNone/>
            </a:pPr>
            <a:r>
              <a:rPr lang="ru-RU" dirty="0" smtClean="0"/>
              <a:t> Сказка,  </a:t>
            </a:r>
            <a:r>
              <a:rPr lang="ru-RU" dirty="0"/>
              <a:t>в  которой  мошенники обещают  герою сверхвысокую  доходность  за  короткий  срок .</a:t>
            </a:r>
          </a:p>
          <a:p>
            <a:pPr indent="34290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см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6029" y="2636912"/>
            <a:ext cx="3267067" cy="19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3447683"/>
            <a:ext cx="27943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Золотой  ключик или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Приключения Буратино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/>
                <a:cs typeface="Times New Roman" pitchFamily="18" charset="0"/>
              </a:rPr>
              <a:t>А.Н. Толстой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Содержимое 5" descr="бурати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Вопрос 6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indent="34290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indent="342900">
              <a:buNone/>
            </a:pPr>
            <a:r>
              <a:rPr lang="ru-RU" dirty="0" smtClean="0"/>
              <a:t> Сказка,  </a:t>
            </a:r>
            <a:r>
              <a:rPr lang="ru-RU" dirty="0"/>
              <a:t>в  которой  </a:t>
            </a:r>
            <a:r>
              <a:rPr lang="ru-RU" dirty="0" smtClean="0"/>
              <a:t>герой,  получив небольшой доход,  поддается  на  уговоры инвестировать  его на  условиях сверхвысокой  доходности. Сначала герой и связанное с ним  лицо  получают возрастающие  доходы, но  в  итоге инвестиционный проект  терпит крах.</a:t>
            </a:r>
            <a:endParaRPr lang="ru-RU" dirty="0"/>
          </a:p>
          <a:p>
            <a:pPr indent="34290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см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6029" y="2636912"/>
            <a:ext cx="3267067" cy="19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3570794"/>
            <a:ext cx="3151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Сказка  о рыбаке  и  рыбке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А.С. Пушкин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Содержимое 6" descr="старик и рыб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1" y="1901959"/>
            <a:ext cx="4967694" cy="2535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Вопрос 7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34290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indent="342900">
              <a:buNone/>
            </a:pPr>
            <a:r>
              <a:rPr lang="ru-RU" dirty="0"/>
              <a:t>Сказка,  в которой  персонаж  добивается  возмещения мнимого  ущерба. 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см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6029" y="2636912"/>
            <a:ext cx="3267067" cy="19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342900">
              <a:buNone/>
            </a:pPr>
            <a:r>
              <a:rPr lang="ru-RU" b="1" dirty="0" smtClean="0"/>
              <a:t>«Лиса и лапоть» русская  народная  сказка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400" b="1" dirty="0" smtClean="0"/>
              <a:t>«Лисичка  со  скалочкой»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слаптем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032448" cy="29222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Вопрос 8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indent="34290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Данный  персонаж  сказки,  действуя в  интересах третьего лица </a:t>
            </a:r>
            <a:r>
              <a:rPr lang="ru-RU" dirty="0" smtClean="0"/>
              <a:t>,  </a:t>
            </a:r>
            <a:r>
              <a:rPr lang="ru-RU" dirty="0"/>
              <a:t>предоставляет  заведомо ложную информацию,  в т.ч.  в  качестве  гарантий  надежности  приводит  несуществующие связи  и фальшивые звания, злоупотребляет доверием, в результате чего был нанесен материальный ущерб в виде присвоения чужого  имущества.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см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6029" y="2636912"/>
            <a:ext cx="3267067" cy="19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i="1" dirty="0"/>
              <a:t>"- Кому принадлежит этот луг? - спросил кот.</a:t>
            </a:r>
            <a:br>
              <a:rPr lang="ru-RU" i="1" dirty="0"/>
            </a:br>
            <a:r>
              <a:rPr lang="ru-RU" i="1" dirty="0"/>
              <a:t>- Страшному людоеду, который живет в замке, - ответили косари. </a:t>
            </a:r>
            <a:br>
              <a:rPr lang="ru-RU" i="1" dirty="0"/>
            </a:br>
            <a:r>
              <a:rPr lang="ru-RU" i="1" dirty="0"/>
              <a:t>- Сейчас сюда приедет король, — крикнул кот, - и если вы не скажете, что этот луг принадлежит маркизу де Карабасу, вас всех изрубят на мелкие кусочки! </a:t>
            </a:r>
            <a:br>
              <a:rPr lang="ru-RU" i="1" dirty="0"/>
            </a:br>
            <a:r>
              <a:rPr lang="ru-RU" i="1" dirty="0"/>
              <a:t>- Маркизу де Карабасу! - ответили в один голос косари, испуганные угрозами кота. </a:t>
            </a:r>
            <a:br>
              <a:rPr lang="ru-RU" i="1" dirty="0"/>
            </a:br>
            <a:r>
              <a:rPr lang="ru-RU" i="1" dirty="0"/>
              <a:t>- Сейчас сюда приедет король, - опять крикнул кот, - и если вы не скажете, что это поле принадлежит маркизу де Карабасу, вас изрубят на мелкие кусочки! </a:t>
            </a:r>
            <a:br>
              <a:rPr lang="ru-RU" i="1" dirty="0"/>
            </a:br>
            <a:r>
              <a:rPr lang="ru-RU" i="1" dirty="0"/>
              <a:t>Через минуту к жнецам подъехал король и спросил, чьи это поля они жнут. </a:t>
            </a:r>
            <a:br>
              <a:rPr lang="ru-RU" i="1" dirty="0"/>
            </a:br>
            <a:r>
              <a:rPr lang="ru-RU" i="1" dirty="0"/>
              <a:t>- Поля маркиза де Карабаса, - был ответ. </a:t>
            </a:r>
            <a:br>
              <a:rPr lang="ru-RU" i="1" dirty="0"/>
            </a:br>
            <a:r>
              <a:rPr lang="ru-RU" i="1" dirty="0"/>
              <a:t>А кот все бежал и бежал впереди кареты, и всем, кто попадался навстречу, велел говорить одно и то же: "Это дом маркиза де Карабаса, это мельница маркиза де Карабаса, это сад маркиза де Карабаса..." </a:t>
            </a:r>
            <a:endParaRPr lang="ru-RU" dirty="0"/>
          </a:p>
          <a:p>
            <a:pPr indent="342900">
              <a:buNone/>
            </a:pPr>
            <a:r>
              <a:rPr lang="ru-RU" b="1" dirty="0" smtClean="0"/>
              <a:t>«Кот  в  сапогах» Ш. Перро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8" name="Содержимое 7" descr="всапогах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27325"/>
            <a:ext cx="4038600" cy="227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Пояснительная  записка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342900">
              <a:buNone/>
            </a:pPr>
            <a:r>
              <a:rPr lang="ru-RU" sz="6000" dirty="0" smtClean="0"/>
              <a:t>"Игра – это огромное светлое окно, через которое в духовный мир ребенка вливается живительный поток представлений и понятий. Это искра, зажигающая огонек пытливости и любознательности". </a:t>
            </a:r>
          </a:p>
          <a:p>
            <a:pPr indent="342900">
              <a:buNone/>
            </a:pPr>
            <a:r>
              <a:rPr lang="ru-RU" sz="6000" dirty="0" smtClean="0"/>
              <a:t>В. А.Сухомлинский</a:t>
            </a:r>
            <a:r>
              <a:rPr lang="ru-RU" sz="4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indent="342900">
              <a:buNone/>
            </a:pPr>
            <a:endParaRPr lang="ru-RU" sz="5000" dirty="0" smtClean="0"/>
          </a:p>
          <a:p>
            <a:pPr indent="342900">
              <a:buNone/>
            </a:pPr>
            <a:r>
              <a:rPr lang="ru-RU" sz="5000" dirty="0" smtClean="0"/>
              <a:t>Викторина,  как разновидность  игры,  выполняет  следующие  функции:</a:t>
            </a:r>
          </a:p>
          <a:p>
            <a:pPr indent="342900"/>
            <a:r>
              <a:rPr lang="ru-RU" sz="4900" dirty="0" smtClean="0"/>
              <a:t>эмоциональную</a:t>
            </a:r>
            <a:r>
              <a:rPr lang="ru-RU" sz="5000" dirty="0" smtClean="0"/>
              <a:t>;</a:t>
            </a:r>
          </a:p>
          <a:p>
            <a:pPr indent="342900"/>
            <a:r>
              <a:rPr lang="ru-RU" sz="5000" dirty="0" smtClean="0"/>
              <a:t> диагностическую;</a:t>
            </a:r>
          </a:p>
          <a:p>
            <a:pPr indent="342900"/>
            <a:r>
              <a:rPr lang="ru-RU" sz="5000" dirty="0" smtClean="0"/>
              <a:t>релаксационную; </a:t>
            </a:r>
          </a:p>
          <a:p>
            <a:pPr indent="342900"/>
            <a:r>
              <a:rPr lang="ru-RU" sz="5000" dirty="0" smtClean="0"/>
              <a:t>компенсаторную; </a:t>
            </a:r>
          </a:p>
          <a:p>
            <a:pPr indent="342900"/>
            <a:r>
              <a:rPr lang="ru-RU" sz="5000" dirty="0" smtClean="0"/>
              <a:t> коммуникативную; </a:t>
            </a:r>
          </a:p>
          <a:p>
            <a:pPr indent="342900"/>
            <a:r>
              <a:rPr lang="ru-RU" sz="5000" dirty="0" smtClean="0"/>
              <a:t>функцию самореализации;  </a:t>
            </a:r>
          </a:p>
          <a:p>
            <a:pPr indent="342900"/>
            <a:r>
              <a:rPr lang="ru-RU" sz="5000" dirty="0" err="1" smtClean="0"/>
              <a:t>социокультурную</a:t>
            </a:r>
            <a:r>
              <a:rPr lang="ru-RU" sz="5000" dirty="0" smtClean="0"/>
              <a:t>;</a:t>
            </a:r>
          </a:p>
          <a:p>
            <a:pPr indent="3429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indent="3429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464495"/>
          </a:xfrm>
        </p:spPr>
        <p:txBody>
          <a:bodyPr>
            <a:normAutofit fontScale="92500"/>
          </a:bodyPr>
          <a:lstStyle/>
          <a:p>
            <a:pPr indent="3429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indent="342900">
              <a:buNone/>
            </a:pPr>
            <a:r>
              <a:rPr lang="ru-RU" sz="2600" dirty="0" smtClean="0"/>
              <a:t>Викторина по  мотивам сказок  создана  в  шуточной форме  , однако, будет  весьма  полезна  для  закрепления знаний о  различных  схемах мошенничества  в  финансовой  и  имущественной сфере. </a:t>
            </a:r>
            <a:br>
              <a:rPr lang="ru-RU" sz="2600" dirty="0" smtClean="0"/>
            </a:br>
            <a:r>
              <a:rPr lang="ru-RU" sz="2600" dirty="0" smtClean="0"/>
              <a:t>	Учитель, на свое  усмотрение , может использовать как все слайды,  так  и выборочно,  в  зависимости от возраста  и  подготовленности аудитории обучающихся.</a:t>
            </a:r>
          </a:p>
          <a:p>
            <a:pPr indent="3429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Вопрос 1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/>
              <a:t>Сказка, в  которой   один  из персонажей  осуществляет  взлом  многоуровневой  защиты,  приводящий к утрате другим  действующих лицом всех ресурсов .</a:t>
            </a:r>
          </a:p>
          <a:p>
            <a:endParaRPr lang="ru-RU" dirty="0"/>
          </a:p>
        </p:txBody>
      </p:sp>
      <p:pic>
        <p:nvPicPr>
          <p:cNvPr id="5" name="Содержимое 4" descr="см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6029" y="2636912"/>
            <a:ext cx="3267067" cy="19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342900">
              <a:buNone/>
            </a:pPr>
            <a:r>
              <a:rPr lang="ru-RU" sz="2200" i="1" dirty="0"/>
              <a:t>…нелегко с Кощеем сладить: смерть его на конце иглы, та игла в яйце, то яйцо в утке, та утка в зайце, тот заяц в сундуке, а сундук стоит на высоком дубу, и то дерево Кощей как свой глаз бережёт.</a:t>
            </a:r>
            <a:r>
              <a:rPr lang="ru-RU" sz="2200" dirty="0"/>
              <a:t> </a:t>
            </a:r>
          </a:p>
          <a:p>
            <a:pPr indent="342900">
              <a:buNone/>
            </a:pPr>
            <a:r>
              <a:rPr lang="ru-RU" b="1" dirty="0"/>
              <a:t>«</a:t>
            </a:r>
            <a:r>
              <a:rPr lang="ru-RU" b="1" dirty="0" smtClean="0"/>
              <a:t>Царевна-лягушка» </a:t>
            </a:r>
            <a:r>
              <a:rPr lang="ru-RU" sz="2400" b="1" dirty="0" smtClean="0"/>
              <a:t>русская  народная  сказка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7" name="Содержимое 6" descr="смерть кащея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7817" y="1600200"/>
            <a:ext cx="3539365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Вопрос 2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sz="2400" dirty="0"/>
              <a:t>Сказка,  в которой  герой завладевает  слишком  простыми логином и  паролем,  в  результате  чего получает доступ  к  ценностям 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см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6029" y="2636912"/>
            <a:ext cx="3267067" cy="19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indent="457200">
              <a:buNone/>
            </a:pPr>
            <a:r>
              <a:rPr lang="ru-RU" i="1" dirty="0"/>
              <a:t>Атаман остановился перед дверью и громко крикнул:</a:t>
            </a:r>
            <a:endParaRPr lang="ru-RU" dirty="0"/>
          </a:p>
          <a:p>
            <a:pPr indent="457200">
              <a:buNone/>
            </a:pPr>
            <a:r>
              <a:rPr lang="ru-RU" i="1" dirty="0"/>
              <a:t>- </a:t>
            </a:r>
            <a:r>
              <a:rPr lang="ru-RU" i="1" dirty="0" err="1"/>
              <a:t>Симсим</a:t>
            </a:r>
            <a:r>
              <a:rPr lang="ru-RU" i="1" dirty="0"/>
              <a:t>, открой дверь!</a:t>
            </a:r>
            <a:endParaRPr lang="ru-RU" dirty="0"/>
          </a:p>
          <a:p>
            <a:pPr indent="457200">
              <a:buNone/>
            </a:pPr>
            <a:r>
              <a:rPr lang="ru-RU" i="1" dirty="0"/>
              <a:t>И вдруг дверь в скале распахнулась, атаман вошел, а за ним вошли его люди, и дверь опять захлопнулась за ними.</a:t>
            </a:r>
            <a:endParaRPr lang="ru-RU" dirty="0"/>
          </a:p>
          <a:p>
            <a:pPr indent="457200">
              <a:buNone/>
            </a:pPr>
            <a:r>
              <a:rPr lang="ru-RU" i="1" dirty="0"/>
              <a:t>"Вот чудо! - подумал </a:t>
            </a:r>
            <a:r>
              <a:rPr lang="ru-RU" i="1" dirty="0" err="1"/>
              <a:t>Али-Баба</a:t>
            </a:r>
            <a:r>
              <a:rPr lang="ru-RU" i="1" dirty="0"/>
              <a:t>. - Ведь </a:t>
            </a:r>
            <a:r>
              <a:rPr lang="ru-RU" i="1" dirty="0" err="1"/>
              <a:t>симсим-то</a:t>
            </a:r>
            <a:r>
              <a:rPr lang="ru-RU" i="1" dirty="0"/>
              <a:t> - это маленькое растение. Я знаю, что из него выжимают масло, но я не знал, что оно может открывать двери!"</a:t>
            </a:r>
            <a:br>
              <a:rPr lang="ru-RU" i="1" dirty="0"/>
            </a:br>
            <a:r>
              <a:rPr lang="ru-RU" i="1" dirty="0"/>
              <a:t>…"А что будет, если я тоже скажу: "</a:t>
            </a:r>
            <a:r>
              <a:rPr lang="ru-RU" i="1" dirty="0" err="1"/>
              <a:t>Симсим</a:t>
            </a:r>
            <a:r>
              <a:rPr lang="ru-RU" i="1" dirty="0"/>
              <a:t>, открой дверь?" - подумал он. - Откроется дверь или нет? Попробую!"</a:t>
            </a:r>
            <a:endParaRPr lang="ru-RU" dirty="0"/>
          </a:p>
          <a:p>
            <a:pPr indent="457200">
              <a:buNone/>
            </a:pPr>
            <a:r>
              <a:rPr lang="ru-RU" i="1" dirty="0"/>
              <a:t>Он набрался храбрости, вдохнул побольше воздуху и во весь голос крикнул:</a:t>
            </a:r>
            <a:endParaRPr lang="ru-RU" dirty="0"/>
          </a:p>
          <a:p>
            <a:pPr indent="457200">
              <a:buNone/>
            </a:pPr>
            <a:r>
              <a:rPr lang="ru-RU" i="1" dirty="0"/>
              <a:t>- </a:t>
            </a:r>
            <a:r>
              <a:rPr lang="ru-RU" i="1" dirty="0" err="1"/>
              <a:t>Симсим</a:t>
            </a:r>
            <a:r>
              <a:rPr lang="ru-RU" i="1" dirty="0"/>
              <a:t>, открой дверь!</a:t>
            </a:r>
            <a:endParaRPr lang="ru-RU" dirty="0"/>
          </a:p>
          <a:p>
            <a:pPr indent="457200">
              <a:buNone/>
            </a:pPr>
            <a:r>
              <a:rPr lang="ru-RU" i="1" dirty="0"/>
              <a:t>И тотчас же дверь распахнулась перед ним, и открылся вход в большую пещеру.</a:t>
            </a:r>
            <a:endParaRPr lang="ru-RU" dirty="0"/>
          </a:p>
          <a:p>
            <a:pPr indent="45720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</a:t>
            </a:r>
            <a:r>
              <a:rPr lang="ru-RU" b="1" dirty="0" err="1" smtClean="0"/>
              <a:t>Али-баба</a:t>
            </a:r>
            <a:r>
              <a:rPr lang="ru-RU" b="1" dirty="0" smtClean="0"/>
              <a:t> и 40 разбойников» арабская сказка</a:t>
            </a:r>
            <a:endParaRPr lang="ru-RU" b="1" dirty="0"/>
          </a:p>
        </p:txBody>
      </p:sp>
      <p:pic>
        <p:nvPicPr>
          <p:cNvPr id="6" name="Содержимое 5" descr="алибаба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16008"/>
            <a:ext cx="4038600" cy="3094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Вопрос 3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/>
              <a:t>Сказка,  в  которой  получение  выгоды одним  персонажем  обеспечивается  благодаря вовлечению  новых  участников.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см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6029" y="2636912"/>
            <a:ext cx="3267067" cy="19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457200">
              <a:buNone/>
            </a:pPr>
            <a:endParaRPr lang="ru-RU" b="1" dirty="0" smtClean="0"/>
          </a:p>
          <a:p>
            <a:pPr indent="457200">
              <a:buNone/>
            </a:pPr>
            <a:endParaRPr lang="ru-RU" b="1" dirty="0"/>
          </a:p>
          <a:p>
            <a:pPr indent="457200">
              <a:buNone/>
            </a:pPr>
            <a:endParaRPr lang="ru-RU" b="1" dirty="0" smtClean="0"/>
          </a:p>
          <a:p>
            <a:pPr indent="457200">
              <a:buNone/>
            </a:pPr>
            <a:r>
              <a:rPr lang="ru-RU" b="1" dirty="0" smtClean="0"/>
              <a:t>«Репка»</a:t>
            </a:r>
          </a:p>
          <a:p>
            <a:pPr indent="457200" algn="ctr">
              <a:buNone/>
            </a:pPr>
            <a:r>
              <a:rPr lang="ru-RU" sz="2400" b="1" dirty="0"/>
              <a:t>р</a:t>
            </a:r>
            <a:r>
              <a:rPr lang="ru-RU" sz="2400" b="1" dirty="0" smtClean="0"/>
              <a:t>усская народная сказка </a:t>
            </a:r>
            <a:endParaRPr lang="ru-RU" sz="2400" b="1" dirty="0"/>
          </a:p>
        </p:txBody>
      </p:sp>
      <p:pic>
        <p:nvPicPr>
          <p:cNvPr id="7" name="Содержимое 6" descr="репка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05633"/>
            <a:ext cx="4038600" cy="231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310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Times New Roman</vt:lpstr>
      <vt:lpstr>Arial</vt:lpstr>
      <vt:lpstr>Book Antiqua</vt:lpstr>
      <vt:lpstr>Calibri</vt:lpstr>
      <vt:lpstr>Тема Office</vt:lpstr>
      <vt:lpstr>Викторина к модулю «Финансовое мошенничество» «СКАЗКА ЛОЖЬ, ДА В НЕЙ  НАМЕК»</vt:lpstr>
      <vt:lpstr>Пояснительная  записка</vt:lpstr>
      <vt:lpstr>Презентация PowerPoint</vt:lpstr>
      <vt:lpstr>Вопрос 1</vt:lpstr>
      <vt:lpstr>Ответ</vt:lpstr>
      <vt:lpstr>Вопрос 2</vt:lpstr>
      <vt:lpstr>Ответ</vt:lpstr>
      <vt:lpstr>Вопрос 3</vt:lpstr>
      <vt:lpstr>Ответ</vt:lpstr>
      <vt:lpstr>Вопрос 4</vt:lpstr>
      <vt:lpstr>Ответ</vt:lpstr>
      <vt:lpstr>Вопрос 5</vt:lpstr>
      <vt:lpstr>Ответ</vt:lpstr>
      <vt:lpstr>Вопрос 6</vt:lpstr>
      <vt:lpstr>Ответ</vt:lpstr>
      <vt:lpstr>Вопрос 7</vt:lpstr>
      <vt:lpstr>Ответ</vt:lpstr>
      <vt:lpstr>Вопрос 8</vt:lpstr>
      <vt:lpstr>Ответ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к модулю «Финансовое мошенничество»</dc:title>
  <dc:creator>инна</dc:creator>
  <cp:lastModifiedBy>user</cp:lastModifiedBy>
  <cp:revision>20</cp:revision>
  <dcterms:created xsi:type="dcterms:W3CDTF">2017-07-05T18:06:56Z</dcterms:created>
  <dcterms:modified xsi:type="dcterms:W3CDTF">2017-07-07T10:12:21Z</dcterms:modified>
</cp:coreProperties>
</file>