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5"/>
  </p:handoutMasterIdLst>
  <p:sldIdLst>
    <p:sldId id="256" r:id="rId2"/>
    <p:sldId id="258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50" autoAdjust="0"/>
  </p:normalViewPr>
  <p:slideViewPr>
    <p:cSldViewPr>
      <p:cViewPr varScale="1">
        <p:scale>
          <a:sx n="62" d="100"/>
          <a:sy n="62" d="100"/>
        </p:scale>
        <p:origin x="-13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7645-8AFA-43C4-A16E-2CE1CC802FE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03888-4031-4C00-8C38-DEA90C8F9B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151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1848837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Федеральный методический центр по финансовой грамотности системы общего и среднего профессионального образования</a:t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Программа повышения  квалификации «Содержание и методика преподавания курса финансовой грамотности различным категориям обучающихся»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8136904" cy="288032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проект</a:t>
            </a:r>
          </a:p>
          <a:p>
            <a:r>
              <a:rPr lang="ru-RU" sz="5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«Содержание и методика изучения вопросов, посвященных взаимоотношению человека и государства: налоги» </a:t>
            </a:r>
            <a:endParaRPr lang="ru-RU" sz="5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82395" y="6165304"/>
            <a:ext cx="21334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Июнь 2017 год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541163"/>
              </p:ext>
            </p:extLst>
          </p:nvPr>
        </p:nvGraphicFramePr>
        <p:xfrm>
          <a:off x="467544" y="1124744"/>
          <a:ext cx="8352928" cy="502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4104456"/>
                <a:gridCol w="1512168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Аудитория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smtClean="0"/>
                        <a:t>Ягупова </a:t>
                      </a:r>
                      <a:r>
                        <a:rPr lang="ru-RU" sz="1600" dirty="0" smtClean="0"/>
                        <a:t>Оксана Николаевна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Актуальность применения деловой игры в повышении финансовой грамотности обучающихся всех возрастных групп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учителя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Караваева Елена Викторовна, Черкасова Екатерина</a:t>
                      </a:r>
                      <a:r>
                        <a:rPr lang="ru-RU" sz="1600" baseline="0" dirty="0" smtClean="0"/>
                        <a:t> Владимировна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Интеллектуальная игра «ЭРУДИТ» 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5-6 классы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Магомедова </a:t>
                      </a:r>
                      <a:r>
                        <a:rPr lang="ru-RU" sz="1600" dirty="0" err="1" smtClean="0"/>
                        <a:t>Написат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Алибековна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Деловая игра «Знатоки налогов»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8-9 классы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Косухина</a:t>
                      </a:r>
                      <a:r>
                        <a:rPr lang="ru-RU" sz="1600" dirty="0" smtClean="0"/>
                        <a:t> Татьяна Михайловна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Урок: Налоги. Платить или не платить? И, если платить, то как?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10-11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Игнатенко Ольга Михайловна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Урок: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Правовые последствия неуплаты налогов в РФ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10-11 </a:t>
                      </a:r>
                      <a:r>
                        <a:rPr lang="ru-RU" sz="1600" dirty="0" err="1" smtClean="0"/>
                        <a:t>кл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Тараненко Ирина</a:t>
                      </a:r>
                      <a:r>
                        <a:rPr lang="ru-RU" sz="1600" baseline="0" dirty="0" smtClean="0"/>
                        <a:t> Геннадьевна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Презентация: Инвестиционный</a:t>
                      </a:r>
                      <a:r>
                        <a:rPr lang="ru-RU" sz="1600" baseline="0" dirty="0" smtClean="0"/>
                        <a:t> налоговый вычет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родители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ru-RU" b="1" dirty="0" smtClean="0"/>
              <a:t>Структура проекта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1628800"/>
            <a:ext cx="5256584" cy="394645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1590</TotalTime>
  <Words>130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Федеральный методический центр по финансовой грамотности системы общего и среднего профессионального образования  Программа повышения  квалификации «Содержание и методика преподавания курса финансовой грамотности различным категориям обучающихся»</vt:lpstr>
      <vt:lpstr>Структура проекта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методический центр по финансовой грамотности системы общего и среднего профессионального образования  Программа повышения  квалификации «Содержание и методика преподавания курса финансовой грамотности различным категориям обучающихся»</dc:title>
  <dc:creator>Грибков</dc:creator>
  <cp:lastModifiedBy>Olga</cp:lastModifiedBy>
  <cp:revision>157</cp:revision>
  <dcterms:created xsi:type="dcterms:W3CDTF">2016-11-28T19:08:41Z</dcterms:created>
  <dcterms:modified xsi:type="dcterms:W3CDTF">2017-07-06T18:06:02Z</dcterms:modified>
</cp:coreProperties>
</file>