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69" r:id="rId2"/>
    <p:sldId id="258" r:id="rId3"/>
    <p:sldId id="262" r:id="rId4"/>
    <p:sldId id="263" r:id="rId5"/>
    <p:sldId id="264" r:id="rId6"/>
    <p:sldId id="270" r:id="rId7"/>
    <p:sldId id="271" r:id="rId8"/>
    <p:sldId id="260" r:id="rId9"/>
    <p:sldId id="275" r:id="rId10"/>
    <p:sldId id="259" r:id="rId11"/>
    <p:sldId id="276" r:id="rId12"/>
    <p:sldId id="272" r:id="rId13"/>
    <p:sldId id="267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1499B7-CC18-44EA-B967-20FE365BC1C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9F9EAD-EC40-4E62-AF8D-8CBFEB92899F}">
      <dgm:prSet phldrT="[Текст]"/>
      <dgm:spPr/>
      <dgm:t>
        <a:bodyPr/>
        <a:lstStyle/>
        <a:p>
          <a:r>
            <a:rPr lang="ru-RU" dirty="0" smtClean="0"/>
            <a:t>социально-ориентированный взгляд</a:t>
          </a:r>
          <a:endParaRPr lang="ru-RU" dirty="0"/>
        </a:p>
      </dgm:t>
    </dgm:pt>
    <dgm:pt modelId="{4D0F1A4B-0D96-4948-A5A3-E70782B16F8B}" type="parTrans" cxnId="{436E5C94-5350-48A3-AF03-DCD4F73B6293}">
      <dgm:prSet/>
      <dgm:spPr/>
      <dgm:t>
        <a:bodyPr/>
        <a:lstStyle/>
        <a:p>
          <a:endParaRPr lang="ru-RU"/>
        </a:p>
      </dgm:t>
    </dgm:pt>
    <dgm:pt modelId="{1806B29F-EB8B-4B41-A27B-91EABE4FF05C}" type="sibTrans" cxnId="{436E5C94-5350-48A3-AF03-DCD4F73B6293}">
      <dgm:prSet/>
      <dgm:spPr/>
      <dgm:t>
        <a:bodyPr/>
        <a:lstStyle/>
        <a:p>
          <a:endParaRPr lang="ru-RU"/>
        </a:p>
      </dgm:t>
    </dgm:pt>
    <dgm:pt modelId="{403D3D8C-C7BA-465C-8CDE-B8B5C5554025}">
      <dgm:prSet phldrT="[Текст]"/>
      <dgm:spPr/>
      <dgm:t>
        <a:bodyPr/>
        <a:lstStyle/>
        <a:p>
          <a:r>
            <a:rPr lang="ru-RU" dirty="0" smtClean="0"/>
            <a:t>чувство гражданской ответственности</a:t>
          </a:r>
          <a:endParaRPr lang="ru-RU" dirty="0"/>
        </a:p>
      </dgm:t>
    </dgm:pt>
    <dgm:pt modelId="{0EF20FE8-22F2-49C0-B27F-483A2D7C8584}" type="parTrans" cxnId="{18CD1AC8-BEAD-4300-B04E-8FEFA996AB33}">
      <dgm:prSet/>
      <dgm:spPr/>
      <dgm:t>
        <a:bodyPr/>
        <a:lstStyle/>
        <a:p>
          <a:endParaRPr lang="ru-RU"/>
        </a:p>
      </dgm:t>
    </dgm:pt>
    <dgm:pt modelId="{C8B784E1-0E12-44A8-978C-D025FD27F462}" type="sibTrans" cxnId="{18CD1AC8-BEAD-4300-B04E-8FEFA996AB33}">
      <dgm:prSet/>
      <dgm:spPr/>
      <dgm:t>
        <a:bodyPr/>
        <a:lstStyle/>
        <a:p>
          <a:endParaRPr lang="ru-RU"/>
        </a:p>
      </dgm:t>
    </dgm:pt>
    <dgm:pt modelId="{DA71776D-0051-4FAA-963C-5AFD8C560758}">
      <dgm:prSet phldrT="[Текст]"/>
      <dgm:spPr/>
      <dgm:t>
        <a:bodyPr/>
        <a:lstStyle/>
        <a:p>
          <a:r>
            <a:rPr lang="ru-RU" dirty="0" smtClean="0"/>
            <a:t>планирование деятельности</a:t>
          </a:r>
          <a:endParaRPr lang="ru-RU" dirty="0"/>
        </a:p>
      </dgm:t>
    </dgm:pt>
    <dgm:pt modelId="{31303674-078A-47CD-ABE8-D990D86756C7}" type="parTrans" cxnId="{6FC5EC0B-6975-4384-8505-71083CDCEB62}">
      <dgm:prSet/>
      <dgm:spPr/>
      <dgm:t>
        <a:bodyPr/>
        <a:lstStyle/>
        <a:p>
          <a:endParaRPr lang="ru-RU"/>
        </a:p>
      </dgm:t>
    </dgm:pt>
    <dgm:pt modelId="{8E3FC0D8-5333-4C3C-84E1-E0E9E463B0D9}" type="sibTrans" cxnId="{6FC5EC0B-6975-4384-8505-71083CDCEB62}">
      <dgm:prSet/>
      <dgm:spPr/>
      <dgm:t>
        <a:bodyPr/>
        <a:lstStyle/>
        <a:p>
          <a:endParaRPr lang="ru-RU"/>
        </a:p>
      </dgm:t>
    </dgm:pt>
    <dgm:pt modelId="{5276DEE4-6501-429F-AB91-109BA8FBA398}">
      <dgm:prSet phldrT="[Текст]"/>
      <dgm:spPr/>
      <dgm:t>
        <a:bodyPr/>
        <a:lstStyle/>
        <a:p>
          <a:r>
            <a:rPr lang="ru-RU" dirty="0" err="1" smtClean="0"/>
            <a:t>саморефлексия</a:t>
          </a:r>
          <a:endParaRPr lang="ru-RU" dirty="0"/>
        </a:p>
      </dgm:t>
    </dgm:pt>
    <dgm:pt modelId="{4269175F-9844-42A8-B904-60A7824128A5}" type="parTrans" cxnId="{402F5A34-28A6-4D7E-8B6D-FBED1A14AD12}">
      <dgm:prSet/>
      <dgm:spPr/>
      <dgm:t>
        <a:bodyPr/>
        <a:lstStyle/>
        <a:p>
          <a:endParaRPr lang="ru-RU"/>
        </a:p>
      </dgm:t>
    </dgm:pt>
    <dgm:pt modelId="{29FF026E-84F5-4E93-A192-95C698F460FE}" type="sibTrans" cxnId="{402F5A34-28A6-4D7E-8B6D-FBED1A14AD12}">
      <dgm:prSet/>
      <dgm:spPr/>
      <dgm:t>
        <a:bodyPr/>
        <a:lstStyle/>
        <a:p>
          <a:endParaRPr lang="ru-RU"/>
        </a:p>
      </dgm:t>
    </dgm:pt>
    <dgm:pt modelId="{54657872-CD1E-4960-9D7D-FEB9FB6043E5}" type="pres">
      <dgm:prSet presAssocID="{FC1499B7-CC18-44EA-B967-20FE365BC1C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38D8FC8-B225-428D-9222-6BB5AF9D5114}" type="pres">
      <dgm:prSet presAssocID="{FC1499B7-CC18-44EA-B967-20FE365BC1CF}" presName="Name1" presStyleCnt="0"/>
      <dgm:spPr/>
    </dgm:pt>
    <dgm:pt modelId="{93408175-3901-4AE6-97CD-3BFF0477C077}" type="pres">
      <dgm:prSet presAssocID="{FC1499B7-CC18-44EA-B967-20FE365BC1CF}" presName="cycle" presStyleCnt="0"/>
      <dgm:spPr/>
    </dgm:pt>
    <dgm:pt modelId="{EFA146DD-A025-40C6-AC5F-2A3E61DDC0EB}" type="pres">
      <dgm:prSet presAssocID="{FC1499B7-CC18-44EA-B967-20FE365BC1CF}" presName="srcNode" presStyleLbl="node1" presStyleIdx="0" presStyleCnt="4"/>
      <dgm:spPr/>
    </dgm:pt>
    <dgm:pt modelId="{96E0E932-1C0B-4CE6-81DA-C3F7511BF54C}" type="pres">
      <dgm:prSet presAssocID="{FC1499B7-CC18-44EA-B967-20FE365BC1CF}" presName="conn" presStyleLbl="parChTrans1D2" presStyleIdx="0" presStyleCnt="1"/>
      <dgm:spPr/>
      <dgm:t>
        <a:bodyPr/>
        <a:lstStyle/>
        <a:p>
          <a:endParaRPr lang="ru-RU"/>
        </a:p>
      </dgm:t>
    </dgm:pt>
    <dgm:pt modelId="{DC969E48-98CE-4C8A-B23D-F6E25DD1F4B2}" type="pres">
      <dgm:prSet presAssocID="{FC1499B7-CC18-44EA-B967-20FE365BC1CF}" presName="extraNode" presStyleLbl="node1" presStyleIdx="0" presStyleCnt="4"/>
      <dgm:spPr/>
    </dgm:pt>
    <dgm:pt modelId="{54CDF6AF-4582-4FC1-AB59-994FFB77062F}" type="pres">
      <dgm:prSet presAssocID="{FC1499B7-CC18-44EA-B967-20FE365BC1CF}" presName="dstNode" presStyleLbl="node1" presStyleIdx="0" presStyleCnt="4"/>
      <dgm:spPr/>
    </dgm:pt>
    <dgm:pt modelId="{62D223DE-BF56-49AF-B59A-B781D3D50033}" type="pres">
      <dgm:prSet presAssocID="{799F9EAD-EC40-4E62-AF8D-8CBFEB92899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426FF8-6026-45C5-8C77-459B8EF589F6}" type="pres">
      <dgm:prSet presAssocID="{799F9EAD-EC40-4E62-AF8D-8CBFEB92899F}" presName="accent_1" presStyleCnt="0"/>
      <dgm:spPr/>
    </dgm:pt>
    <dgm:pt modelId="{A90D1468-BE92-4E08-870C-6D0FF81220C2}" type="pres">
      <dgm:prSet presAssocID="{799F9EAD-EC40-4E62-AF8D-8CBFEB92899F}" presName="accentRepeatNode" presStyleLbl="solidFgAcc1" presStyleIdx="0" presStyleCnt="4"/>
      <dgm:spPr/>
    </dgm:pt>
    <dgm:pt modelId="{76F986C5-5957-4D4C-986A-C039CCA2FA47}" type="pres">
      <dgm:prSet presAssocID="{403D3D8C-C7BA-465C-8CDE-B8B5C5554025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04620-D2D9-4BE6-9A77-4B2DE921A88B}" type="pres">
      <dgm:prSet presAssocID="{403D3D8C-C7BA-465C-8CDE-B8B5C5554025}" presName="accent_2" presStyleCnt="0"/>
      <dgm:spPr/>
    </dgm:pt>
    <dgm:pt modelId="{5BE75BE0-C26B-4E33-976A-D13A7070B840}" type="pres">
      <dgm:prSet presAssocID="{403D3D8C-C7BA-465C-8CDE-B8B5C5554025}" presName="accentRepeatNode" presStyleLbl="solidFgAcc1" presStyleIdx="1" presStyleCnt="4"/>
      <dgm:spPr/>
    </dgm:pt>
    <dgm:pt modelId="{E0D5D218-FCE5-41CB-937B-038308ECCCF3}" type="pres">
      <dgm:prSet presAssocID="{DA71776D-0051-4FAA-963C-5AFD8C560758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3FD233-04F3-4F1F-A1B8-CADE91D4C823}" type="pres">
      <dgm:prSet presAssocID="{DA71776D-0051-4FAA-963C-5AFD8C560758}" presName="accent_3" presStyleCnt="0"/>
      <dgm:spPr/>
    </dgm:pt>
    <dgm:pt modelId="{F7DCD31E-9E2C-4DDF-8909-91B625CB86FC}" type="pres">
      <dgm:prSet presAssocID="{DA71776D-0051-4FAA-963C-5AFD8C560758}" presName="accentRepeatNode" presStyleLbl="solidFgAcc1" presStyleIdx="2" presStyleCnt="4"/>
      <dgm:spPr/>
    </dgm:pt>
    <dgm:pt modelId="{31558FB5-B818-4859-A36E-38D99835C72C}" type="pres">
      <dgm:prSet presAssocID="{5276DEE4-6501-429F-AB91-109BA8FBA39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B9AA40-EA17-420A-8154-EDEFEEC8139A}" type="pres">
      <dgm:prSet presAssocID="{5276DEE4-6501-429F-AB91-109BA8FBA398}" presName="accent_4" presStyleCnt="0"/>
      <dgm:spPr/>
    </dgm:pt>
    <dgm:pt modelId="{20270BCB-E84C-4CB8-8ACA-9C244B322E35}" type="pres">
      <dgm:prSet presAssocID="{5276DEE4-6501-429F-AB91-109BA8FBA398}" presName="accentRepeatNode" presStyleLbl="solidFgAcc1" presStyleIdx="3" presStyleCnt="4"/>
      <dgm:spPr/>
    </dgm:pt>
  </dgm:ptLst>
  <dgm:cxnLst>
    <dgm:cxn modelId="{F45136BE-5AD1-4F6A-B29F-C51062EBEA77}" type="presOf" srcId="{5276DEE4-6501-429F-AB91-109BA8FBA398}" destId="{31558FB5-B818-4859-A36E-38D99835C72C}" srcOrd="0" destOrd="0" presId="urn:microsoft.com/office/officeart/2008/layout/VerticalCurvedList"/>
    <dgm:cxn modelId="{18CD1AC8-BEAD-4300-B04E-8FEFA996AB33}" srcId="{FC1499B7-CC18-44EA-B967-20FE365BC1CF}" destId="{403D3D8C-C7BA-465C-8CDE-B8B5C5554025}" srcOrd="1" destOrd="0" parTransId="{0EF20FE8-22F2-49C0-B27F-483A2D7C8584}" sibTransId="{C8B784E1-0E12-44A8-978C-D025FD27F462}"/>
    <dgm:cxn modelId="{87757728-5C81-4101-9F1C-0F8437C11D30}" type="presOf" srcId="{1806B29F-EB8B-4B41-A27B-91EABE4FF05C}" destId="{96E0E932-1C0B-4CE6-81DA-C3F7511BF54C}" srcOrd="0" destOrd="0" presId="urn:microsoft.com/office/officeart/2008/layout/VerticalCurvedList"/>
    <dgm:cxn modelId="{D6BEFB83-39B3-4A03-8416-D88FBEA60879}" type="presOf" srcId="{FC1499B7-CC18-44EA-B967-20FE365BC1CF}" destId="{54657872-CD1E-4960-9D7D-FEB9FB6043E5}" srcOrd="0" destOrd="0" presId="urn:microsoft.com/office/officeart/2008/layout/VerticalCurvedList"/>
    <dgm:cxn modelId="{0062C060-A1FE-46BF-A28B-4067789FF69C}" type="presOf" srcId="{799F9EAD-EC40-4E62-AF8D-8CBFEB92899F}" destId="{62D223DE-BF56-49AF-B59A-B781D3D50033}" srcOrd="0" destOrd="0" presId="urn:microsoft.com/office/officeart/2008/layout/VerticalCurvedList"/>
    <dgm:cxn modelId="{402F5A34-28A6-4D7E-8B6D-FBED1A14AD12}" srcId="{FC1499B7-CC18-44EA-B967-20FE365BC1CF}" destId="{5276DEE4-6501-429F-AB91-109BA8FBA398}" srcOrd="3" destOrd="0" parTransId="{4269175F-9844-42A8-B904-60A7824128A5}" sibTransId="{29FF026E-84F5-4E93-A192-95C698F460FE}"/>
    <dgm:cxn modelId="{12D24D31-3B29-402B-A417-7A8EAF55090F}" type="presOf" srcId="{403D3D8C-C7BA-465C-8CDE-B8B5C5554025}" destId="{76F986C5-5957-4D4C-986A-C039CCA2FA47}" srcOrd="0" destOrd="0" presId="urn:microsoft.com/office/officeart/2008/layout/VerticalCurvedList"/>
    <dgm:cxn modelId="{436E5C94-5350-48A3-AF03-DCD4F73B6293}" srcId="{FC1499B7-CC18-44EA-B967-20FE365BC1CF}" destId="{799F9EAD-EC40-4E62-AF8D-8CBFEB92899F}" srcOrd="0" destOrd="0" parTransId="{4D0F1A4B-0D96-4948-A5A3-E70782B16F8B}" sibTransId="{1806B29F-EB8B-4B41-A27B-91EABE4FF05C}"/>
    <dgm:cxn modelId="{6FC5EC0B-6975-4384-8505-71083CDCEB62}" srcId="{FC1499B7-CC18-44EA-B967-20FE365BC1CF}" destId="{DA71776D-0051-4FAA-963C-5AFD8C560758}" srcOrd="2" destOrd="0" parTransId="{31303674-078A-47CD-ABE8-D990D86756C7}" sibTransId="{8E3FC0D8-5333-4C3C-84E1-E0E9E463B0D9}"/>
    <dgm:cxn modelId="{4AF01C9F-51C8-4F57-864A-E5FB8E593552}" type="presOf" srcId="{DA71776D-0051-4FAA-963C-5AFD8C560758}" destId="{E0D5D218-FCE5-41CB-937B-038308ECCCF3}" srcOrd="0" destOrd="0" presId="urn:microsoft.com/office/officeart/2008/layout/VerticalCurvedList"/>
    <dgm:cxn modelId="{C8218EB9-8767-4054-AD11-4A0F7CD5165B}" type="presParOf" srcId="{54657872-CD1E-4960-9D7D-FEB9FB6043E5}" destId="{138D8FC8-B225-428D-9222-6BB5AF9D5114}" srcOrd="0" destOrd="0" presId="urn:microsoft.com/office/officeart/2008/layout/VerticalCurvedList"/>
    <dgm:cxn modelId="{6E9C9833-B72A-44EE-90E0-3A7BFA8CB6C2}" type="presParOf" srcId="{138D8FC8-B225-428D-9222-6BB5AF9D5114}" destId="{93408175-3901-4AE6-97CD-3BFF0477C077}" srcOrd="0" destOrd="0" presId="urn:microsoft.com/office/officeart/2008/layout/VerticalCurvedList"/>
    <dgm:cxn modelId="{D9A3E702-7AE7-4726-A09C-DB9A45623547}" type="presParOf" srcId="{93408175-3901-4AE6-97CD-3BFF0477C077}" destId="{EFA146DD-A025-40C6-AC5F-2A3E61DDC0EB}" srcOrd="0" destOrd="0" presId="urn:microsoft.com/office/officeart/2008/layout/VerticalCurvedList"/>
    <dgm:cxn modelId="{EE88941F-E1FF-4C48-A51E-713913913BC3}" type="presParOf" srcId="{93408175-3901-4AE6-97CD-3BFF0477C077}" destId="{96E0E932-1C0B-4CE6-81DA-C3F7511BF54C}" srcOrd="1" destOrd="0" presId="urn:microsoft.com/office/officeart/2008/layout/VerticalCurvedList"/>
    <dgm:cxn modelId="{EAD86C22-C718-4E91-9F0F-FCFB6C898B29}" type="presParOf" srcId="{93408175-3901-4AE6-97CD-3BFF0477C077}" destId="{DC969E48-98CE-4C8A-B23D-F6E25DD1F4B2}" srcOrd="2" destOrd="0" presId="urn:microsoft.com/office/officeart/2008/layout/VerticalCurvedList"/>
    <dgm:cxn modelId="{F3AAF6D0-6590-44F7-946A-0CE39CDB2E97}" type="presParOf" srcId="{93408175-3901-4AE6-97CD-3BFF0477C077}" destId="{54CDF6AF-4582-4FC1-AB59-994FFB77062F}" srcOrd="3" destOrd="0" presId="urn:microsoft.com/office/officeart/2008/layout/VerticalCurvedList"/>
    <dgm:cxn modelId="{286C7022-5D1D-462E-8D79-9B5DACC634C8}" type="presParOf" srcId="{138D8FC8-B225-428D-9222-6BB5AF9D5114}" destId="{62D223DE-BF56-49AF-B59A-B781D3D50033}" srcOrd="1" destOrd="0" presId="urn:microsoft.com/office/officeart/2008/layout/VerticalCurvedList"/>
    <dgm:cxn modelId="{A38D592E-11CD-47E3-A265-058835C8AB54}" type="presParOf" srcId="{138D8FC8-B225-428D-9222-6BB5AF9D5114}" destId="{6F426FF8-6026-45C5-8C77-459B8EF589F6}" srcOrd="2" destOrd="0" presId="urn:microsoft.com/office/officeart/2008/layout/VerticalCurvedList"/>
    <dgm:cxn modelId="{9AA09960-F7A0-4334-B251-9BC3CDCEE8E4}" type="presParOf" srcId="{6F426FF8-6026-45C5-8C77-459B8EF589F6}" destId="{A90D1468-BE92-4E08-870C-6D0FF81220C2}" srcOrd="0" destOrd="0" presId="urn:microsoft.com/office/officeart/2008/layout/VerticalCurvedList"/>
    <dgm:cxn modelId="{D2DFA484-CBDA-4C75-9999-BDCD20F37956}" type="presParOf" srcId="{138D8FC8-B225-428D-9222-6BB5AF9D5114}" destId="{76F986C5-5957-4D4C-986A-C039CCA2FA47}" srcOrd="3" destOrd="0" presId="urn:microsoft.com/office/officeart/2008/layout/VerticalCurvedList"/>
    <dgm:cxn modelId="{8A9A5382-3F99-4A9D-A003-F7B58EAC2E4C}" type="presParOf" srcId="{138D8FC8-B225-428D-9222-6BB5AF9D5114}" destId="{1BA04620-D2D9-4BE6-9A77-4B2DE921A88B}" srcOrd="4" destOrd="0" presId="urn:microsoft.com/office/officeart/2008/layout/VerticalCurvedList"/>
    <dgm:cxn modelId="{DBE912F2-B0BB-467C-BC78-85B70C5928FE}" type="presParOf" srcId="{1BA04620-D2D9-4BE6-9A77-4B2DE921A88B}" destId="{5BE75BE0-C26B-4E33-976A-D13A7070B840}" srcOrd="0" destOrd="0" presId="urn:microsoft.com/office/officeart/2008/layout/VerticalCurvedList"/>
    <dgm:cxn modelId="{69576746-4CD7-442C-B2E0-8E33B25BF0EB}" type="presParOf" srcId="{138D8FC8-B225-428D-9222-6BB5AF9D5114}" destId="{E0D5D218-FCE5-41CB-937B-038308ECCCF3}" srcOrd="5" destOrd="0" presId="urn:microsoft.com/office/officeart/2008/layout/VerticalCurvedList"/>
    <dgm:cxn modelId="{96200359-1671-43B4-9356-969D09B23697}" type="presParOf" srcId="{138D8FC8-B225-428D-9222-6BB5AF9D5114}" destId="{933FD233-04F3-4F1F-A1B8-CADE91D4C823}" srcOrd="6" destOrd="0" presId="urn:microsoft.com/office/officeart/2008/layout/VerticalCurvedList"/>
    <dgm:cxn modelId="{B9454793-97B4-4304-9B7D-1184DEAD0C42}" type="presParOf" srcId="{933FD233-04F3-4F1F-A1B8-CADE91D4C823}" destId="{F7DCD31E-9E2C-4DDF-8909-91B625CB86FC}" srcOrd="0" destOrd="0" presId="urn:microsoft.com/office/officeart/2008/layout/VerticalCurvedList"/>
    <dgm:cxn modelId="{A7F9EA10-8311-4876-930C-CC165ECE5ADA}" type="presParOf" srcId="{138D8FC8-B225-428D-9222-6BB5AF9D5114}" destId="{31558FB5-B818-4859-A36E-38D99835C72C}" srcOrd="7" destOrd="0" presId="urn:microsoft.com/office/officeart/2008/layout/VerticalCurvedList"/>
    <dgm:cxn modelId="{D5BDCA85-A20D-449E-82EB-6A7FA5C60B23}" type="presParOf" srcId="{138D8FC8-B225-428D-9222-6BB5AF9D5114}" destId="{01B9AA40-EA17-420A-8154-EDEFEEC8139A}" srcOrd="8" destOrd="0" presId="urn:microsoft.com/office/officeart/2008/layout/VerticalCurvedList"/>
    <dgm:cxn modelId="{7B134C9C-2CBF-47E3-9CBD-AEE807DFFBF3}" type="presParOf" srcId="{01B9AA40-EA17-420A-8154-EDEFEEC8139A}" destId="{20270BCB-E84C-4CB8-8ACA-9C244B322E3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F5DC62-969B-4CC2-8AE4-4064F289874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AA162C-0191-418E-8FFC-2D053EEC2D73}">
      <dgm:prSet phldrT="[Текст]"/>
      <dgm:spPr/>
      <dgm:t>
        <a:bodyPr/>
        <a:lstStyle/>
        <a:p>
          <a:r>
            <a:rPr lang="ru-RU" dirty="0" smtClean="0"/>
            <a:t>работа в команде</a:t>
          </a:r>
          <a:endParaRPr lang="ru-RU" dirty="0"/>
        </a:p>
      </dgm:t>
    </dgm:pt>
    <dgm:pt modelId="{8845540D-C5AA-4292-A3EB-76F8670D98A7}" type="parTrans" cxnId="{59DB66EB-4FEA-4C5B-84EE-C5D02CE68B51}">
      <dgm:prSet/>
      <dgm:spPr/>
      <dgm:t>
        <a:bodyPr/>
        <a:lstStyle/>
        <a:p>
          <a:endParaRPr lang="ru-RU"/>
        </a:p>
      </dgm:t>
    </dgm:pt>
    <dgm:pt modelId="{5ECB5788-29FA-4453-9AF4-D28647DA00FB}" type="sibTrans" cxnId="{59DB66EB-4FEA-4C5B-84EE-C5D02CE68B51}">
      <dgm:prSet/>
      <dgm:spPr/>
      <dgm:t>
        <a:bodyPr/>
        <a:lstStyle/>
        <a:p>
          <a:endParaRPr lang="ru-RU"/>
        </a:p>
      </dgm:t>
    </dgm:pt>
    <dgm:pt modelId="{FA9554CD-AD4D-4565-AEB0-FADB6CCABBD5}">
      <dgm:prSet phldrT="[Текст]"/>
      <dgm:spPr/>
      <dgm:t>
        <a:bodyPr/>
        <a:lstStyle/>
        <a:p>
          <a:r>
            <a:rPr lang="ru-RU" dirty="0" smtClean="0"/>
            <a:t>поиск информации</a:t>
          </a:r>
          <a:endParaRPr lang="ru-RU" dirty="0"/>
        </a:p>
      </dgm:t>
    </dgm:pt>
    <dgm:pt modelId="{9A810545-2F55-488B-8CD1-F47AB954201D}" type="parTrans" cxnId="{B8C7F692-A0CD-47BE-956E-FC25A8D582FD}">
      <dgm:prSet/>
      <dgm:spPr/>
      <dgm:t>
        <a:bodyPr/>
        <a:lstStyle/>
        <a:p>
          <a:endParaRPr lang="ru-RU"/>
        </a:p>
      </dgm:t>
    </dgm:pt>
    <dgm:pt modelId="{0E7980E4-1E3F-4836-9E38-C36B42762EC9}" type="sibTrans" cxnId="{B8C7F692-A0CD-47BE-956E-FC25A8D582FD}">
      <dgm:prSet/>
      <dgm:spPr/>
      <dgm:t>
        <a:bodyPr/>
        <a:lstStyle/>
        <a:p>
          <a:endParaRPr lang="ru-RU"/>
        </a:p>
      </dgm:t>
    </dgm:pt>
    <dgm:pt modelId="{94EF68C6-4BA9-463C-A0E1-7616BD75F4AB}">
      <dgm:prSet phldrT="[Текст]"/>
      <dgm:spPr/>
      <dgm:t>
        <a:bodyPr/>
        <a:lstStyle/>
        <a:p>
          <a:r>
            <a:rPr lang="ru-RU" dirty="0" smtClean="0"/>
            <a:t>моделирование</a:t>
          </a:r>
          <a:endParaRPr lang="ru-RU" dirty="0"/>
        </a:p>
      </dgm:t>
    </dgm:pt>
    <dgm:pt modelId="{0B7E4794-0EF9-4225-8785-5B77E31A8662}" type="parTrans" cxnId="{E3553217-D179-4522-926C-7308329DB01D}">
      <dgm:prSet/>
      <dgm:spPr/>
      <dgm:t>
        <a:bodyPr/>
        <a:lstStyle/>
        <a:p>
          <a:endParaRPr lang="ru-RU"/>
        </a:p>
      </dgm:t>
    </dgm:pt>
    <dgm:pt modelId="{65A2C778-EC46-4C4D-B598-EF2B50C6A10A}" type="sibTrans" cxnId="{E3553217-D179-4522-926C-7308329DB01D}">
      <dgm:prSet/>
      <dgm:spPr/>
      <dgm:t>
        <a:bodyPr/>
        <a:lstStyle/>
        <a:p>
          <a:endParaRPr lang="ru-RU"/>
        </a:p>
      </dgm:t>
    </dgm:pt>
    <dgm:pt modelId="{61E1FB2E-DB4E-4F64-A5CB-03A570E60309}">
      <dgm:prSet phldrT="[Текст]"/>
      <dgm:spPr/>
      <dgm:t>
        <a:bodyPr/>
        <a:lstStyle/>
        <a:p>
          <a:r>
            <a:rPr lang="ru-RU" dirty="0" smtClean="0"/>
            <a:t>работа с различными видами информации</a:t>
          </a:r>
          <a:endParaRPr lang="ru-RU" dirty="0"/>
        </a:p>
      </dgm:t>
    </dgm:pt>
    <dgm:pt modelId="{43A9E2FE-C216-46EA-A0A6-AE57CEF68405}" type="parTrans" cxnId="{3351E041-8AC8-40CB-9D12-A7C064506F32}">
      <dgm:prSet/>
      <dgm:spPr/>
      <dgm:t>
        <a:bodyPr/>
        <a:lstStyle/>
        <a:p>
          <a:endParaRPr lang="ru-RU"/>
        </a:p>
      </dgm:t>
    </dgm:pt>
    <dgm:pt modelId="{516F56E8-544F-4E2B-9F40-1EC6CF687D4C}" type="sibTrans" cxnId="{3351E041-8AC8-40CB-9D12-A7C064506F32}">
      <dgm:prSet/>
      <dgm:spPr/>
      <dgm:t>
        <a:bodyPr/>
        <a:lstStyle/>
        <a:p>
          <a:endParaRPr lang="ru-RU"/>
        </a:p>
      </dgm:t>
    </dgm:pt>
    <dgm:pt modelId="{8A092073-0B9B-4311-814A-3C7AEFD31A44}">
      <dgm:prSet phldrT="[Текст]"/>
      <dgm:spPr/>
      <dgm:t>
        <a:bodyPr/>
        <a:lstStyle/>
        <a:p>
          <a:r>
            <a:rPr lang="ru-RU" dirty="0" smtClean="0"/>
            <a:t>ответственность</a:t>
          </a:r>
          <a:endParaRPr lang="ru-RU" dirty="0"/>
        </a:p>
      </dgm:t>
    </dgm:pt>
    <dgm:pt modelId="{60CF5BB0-9491-4A3B-9FEE-E5BFEF3F519D}" type="parTrans" cxnId="{2A7200BA-5712-468A-AC01-FD73DDD2A46B}">
      <dgm:prSet/>
      <dgm:spPr/>
      <dgm:t>
        <a:bodyPr/>
        <a:lstStyle/>
        <a:p>
          <a:endParaRPr lang="ru-RU"/>
        </a:p>
      </dgm:t>
    </dgm:pt>
    <dgm:pt modelId="{66039E85-16D6-4B1A-BB40-AFD02BF802DD}" type="sibTrans" cxnId="{2A7200BA-5712-468A-AC01-FD73DDD2A46B}">
      <dgm:prSet/>
      <dgm:spPr/>
      <dgm:t>
        <a:bodyPr/>
        <a:lstStyle/>
        <a:p>
          <a:endParaRPr lang="ru-RU"/>
        </a:p>
      </dgm:t>
    </dgm:pt>
    <dgm:pt modelId="{6B2F13D1-B661-49D4-9035-24A6305D995E}" type="pres">
      <dgm:prSet presAssocID="{99F5DC62-969B-4CC2-8AE4-4064F289874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C3BE449-B090-4C56-82D5-0BE2E5B33066}" type="pres">
      <dgm:prSet presAssocID="{99F5DC62-969B-4CC2-8AE4-4064F2898747}" presName="Name1" presStyleCnt="0"/>
      <dgm:spPr/>
    </dgm:pt>
    <dgm:pt modelId="{A5C9305A-28AA-42AE-BB03-AB983EC639C4}" type="pres">
      <dgm:prSet presAssocID="{99F5DC62-969B-4CC2-8AE4-4064F2898747}" presName="cycle" presStyleCnt="0"/>
      <dgm:spPr/>
    </dgm:pt>
    <dgm:pt modelId="{48D9A46E-C52C-46CC-8A0A-53C44F379FEA}" type="pres">
      <dgm:prSet presAssocID="{99F5DC62-969B-4CC2-8AE4-4064F2898747}" presName="srcNode" presStyleLbl="node1" presStyleIdx="0" presStyleCnt="5"/>
      <dgm:spPr/>
    </dgm:pt>
    <dgm:pt modelId="{7B6FFBC6-8C2B-42AF-BBC3-CF3764692305}" type="pres">
      <dgm:prSet presAssocID="{99F5DC62-969B-4CC2-8AE4-4064F2898747}" presName="conn" presStyleLbl="parChTrans1D2" presStyleIdx="0" presStyleCnt="1"/>
      <dgm:spPr/>
      <dgm:t>
        <a:bodyPr/>
        <a:lstStyle/>
        <a:p>
          <a:endParaRPr lang="ru-RU"/>
        </a:p>
      </dgm:t>
    </dgm:pt>
    <dgm:pt modelId="{F9F6FA65-660C-497F-A2EC-E3133233A6FE}" type="pres">
      <dgm:prSet presAssocID="{99F5DC62-969B-4CC2-8AE4-4064F2898747}" presName="extraNode" presStyleLbl="node1" presStyleIdx="0" presStyleCnt="5"/>
      <dgm:spPr/>
    </dgm:pt>
    <dgm:pt modelId="{1935FF61-578C-4994-A467-87B4C539937F}" type="pres">
      <dgm:prSet presAssocID="{99F5DC62-969B-4CC2-8AE4-4064F2898747}" presName="dstNode" presStyleLbl="node1" presStyleIdx="0" presStyleCnt="5"/>
      <dgm:spPr/>
    </dgm:pt>
    <dgm:pt modelId="{3D42C042-6440-4758-B35F-139BA7E1CDBB}" type="pres">
      <dgm:prSet presAssocID="{3FAA162C-0191-418E-8FFC-2D053EEC2D73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93B2BB-5952-438B-ADED-254A1BEB8FF6}" type="pres">
      <dgm:prSet presAssocID="{3FAA162C-0191-418E-8FFC-2D053EEC2D73}" presName="accent_1" presStyleCnt="0"/>
      <dgm:spPr/>
    </dgm:pt>
    <dgm:pt modelId="{DB9EBE02-5804-4278-9C94-001D87AEFC7C}" type="pres">
      <dgm:prSet presAssocID="{3FAA162C-0191-418E-8FFC-2D053EEC2D73}" presName="accentRepeatNode" presStyleLbl="solidFgAcc1" presStyleIdx="0" presStyleCnt="5"/>
      <dgm:spPr/>
    </dgm:pt>
    <dgm:pt modelId="{A5EF5874-78B4-4F72-8D1E-DA0AAEC1895C}" type="pres">
      <dgm:prSet presAssocID="{FA9554CD-AD4D-4565-AEB0-FADB6CCABBD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4AA97-12B9-43EE-93C7-CF62FBBF582E}" type="pres">
      <dgm:prSet presAssocID="{FA9554CD-AD4D-4565-AEB0-FADB6CCABBD5}" presName="accent_2" presStyleCnt="0"/>
      <dgm:spPr/>
    </dgm:pt>
    <dgm:pt modelId="{F78CC7A5-7CCC-443B-99A2-639D5065366E}" type="pres">
      <dgm:prSet presAssocID="{FA9554CD-AD4D-4565-AEB0-FADB6CCABBD5}" presName="accentRepeatNode" presStyleLbl="solidFgAcc1" presStyleIdx="1" presStyleCnt="5"/>
      <dgm:spPr/>
    </dgm:pt>
    <dgm:pt modelId="{FFFBAD45-D19A-4CCB-921F-2AB63388DFCF}" type="pres">
      <dgm:prSet presAssocID="{94EF68C6-4BA9-463C-A0E1-7616BD75F4AB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1E9FC0-4C47-42E1-B273-DA577ABACE1C}" type="pres">
      <dgm:prSet presAssocID="{94EF68C6-4BA9-463C-A0E1-7616BD75F4AB}" presName="accent_3" presStyleCnt="0"/>
      <dgm:spPr/>
    </dgm:pt>
    <dgm:pt modelId="{E71D04E0-CD0A-4215-859B-FA0DB323DF81}" type="pres">
      <dgm:prSet presAssocID="{94EF68C6-4BA9-463C-A0E1-7616BD75F4AB}" presName="accentRepeatNode" presStyleLbl="solidFgAcc1" presStyleIdx="2" presStyleCnt="5"/>
      <dgm:spPr/>
    </dgm:pt>
    <dgm:pt modelId="{E402B665-AAC9-4FBF-B49B-1F4CD18DC2E7}" type="pres">
      <dgm:prSet presAssocID="{61E1FB2E-DB4E-4F64-A5CB-03A570E60309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E1DF91-29B6-4C44-A2D3-41DFB713E510}" type="pres">
      <dgm:prSet presAssocID="{61E1FB2E-DB4E-4F64-A5CB-03A570E60309}" presName="accent_4" presStyleCnt="0"/>
      <dgm:spPr/>
    </dgm:pt>
    <dgm:pt modelId="{7AD4AF1E-6351-4580-9196-BA8EFD856009}" type="pres">
      <dgm:prSet presAssocID="{61E1FB2E-DB4E-4F64-A5CB-03A570E60309}" presName="accentRepeatNode" presStyleLbl="solidFgAcc1" presStyleIdx="3" presStyleCnt="5"/>
      <dgm:spPr/>
    </dgm:pt>
    <dgm:pt modelId="{AF882DE4-886D-42B0-9AD7-F9882BAD6F8E}" type="pres">
      <dgm:prSet presAssocID="{8A092073-0B9B-4311-814A-3C7AEFD31A44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DA2752-2469-4F97-8EFD-85C87D14EBE7}" type="pres">
      <dgm:prSet presAssocID="{8A092073-0B9B-4311-814A-3C7AEFD31A44}" presName="accent_5" presStyleCnt="0"/>
      <dgm:spPr/>
    </dgm:pt>
    <dgm:pt modelId="{0BB16403-9566-4FC5-9986-C690198060CA}" type="pres">
      <dgm:prSet presAssocID="{8A092073-0B9B-4311-814A-3C7AEFD31A44}" presName="accentRepeatNode" presStyleLbl="solidFgAcc1" presStyleIdx="4" presStyleCnt="5"/>
      <dgm:spPr/>
    </dgm:pt>
  </dgm:ptLst>
  <dgm:cxnLst>
    <dgm:cxn modelId="{2A7200BA-5712-468A-AC01-FD73DDD2A46B}" srcId="{99F5DC62-969B-4CC2-8AE4-4064F2898747}" destId="{8A092073-0B9B-4311-814A-3C7AEFD31A44}" srcOrd="4" destOrd="0" parTransId="{60CF5BB0-9491-4A3B-9FEE-E5BFEF3F519D}" sibTransId="{66039E85-16D6-4B1A-BB40-AFD02BF802DD}"/>
    <dgm:cxn modelId="{B7FA6EAE-7582-4866-BFCA-3BFB9458BA39}" type="presOf" srcId="{5ECB5788-29FA-4453-9AF4-D28647DA00FB}" destId="{7B6FFBC6-8C2B-42AF-BBC3-CF3764692305}" srcOrd="0" destOrd="0" presId="urn:microsoft.com/office/officeart/2008/layout/VerticalCurvedList"/>
    <dgm:cxn modelId="{3351E041-8AC8-40CB-9D12-A7C064506F32}" srcId="{99F5DC62-969B-4CC2-8AE4-4064F2898747}" destId="{61E1FB2E-DB4E-4F64-A5CB-03A570E60309}" srcOrd="3" destOrd="0" parTransId="{43A9E2FE-C216-46EA-A0A6-AE57CEF68405}" sibTransId="{516F56E8-544F-4E2B-9F40-1EC6CF687D4C}"/>
    <dgm:cxn modelId="{B2231DBE-9C23-45CB-A644-A7BA6408CFA6}" type="presOf" srcId="{FA9554CD-AD4D-4565-AEB0-FADB6CCABBD5}" destId="{A5EF5874-78B4-4F72-8D1E-DA0AAEC1895C}" srcOrd="0" destOrd="0" presId="urn:microsoft.com/office/officeart/2008/layout/VerticalCurvedList"/>
    <dgm:cxn modelId="{5AC112D0-A605-4456-BBB5-433CD05DE854}" type="presOf" srcId="{61E1FB2E-DB4E-4F64-A5CB-03A570E60309}" destId="{E402B665-AAC9-4FBF-B49B-1F4CD18DC2E7}" srcOrd="0" destOrd="0" presId="urn:microsoft.com/office/officeart/2008/layout/VerticalCurvedList"/>
    <dgm:cxn modelId="{B8C7F692-A0CD-47BE-956E-FC25A8D582FD}" srcId="{99F5DC62-969B-4CC2-8AE4-4064F2898747}" destId="{FA9554CD-AD4D-4565-AEB0-FADB6CCABBD5}" srcOrd="1" destOrd="0" parTransId="{9A810545-2F55-488B-8CD1-F47AB954201D}" sibTransId="{0E7980E4-1E3F-4836-9E38-C36B42762EC9}"/>
    <dgm:cxn modelId="{1A378892-AC63-4946-941F-6EF2F25656CE}" type="presOf" srcId="{3FAA162C-0191-418E-8FFC-2D053EEC2D73}" destId="{3D42C042-6440-4758-B35F-139BA7E1CDBB}" srcOrd="0" destOrd="0" presId="urn:microsoft.com/office/officeart/2008/layout/VerticalCurvedList"/>
    <dgm:cxn modelId="{EF686E0D-B7DB-48DC-AC42-37371980F91B}" type="presOf" srcId="{8A092073-0B9B-4311-814A-3C7AEFD31A44}" destId="{AF882DE4-886D-42B0-9AD7-F9882BAD6F8E}" srcOrd="0" destOrd="0" presId="urn:microsoft.com/office/officeart/2008/layout/VerticalCurvedList"/>
    <dgm:cxn modelId="{6D268BF4-BA3F-4591-B922-A7F5E63BB450}" type="presOf" srcId="{94EF68C6-4BA9-463C-A0E1-7616BD75F4AB}" destId="{FFFBAD45-D19A-4CCB-921F-2AB63388DFCF}" srcOrd="0" destOrd="0" presId="urn:microsoft.com/office/officeart/2008/layout/VerticalCurvedList"/>
    <dgm:cxn modelId="{B31CFCD5-5547-4462-B9EA-561584B5A696}" type="presOf" srcId="{99F5DC62-969B-4CC2-8AE4-4064F2898747}" destId="{6B2F13D1-B661-49D4-9035-24A6305D995E}" srcOrd="0" destOrd="0" presId="urn:microsoft.com/office/officeart/2008/layout/VerticalCurvedList"/>
    <dgm:cxn modelId="{59DB66EB-4FEA-4C5B-84EE-C5D02CE68B51}" srcId="{99F5DC62-969B-4CC2-8AE4-4064F2898747}" destId="{3FAA162C-0191-418E-8FFC-2D053EEC2D73}" srcOrd="0" destOrd="0" parTransId="{8845540D-C5AA-4292-A3EB-76F8670D98A7}" sibTransId="{5ECB5788-29FA-4453-9AF4-D28647DA00FB}"/>
    <dgm:cxn modelId="{E3553217-D179-4522-926C-7308329DB01D}" srcId="{99F5DC62-969B-4CC2-8AE4-4064F2898747}" destId="{94EF68C6-4BA9-463C-A0E1-7616BD75F4AB}" srcOrd="2" destOrd="0" parTransId="{0B7E4794-0EF9-4225-8785-5B77E31A8662}" sibTransId="{65A2C778-EC46-4C4D-B598-EF2B50C6A10A}"/>
    <dgm:cxn modelId="{C65D42FC-584F-4863-B7B4-233AB3562DC3}" type="presParOf" srcId="{6B2F13D1-B661-49D4-9035-24A6305D995E}" destId="{5C3BE449-B090-4C56-82D5-0BE2E5B33066}" srcOrd="0" destOrd="0" presId="urn:microsoft.com/office/officeart/2008/layout/VerticalCurvedList"/>
    <dgm:cxn modelId="{DA28CD25-A44C-4DA4-82BB-B2D2B4691F9B}" type="presParOf" srcId="{5C3BE449-B090-4C56-82D5-0BE2E5B33066}" destId="{A5C9305A-28AA-42AE-BB03-AB983EC639C4}" srcOrd="0" destOrd="0" presId="urn:microsoft.com/office/officeart/2008/layout/VerticalCurvedList"/>
    <dgm:cxn modelId="{33085723-E747-46E2-8764-1D50F2B87949}" type="presParOf" srcId="{A5C9305A-28AA-42AE-BB03-AB983EC639C4}" destId="{48D9A46E-C52C-46CC-8A0A-53C44F379FEA}" srcOrd="0" destOrd="0" presId="urn:microsoft.com/office/officeart/2008/layout/VerticalCurvedList"/>
    <dgm:cxn modelId="{481BCAE9-EEA2-42A4-BB2A-CBF8BD0F7A48}" type="presParOf" srcId="{A5C9305A-28AA-42AE-BB03-AB983EC639C4}" destId="{7B6FFBC6-8C2B-42AF-BBC3-CF3764692305}" srcOrd="1" destOrd="0" presId="urn:microsoft.com/office/officeart/2008/layout/VerticalCurvedList"/>
    <dgm:cxn modelId="{181538DE-F30B-4919-9494-D2AE44798A71}" type="presParOf" srcId="{A5C9305A-28AA-42AE-BB03-AB983EC639C4}" destId="{F9F6FA65-660C-497F-A2EC-E3133233A6FE}" srcOrd="2" destOrd="0" presId="urn:microsoft.com/office/officeart/2008/layout/VerticalCurvedList"/>
    <dgm:cxn modelId="{41E5984F-FEA7-4D2C-8909-1E4F981781F7}" type="presParOf" srcId="{A5C9305A-28AA-42AE-BB03-AB983EC639C4}" destId="{1935FF61-578C-4994-A467-87B4C539937F}" srcOrd="3" destOrd="0" presId="urn:microsoft.com/office/officeart/2008/layout/VerticalCurvedList"/>
    <dgm:cxn modelId="{2C3860C4-1F0A-462E-A754-72C1613841B1}" type="presParOf" srcId="{5C3BE449-B090-4C56-82D5-0BE2E5B33066}" destId="{3D42C042-6440-4758-B35F-139BA7E1CDBB}" srcOrd="1" destOrd="0" presId="urn:microsoft.com/office/officeart/2008/layout/VerticalCurvedList"/>
    <dgm:cxn modelId="{3A7A9BCE-6135-4EC7-8173-E5A06521012F}" type="presParOf" srcId="{5C3BE449-B090-4C56-82D5-0BE2E5B33066}" destId="{6B93B2BB-5952-438B-ADED-254A1BEB8FF6}" srcOrd="2" destOrd="0" presId="urn:microsoft.com/office/officeart/2008/layout/VerticalCurvedList"/>
    <dgm:cxn modelId="{CB74B76B-9BEE-4D6C-BE11-C737F25CEE68}" type="presParOf" srcId="{6B93B2BB-5952-438B-ADED-254A1BEB8FF6}" destId="{DB9EBE02-5804-4278-9C94-001D87AEFC7C}" srcOrd="0" destOrd="0" presId="urn:microsoft.com/office/officeart/2008/layout/VerticalCurvedList"/>
    <dgm:cxn modelId="{D850B487-A59C-452A-99CC-7FEF91D67355}" type="presParOf" srcId="{5C3BE449-B090-4C56-82D5-0BE2E5B33066}" destId="{A5EF5874-78B4-4F72-8D1E-DA0AAEC1895C}" srcOrd="3" destOrd="0" presId="urn:microsoft.com/office/officeart/2008/layout/VerticalCurvedList"/>
    <dgm:cxn modelId="{047CEB0F-FAD6-4CF7-9BAD-F9A24BCE9AC5}" type="presParOf" srcId="{5C3BE449-B090-4C56-82D5-0BE2E5B33066}" destId="{B4C4AA97-12B9-43EE-93C7-CF62FBBF582E}" srcOrd="4" destOrd="0" presId="urn:microsoft.com/office/officeart/2008/layout/VerticalCurvedList"/>
    <dgm:cxn modelId="{29830255-42A7-4FA3-9465-F0794D98C544}" type="presParOf" srcId="{B4C4AA97-12B9-43EE-93C7-CF62FBBF582E}" destId="{F78CC7A5-7CCC-443B-99A2-639D5065366E}" srcOrd="0" destOrd="0" presId="urn:microsoft.com/office/officeart/2008/layout/VerticalCurvedList"/>
    <dgm:cxn modelId="{45636EFB-6D0E-4158-9BDB-9D7170CBD947}" type="presParOf" srcId="{5C3BE449-B090-4C56-82D5-0BE2E5B33066}" destId="{FFFBAD45-D19A-4CCB-921F-2AB63388DFCF}" srcOrd="5" destOrd="0" presId="urn:microsoft.com/office/officeart/2008/layout/VerticalCurvedList"/>
    <dgm:cxn modelId="{635F187B-F987-4B50-95C5-751DFFB56515}" type="presParOf" srcId="{5C3BE449-B090-4C56-82D5-0BE2E5B33066}" destId="{711E9FC0-4C47-42E1-B273-DA577ABACE1C}" srcOrd="6" destOrd="0" presId="urn:microsoft.com/office/officeart/2008/layout/VerticalCurvedList"/>
    <dgm:cxn modelId="{884C8CE3-12B1-4656-A8E7-CD6651EFC00B}" type="presParOf" srcId="{711E9FC0-4C47-42E1-B273-DA577ABACE1C}" destId="{E71D04E0-CD0A-4215-859B-FA0DB323DF81}" srcOrd="0" destOrd="0" presId="urn:microsoft.com/office/officeart/2008/layout/VerticalCurvedList"/>
    <dgm:cxn modelId="{BC4F9E66-033D-4F43-9F3C-12742E859ADF}" type="presParOf" srcId="{5C3BE449-B090-4C56-82D5-0BE2E5B33066}" destId="{E402B665-AAC9-4FBF-B49B-1F4CD18DC2E7}" srcOrd="7" destOrd="0" presId="urn:microsoft.com/office/officeart/2008/layout/VerticalCurvedList"/>
    <dgm:cxn modelId="{3534AE39-B285-4E8E-9088-4C743F01A977}" type="presParOf" srcId="{5C3BE449-B090-4C56-82D5-0BE2E5B33066}" destId="{95E1DF91-29B6-4C44-A2D3-41DFB713E510}" srcOrd="8" destOrd="0" presId="urn:microsoft.com/office/officeart/2008/layout/VerticalCurvedList"/>
    <dgm:cxn modelId="{5177B96F-747C-43A6-B618-5D553D357F0D}" type="presParOf" srcId="{95E1DF91-29B6-4C44-A2D3-41DFB713E510}" destId="{7AD4AF1E-6351-4580-9196-BA8EFD856009}" srcOrd="0" destOrd="0" presId="urn:microsoft.com/office/officeart/2008/layout/VerticalCurvedList"/>
    <dgm:cxn modelId="{0B9FD96D-7E02-49FE-8145-F37AFEF725DC}" type="presParOf" srcId="{5C3BE449-B090-4C56-82D5-0BE2E5B33066}" destId="{AF882DE4-886D-42B0-9AD7-F9882BAD6F8E}" srcOrd="9" destOrd="0" presId="urn:microsoft.com/office/officeart/2008/layout/VerticalCurvedList"/>
    <dgm:cxn modelId="{80588074-CDC1-45A1-A39E-A72F6F25B87E}" type="presParOf" srcId="{5C3BE449-B090-4C56-82D5-0BE2E5B33066}" destId="{7FDA2752-2469-4F97-8EFD-85C87D14EBE7}" srcOrd="10" destOrd="0" presId="urn:microsoft.com/office/officeart/2008/layout/VerticalCurvedList"/>
    <dgm:cxn modelId="{128CCACD-94B6-4383-932B-90AE1788BE30}" type="presParOf" srcId="{7FDA2752-2469-4F97-8EFD-85C87D14EBE7}" destId="{0BB16403-9566-4FC5-9986-C690198060C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A6E00F-1DF4-4D8D-A9BB-09732DC4168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4A25DB-E3B4-42A8-8C46-9F6A16742106}">
      <dgm:prSet phldrT="[Текст]"/>
      <dgm:spPr/>
      <dgm:t>
        <a:bodyPr/>
        <a:lstStyle/>
        <a:p>
          <a:r>
            <a:rPr lang="ru-RU" dirty="0" smtClean="0"/>
            <a:t>специальная терминология</a:t>
          </a:r>
          <a:endParaRPr lang="ru-RU" dirty="0"/>
        </a:p>
      </dgm:t>
    </dgm:pt>
    <dgm:pt modelId="{9955189F-90FC-444B-B3AB-0B2572B10C5E}" type="parTrans" cxnId="{525766E5-E474-4330-B9D2-F6E3F966CA1B}">
      <dgm:prSet/>
      <dgm:spPr/>
      <dgm:t>
        <a:bodyPr/>
        <a:lstStyle/>
        <a:p>
          <a:endParaRPr lang="ru-RU"/>
        </a:p>
      </dgm:t>
    </dgm:pt>
    <dgm:pt modelId="{DCBBD192-FAB4-49AF-A822-1578B4D5FA82}" type="sibTrans" cxnId="{525766E5-E474-4330-B9D2-F6E3F966CA1B}">
      <dgm:prSet/>
      <dgm:spPr/>
      <dgm:t>
        <a:bodyPr/>
        <a:lstStyle/>
        <a:p>
          <a:endParaRPr lang="ru-RU"/>
        </a:p>
      </dgm:t>
    </dgm:pt>
    <dgm:pt modelId="{6CDB5B19-A522-478F-BF42-5EED6EF1423E}">
      <dgm:prSet phldrT="[Текст]"/>
      <dgm:spPr/>
      <dgm:t>
        <a:bodyPr/>
        <a:lstStyle/>
        <a:p>
          <a:r>
            <a:rPr lang="ru-RU" dirty="0" smtClean="0"/>
            <a:t>планирование расходов</a:t>
          </a:r>
          <a:endParaRPr lang="ru-RU" dirty="0"/>
        </a:p>
      </dgm:t>
    </dgm:pt>
    <dgm:pt modelId="{896D479A-97C1-4E05-94EE-489E8CA0675D}" type="parTrans" cxnId="{70554ACE-5DB0-4532-8300-07828299B3ED}">
      <dgm:prSet/>
      <dgm:spPr/>
      <dgm:t>
        <a:bodyPr/>
        <a:lstStyle/>
        <a:p>
          <a:endParaRPr lang="ru-RU"/>
        </a:p>
      </dgm:t>
    </dgm:pt>
    <dgm:pt modelId="{878B1CD9-7B78-436A-9EA5-201216D52B6B}" type="sibTrans" cxnId="{70554ACE-5DB0-4532-8300-07828299B3ED}">
      <dgm:prSet/>
      <dgm:spPr/>
      <dgm:t>
        <a:bodyPr/>
        <a:lstStyle/>
        <a:p>
          <a:endParaRPr lang="ru-RU"/>
        </a:p>
      </dgm:t>
    </dgm:pt>
    <dgm:pt modelId="{23175817-5004-41C8-9194-A64293575BFA}">
      <dgm:prSet phldrT="[Текст]"/>
      <dgm:spPr/>
      <dgm:t>
        <a:bodyPr/>
        <a:lstStyle/>
        <a:p>
          <a:r>
            <a:rPr lang="ru-RU" dirty="0" smtClean="0"/>
            <a:t>умение рассчитывать налоги</a:t>
          </a:r>
          <a:endParaRPr lang="ru-RU" dirty="0"/>
        </a:p>
      </dgm:t>
    </dgm:pt>
    <dgm:pt modelId="{5A764EBD-CB57-4D89-B001-D266F6AFFB28}" type="parTrans" cxnId="{1BA29F19-5643-435F-AA2F-346B12A07C86}">
      <dgm:prSet/>
      <dgm:spPr/>
    </dgm:pt>
    <dgm:pt modelId="{C8EE12D0-7409-4503-8D61-4FB42E06798C}" type="sibTrans" cxnId="{1BA29F19-5643-435F-AA2F-346B12A07C86}">
      <dgm:prSet/>
      <dgm:spPr/>
    </dgm:pt>
    <dgm:pt modelId="{92571F74-9081-4FD3-9231-380C8B9ECA04}" type="pres">
      <dgm:prSet presAssocID="{A2A6E00F-1DF4-4D8D-A9BB-09732DC4168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62A647E-8BE1-49F2-ADC0-9F60C8ACD810}" type="pres">
      <dgm:prSet presAssocID="{A2A6E00F-1DF4-4D8D-A9BB-09732DC41681}" presName="Name1" presStyleCnt="0"/>
      <dgm:spPr/>
    </dgm:pt>
    <dgm:pt modelId="{0C6FF26C-4A90-4ECC-9685-8D2F6F218A91}" type="pres">
      <dgm:prSet presAssocID="{A2A6E00F-1DF4-4D8D-A9BB-09732DC41681}" presName="cycle" presStyleCnt="0"/>
      <dgm:spPr/>
    </dgm:pt>
    <dgm:pt modelId="{886DD75E-1B66-4851-A953-655FDBB1F6C6}" type="pres">
      <dgm:prSet presAssocID="{A2A6E00F-1DF4-4D8D-A9BB-09732DC41681}" presName="srcNode" presStyleLbl="node1" presStyleIdx="0" presStyleCnt="3"/>
      <dgm:spPr/>
    </dgm:pt>
    <dgm:pt modelId="{F6AD9FF7-CB1A-4475-BE78-F4FB0E978E8F}" type="pres">
      <dgm:prSet presAssocID="{A2A6E00F-1DF4-4D8D-A9BB-09732DC41681}" presName="conn" presStyleLbl="parChTrans1D2" presStyleIdx="0" presStyleCnt="1"/>
      <dgm:spPr/>
      <dgm:t>
        <a:bodyPr/>
        <a:lstStyle/>
        <a:p>
          <a:endParaRPr lang="ru-RU"/>
        </a:p>
      </dgm:t>
    </dgm:pt>
    <dgm:pt modelId="{47C84B5C-16E9-4DD3-97C0-520422981189}" type="pres">
      <dgm:prSet presAssocID="{A2A6E00F-1DF4-4D8D-A9BB-09732DC41681}" presName="extraNode" presStyleLbl="node1" presStyleIdx="0" presStyleCnt="3"/>
      <dgm:spPr/>
    </dgm:pt>
    <dgm:pt modelId="{68A75954-67E4-4AF2-BBB5-59B7E4D3A570}" type="pres">
      <dgm:prSet presAssocID="{A2A6E00F-1DF4-4D8D-A9BB-09732DC41681}" presName="dstNode" presStyleLbl="node1" presStyleIdx="0" presStyleCnt="3"/>
      <dgm:spPr/>
    </dgm:pt>
    <dgm:pt modelId="{7A4E53B0-791D-45C2-90BB-2FDB4ABF422C}" type="pres">
      <dgm:prSet presAssocID="{AF4A25DB-E3B4-42A8-8C46-9F6A16742106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C573D0-A8D4-4E14-A362-BD9669E3315C}" type="pres">
      <dgm:prSet presAssocID="{AF4A25DB-E3B4-42A8-8C46-9F6A16742106}" presName="accent_1" presStyleCnt="0"/>
      <dgm:spPr/>
    </dgm:pt>
    <dgm:pt modelId="{4EF3EFED-A930-4A4C-95A2-8FCECCC68C80}" type="pres">
      <dgm:prSet presAssocID="{AF4A25DB-E3B4-42A8-8C46-9F6A16742106}" presName="accentRepeatNode" presStyleLbl="solidFgAcc1" presStyleIdx="0" presStyleCnt="3"/>
      <dgm:spPr/>
    </dgm:pt>
    <dgm:pt modelId="{9FB8F4D0-D8D0-43A4-94D9-A5E056D087F7}" type="pres">
      <dgm:prSet presAssocID="{6CDB5B19-A522-478F-BF42-5EED6EF1423E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D5F320-627F-41FC-8941-727521BF1679}" type="pres">
      <dgm:prSet presAssocID="{6CDB5B19-A522-478F-BF42-5EED6EF1423E}" presName="accent_2" presStyleCnt="0"/>
      <dgm:spPr/>
    </dgm:pt>
    <dgm:pt modelId="{97C336C7-FAB4-4722-86F8-4684311123EA}" type="pres">
      <dgm:prSet presAssocID="{6CDB5B19-A522-478F-BF42-5EED6EF1423E}" presName="accentRepeatNode" presStyleLbl="solidFgAcc1" presStyleIdx="1" presStyleCnt="3"/>
      <dgm:spPr/>
    </dgm:pt>
    <dgm:pt modelId="{D9487C46-59E4-46B3-B109-640AC860C8D2}" type="pres">
      <dgm:prSet presAssocID="{23175817-5004-41C8-9194-A64293575BFA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A71C6F-AA9D-414F-ADD0-5DF47034EA00}" type="pres">
      <dgm:prSet presAssocID="{23175817-5004-41C8-9194-A64293575BFA}" presName="accent_3" presStyleCnt="0"/>
      <dgm:spPr/>
    </dgm:pt>
    <dgm:pt modelId="{A3B4B340-A1D3-4E74-B219-B7993D360FED}" type="pres">
      <dgm:prSet presAssocID="{23175817-5004-41C8-9194-A64293575BFA}" presName="accentRepeatNode" presStyleLbl="solidFgAcc1" presStyleIdx="2" presStyleCnt="3"/>
      <dgm:spPr/>
    </dgm:pt>
  </dgm:ptLst>
  <dgm:cxnLst>
    <dgm:cxn modelId="{0C7BD8AD-2E77-45A0-9984-39EF576C59CD}" type="presOf" srcId="{DCBBD192-FAB4-49AF-A822-1578B4D5FA82}" destId="{F6AD9FF7-CB1A-4475-BE78-F4FB0E978E8F}" srcOrd="0" destOrd="0" presId="urn:microsoft.com/office/officeart/2008/layout/VerticalCurvedList"/>
    <dgm:cxn modelId="{1BA29F19-5643-435F-AA2F-346B12A07C86}" srcId="{A2A6E00F-1DF4-4D8D-A9BB-09732DC41681}" destId="{23175817-5004-41C8-9194-A64293575BFA}" srcOrd="2" destOrd="0" parTransId="{5A764EBD-CB57-4D89-B001-D266F6AFFB28}" sibTransId="{C8EE12D0-7409-4503-8D61-4FB42E06798C}"/>
    <dgm:cxn modelId="{F93678DD-D67B-4023-9489-1EEE4703CED4}" type="presOf" srcId="{AF4A25DB-E3B4-42A8-8C46-9F6A16742106}" destId="{7A4E53B0-791D-45C2-90BB-2FDB4ABF422C}" srcOrd="0" destOrd="0" presId="urn:microsoft.com/office/officeart/2008/layout/VerticalCurvedList"/>
    <dgm:cxn modelId="{70554ACE-5DB0-4532-8300-07828299B3ED}" srcId="{A2A6E00F-1DF4-4D8D-A9BB-09732DC41681}" destId="{6CDB5B19-A522-478F-BF42-5EED6EF1423E}" srcOrd="1" destOrd="0" parTransId="{896D479A-97C1-4E05-94EE-489E8CA0675D}" sibTransId="{878B1CD9-7B78-436A-9EA5-201216D52B6B}"/>
    <dgm:cxn modelId="{525766E5-E474-4330-B9D2-F6E3F966CA1B}" srcId="{A2A6E00F-1DF4-4D8D-A9BB-09732DC41681}" destId="{AF4A25DB-E3B4-42A8-8C46-9F6A16742106}" srcOrd="0" destOrd="0" parTransId="{9955189F-90FC-444B-B3AB-0B2572B10C5E}" sibTransId="{DCBBD192-FAB4-49AF-A822-1578B4D5FA82}"/>
    <dgm:cxn modelId="{CB6BF5F9-337E-467D-9623-31BC972D5673}" type="presOf" srcId="{6CDB5B19-A522-478F-BF42-5EED6EF1423E}" destId="{9FB8F4D0-D8D0-43A4-94D9-A5E056D087F7}" srcOrd="0" destOrd="0" presId="urn:microsoft.com/office/officeart/2008/layout/VerticalCurvedList"/>
    <dgm:cxn modelId="{8F108426-4FB2-4F98-9F4C-CB106532F4A5}" type="presOf" srcId="{23175817-5004-41C8-9194-A64293575BFA}" destId="{D9487C46-59E4-46B3-B109-640AC860C8D2}" srcOrd="0" destOrd="0" presId="urn:microsoft.com/office/officeart/2008/layout/VerticalCurvedList"/>
    <dgm:cxn modelId="{1CEBC5E6-3DE6-44B7-8DCB-9A0718663E5F}" type="presOf" srcId="{A2A6E00F-1DF4-4D8D-A9BB-09732DC41681}" destId="{92571F74-9081-4FD3-9231-380C8B9ECA04}" srcOrd="0" destOrd="0" presId="urn:microsoft.com/office/officeart/2008/layout/VerticalCurvedList"/>
    <dgm:cxn modelId="{F74CCBA7-11AE-4870-867E-52E427D7ED3C}" type="presParOf" srcId="{92571F74-9081-4FD3-9231-380C8B9ECA04}" destId="{E62A647E-8BE1-49F2-ADC0-9F60C8ACD810}" srcOrd="0" destOrd="0" presId="urn:microsoft.com/office/officeart/2008/layout/VerticalCurvedList"/>
    <dgm:cxn modelId="{064B8DFA-81A0-45E5-869E-2DE589EF11E3}" type="presParOf" srcId="{E62A647E-8BE1-49F2-ADC0-9F60C8ACD810}" destId="{0C6FF26C-4A90-4ECC-9685-8D2F6F218A91}" srcOrd="0" destOrd="0" presId="urn:microsoft.com/office/officeart/2008/layout/VerticalCurvedList"/>
    <dgm:cxn modelId="{F1F78577-389F-43AE-8150-BDFF06B1A623}" type="presParOf" srcId="{0C6FF26C-4A90-4ECC-9685-8D2F6F218A91}" destId="{886DD75E-1B66-4851-A953-655FDBB1F6C6}" srcOrd="0" destOrd="0" presId="urn:microsoft.com/office/officeart/2008/layout/VerticalCurvedList"/>
    <dgm:cxn modelId="{E7D34ECE-0F8E-447E-B3E0-6D69C9245CAA}" type="presParOf" srcId="{0C6FF26C-4A90-4ECC-9685-8D2F6F218A91}" destId="{F6AD9FF7-CB1A-4475-BE78-F4FB0E978E8F}" srcOrd="1" destOrd="0" presId="urn:microsoft.com/office/officeart/2008/layout/VerticalCurvedList"/>
    <dgm:cxn modelId="{DE32F0C2-CB6E-46F0-A6A1-0677F42D1253}" type="presParOf" srcId="{0C6FF26C-4A90-4ECC-9685-8D2F6F218A91}" destId="{47C84B5C-16E9-4DD3-97C0-520422981189}" srcOrd="2" destOrd="0" presId="urn:microsoft.com/office/officeart/2008/layout/VerticalCurvedList"/>
    <dgm:cxn modelId="{BCA9EBED-2C59-471A-83AF-9E62504ED1A3}" type="presParOf" srcId="{0C6FF26C-4A90-4ECC-9685-8D2F6F218A91}" destId="{68A75954-67E4-4AF2-BBB5-59B7E4D3A570}" srcOrd="3" destOrd="0" presId="urn:microsoft.com/office/officeart/2008/layout/VerticalCurvedList"/>
    <dgm:cxn modelId="{A95662A4-2E63-49CB-982A-53A39F33FFA5}" type="presParOf" srcId="{E62A647E-8BE1-49F2-ADC0-9F60C8ACD810}" destId="{7A4E53B0-791D-45C2-90BB-2FDB4ABF422C}" srcOrd="1" destOrd="0" presId="urn:microsoft.com/office/officeart/2008/layout/VerticalCurvedList"/>
    <dgm:cxn modelId="{CDE023F9-B548-4F23-ACE5-C81C80AD6CC1}" type="presParOf" srcId="{E62A647E-8BE1-49F2-ADC0-9F60C8ACD810}" destId="{E9C573D0-A8D4-4E14-A362-BD9669E3315C}" srcOrd="2" destOrd="0" presId="urn:microsoft.com/office/officeart/2008/layout/VerticalCurvedList"/>
    <dgm:cxn modelId="{EB828AD4-5469-44D8-9699-7BCE0B62058A}" type="presParOf" srcId="{E9C573D0-A8D4-4E14-A362-BD9669E3315C}" destId="{4EF3EFED-A930-4A4C-95A2-8FCECCC68C80}" srcOrd="0" destOrd="0" presId="urn:microsoft.com/office/officeart/2008/layout/VerticalCurvedList"/>
    <dgm:cxn modelId="{EB64EA9A-03D1-4994-8BBB-75B9045F5F05}" type="presParOf" srcId="{E62A647E-8BE1-49F2-ADC0-9F60C8ACD810}" destId="{9FB8F4D0-D8D0-43A4-94D9-A5E056D087F7}" srcOrd="3" destOrd="0" presId="urn:microsoft.com/office/officeart/2008/layout/VerticalCurvedList"/>
    <dgm:cxn modelId="{FBE4EFDE-0C3F-473D-818F-0B8C61DB3C25}" type="presParOf" srcId="{E62A647E-8BE1-49F2-ADC0-9F60C8ACD810}" destId="{8ED5F320-627F-41FC-8941-727521BF1679}" srcOrd="4" destOrd="0" presId="urn:microsoft.com/office/officeart/2008/layout/VerticalCurvedList"/>
    <dgm:cxn modelId="{3FE1F79A-626D-4A5D-ACF9-9EBA694F9612}" type="presParOf" srcId="{8ED5F320-627F-41FC-8941-727521BF1679}" destId="{97C336C7-FAB4-4722-86F8-4684311123EA}" srcOrd="0" destOrd="0" presId="urn:microsoft.com/office/officeart/2008/layout/VerticalCurvedList"/>
    <dgm:cxn modelId="{7131B197-2040-43D6-BF24-B95FA8319043}" type="presParOf" srcId="{E62A647E-8BE1-49F2-ADC0-9F60C8ACD810}" destId="{D9487C46-59E4-46B3-B109-640AC860C8D2}" srcOrd="5" destOrd="0" presId="urn:microsoft.com/office/officeart/2008/layout/VerticalCurvedList"/>
    <dgm:cxn modelId="{81228EE1-8C82-432F-987C-86E43FE0E73F}" type="presParOf" srcId="{E62A647E-8BE1-49F2-ADC0-9F60C8ACD810}" destId="{2FA71C6F-AA9D-414F-ADD0-5DF47034EA00}" srcOrd="6" destOrd="0" presId="urn:microsoft.com/office/officeart/2008/layout/VerticalCurvedList"/>
    <dgm:cxn modelId="{18B5158D-5589-4868-A2EC-77FCBB88513C}" type="presParOf" srcId="{2FA71C6F-AA9D-414F-ADD0-5DF47034EA00}" destId="{A3B4B340-A1D3-4E74-B219-B7993D360FE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0E932-1C0B-4CE6-81DA-C3F7511BF54C}">
      <dsp:nvSpPr>
        <dsp:cNvPr id="0" name=""/>
        <dsp:cNvSpPr/>
      </dsp:nvSpPr>
      <dsp:spPr>
        <a:xfrm>
          <a:off x="-4921697" y="-754175"/>
          <a:ext cx="5861698" cy="5861698"/>
        </a:xfrm>
        <a:prstGeom prst="blockArc">
          <a:avLst>
            <a:gd name="adj1" fmla="val 18900000"/>
            <a:gd name="adj2" fmla="val 2700000"/>
            <a:gd name="adj3" fmla="val 368"/>
          </a:avLst>
        </a:pr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D223DE-BF56-49AF-B59A-B781D3D50033}">
      <dsp:nvSpPr>
        <dsp:cNvPr id="0" name=""/>
        <dsp:cNvSpPr/>
      </dsp:nvSpPr>
      <dsp:spPr>
        <a:xfrm>
          <a:off x="492247" y="334685"/>
          <a:ext cx="7739259" cy="669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589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социально-ориентированный взгляд</a:t>
          </a:r>
          <a:endParaRPr lang="ru-RU" sz="2900" kern="1200" dirty="0"/>
        </a:p>
      </dsp:txBody>
      <dsp:txXfrm>
        <a:off x="492247" y="334685"/>
        <a:ext cx="7739259" cy="669718"/>
      </dsp:txXfrm>
    </dsp:sp>
    <dsp:sp modelId="{A90D1468-BE92-4E08-870C-6D0FF81220C2}">
      <dsp:nvSpPr>
        <dsp:cNvPr id="0" name=""/>
        <dsp:cNvSpPr/>
      </dsp:nvSpPr>
      <dsp:spPr>
        <a:xfrm>
          <a:off x="73673" y="250970"/>
          <a:ext cx="837148" cy="8371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F986C5-5957-4D4C-986A-C039CCA2FA47}">
      <dsp:nvSpPr>
        <dsp:cNvPr id="0" name=""/>
        <dsp:cNvSpPr/>
      </dsp:nvSpPr>
      <dsp:spPr>
        <a:xfrm>
          <a:off x="876213" y="1339437"/>
          <a:ext cx="7355294" cy="669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589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чувство гражданской ответственности</a:t>
          </a:r>
          <a:endParaRPr lang="ru-RU" sz="2900" kern="1200" dirty="0"/>
        </a:p>
      </dsp:txBody>
      <dsp:txXfrm>
        <a:off x="876213" y="1339437"/>
        <a:ext cx="7355294" cy="669718"/>
      </dsp:txXfrm>
    </dsp:sp>
    <dsp:sp modelId="{5BE75BE0-C26B-4E33-976A-D13A7070B840}">
      <dsp:nvSpPr>
        <dsp:cNvPr id="0" name=""/>
        <dsp:cNvSpPr/>
      </dsp:nvSpPr>
      <dsp:spPr>
        <a:xfrm>
          <a:off x="457638" y="1255722"/>
          <a:ext cx="837148" cy="8371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D5D218-FCE5-41CB-937B-038308ECCCF3}">
      <dsp:nvSpPr>
        <dsp:cNvPr id="0" name=""/>
        <dsp:cNvSpPr/>
      </dsp:nvSpPr>
      <dsp:spPr>
        <a:xfrm>
          <a:off x="876213" y="2344190"/>
          <a:ext cx="7355294" cy="669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589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планирование деятельности</a:t>
          </a:r>
          <a:endParaRPr lang="ru-RU" sz="2900" kern="1200" dirty="0"/>
        </a:p>
      </dsp:txBody>
      <dsp:txXfrm>
        <a:off x="876213" y="2344190"/>
        <a:ext cx="7355294" cy="669718"/>
      </dsp:txXfrm>
    </dsp:sp>
    <dsp:sp modelId="{F7DCD31E-9E2C-4DDF-8909-91B625CB86FC}">
      <dsp:nvSpPr>
        <dsp:cNvPr id="0" name=""/>
        <dsp:cNvSpPr/>
      </dsp:nvSpPr>
      <dsp:spPr>
        <a:xfrm>
          <a:off x="457638" y="2260475"/>
          <a:ext cx="837148" cy="8371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558FB5-B818-4859-A36E-38D99835C72C}">
      <dsp:nvSpPr>
        <dsp:cNvPr id="0" name=""/>
        <dsp:cNvSpPr/>
      </dsp:nvSpPr>
      <dsp:spPr>
        <a:xfrm>
          <a:off x="492247" y="3348942"/>
          <a:ext cx="7739259" cy="669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589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саморефлексия</a:t>
          </a:r>
          <a:endParaRPr lang="ru-RU" sz="2900" kern="1200" dirty="0"/>
        </a:p>
      </dsp:txBody>
      <dsp:txXfrm>
        <a:off x="492247" y="3348942"/>
        <a:ext cx="7739259" cy="669718"/>
      </dsp:txXfrm>
    </dsp:sp>
    <dsp:sp modelId="{20270BCB-E84C-4CB8-8ACA-9C244B322E35}">
      <dsp:nvSpPr>
        <dsp:cNvPr id="0" name=""/>
        <dsp:cNvSpPr/>
      </dsp:nvSpPr>
      <dsp:spPr>
        <a:xfrm>
          <a:off x="73673" y="3265227"/>
          <a:ext cx="837148" cy="8371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6FFBC6-8C2B-42AF-BBC3-CF3764692305}">
      <dsp:nvSpPr>
        <dsp:cNvPr id="0" name=""/>
        <dsp:cNvSpPr/>
      </dsp:nvSpPr>
      <dsp:spPr>
        <a:xfrm>
          <a:off x="-5169077" y="-791784"/>
          <a:ext cx="6155568" cy="6155568"/>
        </a:xfrm>
        <a:prstGeom prst="blockArc">
          <a:avLst>
            <a:gd name="adj1" fmla="val 18900000"/>
            <a:gd name="adj2" fmla="val 2700000"/>
            <a:gd name="adj3" fmla="val 351"/>
          </a:avLst>
        </a:pr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42C042-6440-4758-B35F-139BA7E1CDBB}">
      <dsp:nvSpPr>
        <dsp:cNvPr id="0" name=""/>
        <dsp:cNvSpPr/>
      </dsp:nvSpPr>
      <dsp:spPr>
        <a:xfrm>
          <a:off x="431480" y="285658"/>
          <a:ext cx="8009547" cy="571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3773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работа в команде</a:t>
          </a:r>
          <a:endParaRPr lang="ru-RU" sz="2700" kern="1200" dirty="0"/>
        </a:p>
      </dsp:txBody>
      <dsp:txXfrm>
        <a:off x="431480" y="285658"/>
        <a:ext cx="8009547" cy="571682"/>
      </dsp:txXfrm>
    </dsp:sp>
    <dsp:sp modelId="{DB9EBE02-5804-4278-9C94-001D87AEFC7C}">
      <dsp:nvSpPr>
        <dsp:cNvPr id="0" name=""/>
        <dsp:cNvSpPr/>
      </dsp:nvSpPr>
      <dsp:spPr>
        <a:xfrm>
          <a:off x="74178" y="214198"/>
          <a:ext cx="714603" cy="7146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EF5874-78B4-4F72-8D1E-DA0AAEC1895C}">
      <dsp:nvSpPr>
        <dsp:cNvPr id="0" name=""/>
        <dsp:cNvSpPr/>
      </dsp:nvSpPr>
      <dsp:spPr>
        <a:xfrm>
          <a:off x="841131" y="1142908"/>
          <a:ext cx="7599896" cy="571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3773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поиск информации</a:t>
          </a:r>
          <a:endParaRPr lang="ru-RU" sz="2700" kern="1200" dirty="0"/>
        </a:p>
      </dsp:txBody>
      <dsp:txXfrm>
        <a:off x="841131" y="1142908"/>
        <a:ext cx="7599896" cy="571682"/>
      </dsp:txXfrm>
    </dsp:sp>
    <dsp:sp modelId="{F78CC7A5-7CCC-443B-99A2-639D5065366E}">
      <dsp:nvSpPr>
        <dsp:cNvPr id="0" name=""/>
        <dsp:cNvSpPr/>
      </dsp:nvSpPr>
      <dsp:spPr>
        <a:xfrm>
          <a:off x="483829" y="1071448"/>
          <a:ext cx="714603" cy="7146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FBAD45-D19A-4CCB-921F-2AB63388DFCF}">
      <dsp:nvSpPr>
        <dsp:cNvPr id="0" name=""/>
        <dsp:cNvSpPr/>
      </dsp:nvSpPr>
      <dsp:spPr>
        <a:xfrm>
          <a:off x="966861" y="2000158"/>
          <a:ext cx="7474166" cy="571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3773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моделирование</a:t>
          </a:r>
          <a:endParaRPr lang="ru-RU" sz="2700" kern="1200" dirty="0"/>
        </a:p>
      </dsp:txBody>
      <dsp:txXfrm>
        <a:off x="966861" y="2000158"/>
        <a:ext cx="7474166" cy="571682"/>
      </dsp:txXfrm>
    </dsp:sp>
    <dsp:sp modelId="{E71D04E0-CD0A-4215-859B-FA0DB323DF81}">
      <dsp:nvSpPr>
        <dsp:cNvPr id="0" name=""/>
        <dsp:cNvSpPr/>
      </dsp:nvSpPr>
      <dsp:spPr>
        <a:xfrm>
          <a:off x="609559" y="1928698"/>
          <a:ext cx="714603" cy="7146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02B665-AAC9-4FBF-B49B-1F4CD18DC2E7}">
      <dsp:nvSpPr>
        <dsp:cNvPr id="0" name=""/>
        <dsp:cNvSpPr/>
      </dsp:nvSpPr>
      <dsp:spPr>
        <a:xfrm>
          <a:off x="841131" y="2857408"/>
          <a:ext cx="7599896" cy="571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3773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работа с различными видами информации</a:t>
          </a:r>
          <a:endParaRPr lang="ru-RU" sz="2700" kern="1200" dirty="0"/>
        </a:p>
      </dsp:txBody>
      <dsp:txXfrm>
        <a:off x="841131" y="2857408"/>
        <a:ext cx="7599896" cy="571682"/>
      </dsp:txXfrm>
    </dsp:sp>
    <dsp:sp modelId="{7AD4AF1E-6351-4580-9196-BA8EFD856009}">
      <dsp:nvSpPr>
        <dsp:cNvPr id="0" name=""/>
        <dsp:cNvSpPr/>
      </dsp:nvSpPr>
      <dsp:spPr>
        <a:xfrm>
          <a:off x="483829" y="2785948"/>
          <a:ext cx="714603" cy="7146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882DE4-886D-42B0-9AD7-F9882BAD6F8E}">
      <dsp:nvSpPr>
        <dsp:cNvPr id="0" name=""/>
        <dsp:cNvSpPr/>
      </dsp:nvSpPr>
      <dsp:spPr>
        <a:xfrm>
          <a:off x="431480" y="3714658"/>
          <a:ext cx="8009547" cy="5716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3773" tIns="68580" rIns="68580" bIns="6858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ответственность</a:t>
          </a:r>
          <a:endParaRPr lang="ru-RU" sz="2700" kern="1200" dirty="0"/>
        </a:p>
      </dsp:txBody>
      <dsp:txXfrm>
        <a:off x="431480" y="3714658"/>
        <a:ext cx="8009547" cy="571682"/>
      </dsp:txXfrm>
    </dsp:sp>
    <dsp:sp modelId="{0BB16403-9566-4FC5-9986-C690198060CA}">
      <dsp:nvSpPr>
        <dsp:cNvPr id="0" name=""/>
        <dsp:cNvSpPr/>
      </dsp:nvSpPr>
      <dsp:spPr>
        <a:xfrm>
          <a:off x="74178" y="3643198"/>
          <a:ext cx="714603" cy="7146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D9FF7-CB1A-4475-BE78-F4FB0E978E8F}">
      <dsp:nvSpPr>
        <dsp:cNvPr id="0" name=""/>
        <dsp:cNvSpPr/>
      </dsp:nvSpPr>
      <dsp:spPr>
        <a:xfrm>
          <a:off x="-5168961" y="-791784"/>
          <a:ext cx="6155568" cy="6155568"/>
        </a:xfrm>
        <a:prstGeom prst="blockArc">
          <a:avLst>
            <a:gd name="adj1" fmla="val 18900000"/>
            <a:gd name="adj2" fmla="val 2700000"/>
            <a:gd name="adj3" fmla="val 351"/>
          </a:avLst>
        </a:prstGeom>
        <a:noFill/>
        <a:ln w="11429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E53B0-791D-45C2-90BB-2FDB4ABF422C}">
      <dsp:nvSpPr>
        <dsp:cNvPr id="0" name=""/>
        <dsp:cNvSpPr/>
      </dsp:nvSpPr>
      <dsp:spPr>
        <a:xfrm>
          <a:off x="634593" y="457200"/>
          <a:ext cx="7806550" cy="91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5805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специальная терминология</a:t>
          </a:r>
          <a:endParaRPr lang="ru-RU" sz="4000" kern="1200" dirty="0"/>
        </a:p>
      </dsp:txBody>
      <dsp:txXfrm>
        <a:off x="634593" y="457200"/>
        <a:ext cx="7806550" cy="914400"/>
      </dsp:txXfrm>
    </dsp:sp>
    <dsp:sp modelId="{4EF3EFED-A930-4A4C-95A2-8FCECCC68C80}">
      <dsp:nvSpPr>
        <dsp:cNvPr id="0" name=""/>
        <dsp:cNvSpPr/>
      </dsp:nvSpPr>
      <dsp:spPr>
        <a:xfrm>
          <a:off x="63093" y="342900"/>
          <a:ext cx="1143000" cy="1143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B8F4D0-D8D0-43A4-94D9-A5E056D087F7}">
      <dsp:nvSpPr>
        <dsp:cNvPr id="0" name=""/>
        <dsp:cNvSpPr/>
      </dsp:nvSpPr>
      <dsp:spPr>
        <a:xfrm>
          <a:off x="966978" y="1828800"/>
          <a:ext cx="7474166" cy="91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5805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планирование расходов</a:t>
          </a:r>
          <a:endParaRPr lang="ru-RU" sz="4000" kern="1200" dirty="0"/>
        </a:p>
      </dsp:txBody>
      <dsp:txXfrm>
        <a:off x="966978" y="1828800"/>
        <a:ext cx="7474166" cy="914400"/>
      </dsp:txXfrm>
    </dsp:sp>
    <dsp:sp modelId="{97C336C7-FAB4-4722-86F8-4684311123EA}">
      <dsp:nvSpPr>
        <dsp:cNvPr id="0" name=""/>
        <dsp:cNvSpPr/>
      </dsp:nvSpPr>
      <dsp:spPr>
        <a:xfrm>
          <a:off x="395478" y="1714500"/>
          <a:ext cx="1143000" cy="1143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487C46-59E4-46B3-B109-640AC860C8D2}">
      <dsp:nvSpPr>
        <dsp:cNvPr id="0" name=""/>
        <dsp:cNvSpPr/>
      </dsp:nvSpPr>
      <dsp:spPr>
        <a:xfrm>
          <a:off x="634593" y="3200400"/>
          <a:ext cx="7806550" cy="91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5805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умение рассчитывать налоги</a:t>
          </a:r>
          <a:endParaRPr lang="ru-RU" sz="4000" kern="1200" dirty="0"/>
        </a:p>
      </dsp:txBody>
      <dsp:txXfrm>
        <a:off x="634593" y="3200400"/>
        <a:ext cx="7806550" cy="914400"/>
      </dsp:txXfrm>
    </dsp:sp>
    <dsp:sp modelId="{A3B4B340-A1D3-4E74-B219-B7993D360FED}">
      <dsp:nvSpPr>
        <dsp:cNvPr id="0" name=""/>
        <dsp:cNvSpPr/>
      </dsp:nvSpPr>
      <dsp:spPr>
        <a:xfrm>
          <a:off x="63093" y="3086100"/>
          <a:ext cx="1143000" cy="1143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60AEAB9-4861-4161-9A18-9031BF2D92FC}" type="datetimeFigureOut">
              <a:rPr lang="ru-RU" smtClean="0"/>
              <a:t>18.10.2017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2469AE-E9C1-47AD-BE3C-DC3B0CA3E64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8136904" cy="2088232"/>
          </a:xfrm>
        </p:spPr>
        <p:txBody>
          <a:bodyPr>
            <a:normAutofit fontScale="62500" lnSpcReduction="20000"/>
          </a:bodyPr>
          <a:lstStyle/>
          <a:p>
            <a:pPr algn="ctr"/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Групповой проект</a:t>
            </a:r>
          </a:p>
          <a:p>
            <a:pPr algn="ctr"/>
            <a:r>
              <a:rPr lang="ru-RU" sz="6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6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6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мущественный налог</a:t>
            </a:r>
            <a:r>
              <a:rPr lang="ru-RU" sz="62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6200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(деловая игра для обучающихся 8-9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endParaRPr lang="ru-RU" sz="2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712968" cy="1848837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НИУ ВШЭ</a:t>
            </a:r>
            <a:b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effectLst/>
                <a:latin typeface="Times New Roman" pitchFamily="18" charset="0"/>
                <a:cs typeface="Times New Roman" pitchFamily="18" charset="0"/>
              </a:rPr>
              <a:t>Программа повышения  квалификации «Содержание и методика преподавания курса финансовой грамотности различным категориям обучающихся»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31840" y="5373216"/>
            <a:ext cx="57606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Подготовили: </a:t>
            </a:r>
          </a:p>
          <a:p>
            <a:pPr algn="r"/>
            <a:r>
              <a:rPr lang="ru-RU" dirty="0"/>
              <a:t>Башкатова Е.В., </a:t>
            </a:r>
            <a:r>
              <a:rPr lang="ru-RU" dirty="0" err="1"/>
              <a:t>Зацепина</a:t>
            </a:r>
            <a:r>
              <a:rPr lang="ru-RU" dirty="0"/>
              <a:t> Е.Ю., </a:t>
            </a:r>
            <a:r>
              <a:rPr lang="ru-RU" dirty="0" err="1"/>
              <a:t>Зитева</a:t>
            </a:r>
            <a:r>
              <a:rPr lang="ru-RU" dirty="0"/>
              <a:t> Е.Г.,</a:t>
            </a:r>
          </a:p>
          <a:p>
            <a:pPr algn="r"/>
            <a:r>
              <a:rPr lang="ru-RU" dirty="0" err="1"/>
              <a:t>Иуткина</a:t>
            </a:r>
            <a:r>
              <a:rPr lang="ru-RU" dirty="0"/>
              <a:t> О.А.,  </a:t>
            </a:r>
            <a:r>
              <a:rPr lang="ru-RU" dirty="0" err="1"/>
              <a:t>Пенькова</a:t>
            </a:r>
            <a:r>
              <a:rPr lang="ru-RU" dirty="0"/>
              <a:t> Л. Е.,   </a:t>
            </a:r>
            <a:r>
              <a:rPr lang="ru-RU" dirty="0" err="1"/>
              <a:t>Хилюк</a:t>
            </a:r>
            <a:r>
              <a:rPr lang="ru-RU" dirty="0"/>
              <a:t> Е.А.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536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Моделирование ситуаций</a:t>
            </a:r>
            <a:endParaRPr lang="ru-RU" dirty="0"/>
          </a:p>
        </p:txBody>
      </p:sp>
      <p:pic>
        <p:nvPicPr>
          <p:cNvPr id="1026" name="Picture 2" descr="C:\Users\admin\Downloads\sedan-car-mode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385762"/>
            <a:ext cx="1300162" cy="130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19672" y="2400012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125 </a:t>
            </a:r>
            <a:r>
              <a:rPr lang="ru-RU" dirty="0" err="1" smtClean="0"/>
              <a:t>л.с</a:t>
            </a:r>
            <a:r>
              <a:rPr lang="ru-RU" dirty="0" smtClean="0"/>
              <a:t>., 750 000 руб.</a:t>
            </a:r>
            <a:endParaRPr lang="ru-RU" dirty="0"/>
          </a:p>
        </p:txBody>
      </p:sp>
      <p:pic>
        <p:nvPicPr>
          <p:cNvPr id="1027" name="Picture 3" descr="C:\Users\admin\Downloads\superca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385763"/>
            <a:ext cx="1300162" cy="130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84168" y="240001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300 </a:t>
            </a:r>
            <a:r>
              <a:rPr lang="ru-RU" dirty="0" err="1" smtClean="0"/>
              <a:t>л.с</a:t>
            </a:r>
            <a:r>
              <a:rPr lang="ru-RU" dirty="0" smtClean="0"/>
              <a:t>., 8 000 000 руб.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619672" y="4388616"/>
            <a:ext cx="3920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</a:t>
            </a:r>
            <a:r>
              <a:rPr lang="ru-RU" dirty="0" smtClean="0"/>
              <a:t> 000 000 </a:t>
            </a:r>
            <a:r>
              <a:rPr lang="ru-RU" dirty="0" err="1" smtClean="0"/>
              <a:t>руб</a:t>
            </a:r>
            <a:r>
              <a:rPr lang="ru-RU" dirty="0" smtClean="0"/>
              <a:t>, </a:t>
            </a:r>
            <a:endParaRPr lang="ru-RU" dirty="0"/>
          </a:p>
        </p:txBody>
      </p:sp>
      <p:pic>
        <p:nvPicPr>
          <p:cNvPr id="1029" name="Picture 5" descr="C:\Users\admin\Downloads\apartmen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0844" y="2852936"/>
            <a:ext cx="1300162" cy="130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32664" y="4388616"/>
            <a:ext cx="5436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9 000 000 </a:t>
            </a:r>
            <a:r>
              <a:rPr lang="ru-RU" dirty="0" err="1" smtClean="0"/>
              <a:t>руб</a:t>
            </a:r>
            <a:r>
              <a:rPr lang="ru-RU" dirty="0" smtClean="0"/>
              <a:t>, 128 м2</a:t>
            </a:r>
            <a:endParaRPr lang="ru-RU" dirty="0"/>
          </a:p>
        </p:txBody>
      </p:sp>
      <p:pic>
        <p:nvPicPr>
          <p:cNvPr id="1030" name="Picture 6" descr="C:\Users\admin\Downloads\garden (1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85925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28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Моделирование ситуаций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7500"/>
          </a:bodyPr>
          <a:lstStyle/>
          <a:p>
            <a:r>
              <a:rPr lang="ru-RU" sz="4000" b="1" u="sng" dirty="0" smtClean="0"/>
              <a:t>Сумма </a:t>
            </a:r>
            <a:r>
              <a:rPr lang="ru-RU" sz="4000" b="1" u="sng" dirty="0"/>
              <a:t>налога </a:t>
            </a:r>
            <a:r>
              <a:rPr lang="ru-RU" sz="4000" b="1" dirty="0"/>
              <a:t>= Ставка налога для региона * Мощность ТС (количество </a:t>
            </a:r>
            <a:r>
              <a:rPr lang="ru-RU" sz="4000" b="1" dirty="0" err="1"/>
              <a:t>л.с</a:t>
            </a:r>
            <a:r>
              <a:rPr lang="ru-RU" sz="4000" b="1" dirty="0"/>
              <a:t>.) * (Месяцы владения ТС в году / 12 мес.) * Повышающий </a:t>
            </a:r>
            <a:r>
              <a:rPr lang="ru-RU" sz="4000" b="1" dirty="0" smtClean="0"/>
              <a:t>коэффициент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41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2636912"/>
            <a:ext cx="3868340" cy="158417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125 </a:t>
            </a:r>
            <a:r>
              <a:rPr lang="ru-RU" dirty="0" err="1" smtClean="0">
                <a:solidFill>
                  <a:schemeClr val="tx1"/>
                </a:solidFill>
              </a:rPr>
              <a:t>л.с</a:t>
            </a:r>
            <a:r>
              <a:rPr lang="ru-RU" dirty="0" smtClean="0">
                <a:solidFill>
                  <a:schemeClr val="tx1"/>
                </a:solidFill>
              </a:rPr>
              <a:t>., 300.000 рублей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Налоговая ставка -35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Коэффициент – 1.5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29150" y="2564904"/>
            <a:ext cx="3887391" cy="158417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750 </a:t>
            </a:r>
            <a:r>
              <a:rPr lang="ru-RU" dirty="0" err="1" smtClean="0">
                <a:solidFill>
                  <a:schemeClr val="tx1"/>
                </a:solidFill>
              </a:rPr>
              <a:t>л.с</a:t>
            </a:r>
            <a:r>
              <a:rPr lang="ru-RU" dirty="0" smtClean="0">
                <a:solidFill>
                  <a:schemeClr val="tx1"/>
                </a:solidFill>
              </a:rPr>
              <a:t>., 8.000.000 рублей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Налоговая ставка – 150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Коэффициент - 2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29842" y="4293095"/>
            <a:ext cx="3868340" cy="1896567"/>
          </a:xfrm>
        </p:spPr>
        <p:txBody>
          <a:bodyPr/>
          <a:lstStyle/>
          <a:p>
            <a:r>
              <a:rPr lang="ru-RU" dirty="0"/>
              <a:t>3</a:t>
            </a:r>
            <a:r>
              <a:rPr lang="ru-RU" dirty="0" smtClean="0"/>
              <a:t>5*125*7 мес.:12 мес.*1.5=3.828 рублей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4365103"/>
            <a:ext cx="3887391" cy="1824559"/>
          </a:xfrm>
        </p:spPr>
        <p:txBody>
          <a:bodyPr/>
          <a:lstStyle/>
          <a:p>
            <a:r>
              <a:rPr lang="ru-RU" dirty="0" smtClean="0"/>
              <a:t>150*750*7 мес. :12 мес. *2 = 131.250 рублей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Моделирование ситуаций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571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роверка</a:t>
            </a:r>
            <a:endParaRPr lang="ru-RU" dirty="0"/>
          </a:p>
        </p:txBody>
      </p:sp>
      <p:pic>
        <p:nvPicPr>
          <p:cNvPr id="2051" name="Picture 3" descr="C:\Users\admin\Downloads\2d26b4de54032f7cfb7b063ce49c332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054535"/>
            <a:ext cx="3686175" cy="382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dmin\Downloads\hurried-businessman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708920"/>
            <a:ext cx="2520279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83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 algn="just">
              <a:lnSpc>
                <a:spcPct val="107000"/>
              </a:lnSpc>
              <a:buFont typeface="Wingdings"/>
              <a:buChar char=""/>
            </a:pPr>
            <a:r>
              <a:rPr lang="ru-RU" dirty="0">
                <a:latin typeface="Times New Roman"/>
                <a:ea typeface="Calibri"/>
                <a:cs typeface="Times New Roman"/>
              </a:rPr>
              <a:t> Владение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собственностью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влечет за собой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обязанность гражданина своевременно и в полном объеме уплачивать законно установленные налоги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0" lvl="0" indent="0" algn="just">
              <a:lnSpc>
                <a:spcPct val="107000"/>
              </a:lnSpc>
              <a:buNone/>
            </a:pP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Wingdings"/>
              <a:buChar char=""/>
            </a:pPr>
            <a:r>
              <a:rPr lang="ru-RU" dirty="0">
                <a:latin typeface="Times New Roman"/>
                <a:ea typeface="Calibri"/>
                <a:cs typeface="Times New Roman"/>
              </a:rPr>
              <a:t>  Принимая решение о приобретении имущества в собственность, следует учитывать и тот фактор, что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р</a:t>
            </a:r>
            <a:r>
              <a:rPr lang="ru-RU" b="1" dirty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асходы на содержание такого объекта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также </a:t>
            </a:r>
            <a:r>
              <a:rPr lang="ru-RU" dirty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будут включать в себя и статью по уплате </a:t>
            </a:r>
            <a:r>
              <a:rPr lang="ru-RU" dirty="0" smtClean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налогов</a:t>
            </a:r>
          </a:p>
          <a:p>
            <a:pPr lvl="0" algn="just">
              <a:lnSpc>
                <a:spcPct val="107000"/>
              </a:lnSpc>
              <a:buFont typeface="Wingdings"/>
              <a:buChar char=""/>
            </a:pPr>
            <a:endParaRPr lang="ru-RU" sz="2400" dirty="0"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buFont typeface="Wingdings"/>
              <a:buChar char=""/>
            </a:pPr>
            <a:r>
              <a:rPr lang="ru-RU" dirty="0">
                <a:latin typeface="Times New Roman"/>
                <a:ea typeface="Calibri"/>
                <a:cs typeface="Times New Roman"/>
              </a:rPr>
              <a:t>  При совершении сделок с недвижимым имуществом</a:t>
            </a:r>
            <a:r>
              <a:rPr lang="ru-RU" sz="1600" dirty="0">
                <a:solidFill>
                  <a:srgbClr val="555555"/>
                </a:solidFill>
                <a:latin typeface="Arial"/>
                <a:ea typeface="Calibri"/>
                <a:cs typeface="Times New Roman"/>
              </a:rPr>
              <a:t> 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у граждан РФ есть возможность получения некоторой части налога обратно, т.е. воспользоваться 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правом налогового вычета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.</a:t>
            </a:r>
            <a:endParaRPr lang="ru-RU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9147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2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ВЛАДЕНИЕ </a:t>
            </a:r>
            <a:r>
              <a:rPr lang="ru-RU" sz="22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СОБСТВЕННОСТЬЮ - ЭТО НЕ ТОЛЬКО ПРАВА, НО И </a:t>
            </a:r>
            <a:r>
              <a:rPr lang="ru-RU" sz="22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ОБЯЗАННОСТИ!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C:\Users\pupil\Desktop\eeycsrdhwfbrsolgapwfmndqtp txmvyrzwusoxakcccvqncqcywp la ffpzdcubtuyonmmnx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76872"/>
            <a:ext cx="5387584" cy="4310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82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сведения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dirty="0" smtClean="0"/>
              <a:t>Цель – формирование компетенций, связанных с налогообложением физических </a:t>
            </a:r>
            <a:r>
              <a:rPr lang="ru-RU" sz="4400" dirty="0" smtClean="0"/>
              <a:t>лиц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02430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Личностные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66154186"/>
              </p:ext>
            </p:extLst>
          </p:nvPr>
        </p:nvGraphicFramePr>
        <p:xfrm>
          <a:off x="457200" y="1772816"/>
          <a:ext cx="8291264" cy="4353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953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72611352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238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Предметные результаты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85527592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300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1412776"/>
            <a:ext cx="820891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верное (-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утверждение (-я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 имущественным налогам относятся:</a:t>
            </a:r>
            <a:endParaRPr lang="ru-RU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транспортный налог;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земельный налог;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НДС;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акцизы;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налог на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имущество.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Повторение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0612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255986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 размер транспортного налогообложения влияют следующие факторы: 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</a:t>
            </a:r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мощность автомобиля;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возраст автотранспортного средства;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сколько времени машина находится в собственности.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возраст собственника транспортного средства;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сумма доходов собственника транспортного средства.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63127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Повторение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63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Земельный налог</a:t>
            </a:r>
          </a:p>
          <a:p>
            <a:pPr marL="0" indent="0" algn="r">
              <a:buNone/>
            </a:pPr>
            <a:r>
              <a:rPr lang="en-US" dirty="0" smtClean="0"/>
              <a:t>H = (H1 – H2) ∙ K + H2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Транспортный налог</a:t>
            </a:r>
          </a:p>
          <a:p>
            <a:pPr marL="0" indent="0" algn="r">
              <a:buNone/>
            </a:pPr>
            <a:r>
              <a:rPr lang="en-US" dirty="0" smtClean="0"/>
              <a:t>H = K ∙ </a:t>
            </a:r>
            <a:r>
              <a:rPr lang="ru-RU" dirty="0" smtClean="0"/>
              <a:t>Д </a:t>
            </a:r>
            <a:r>
              <a:rPr lang="en-US" dirty="0" smtClean="0"/>
              <a:t>∙</a:t>
            </a:r>
            <a:r>
              <a:rPr lang="ru-RU" dirty="0" smtClean="0"/>
              <a:t> С </a:t>
            </a:r>
            <a:r>
              <a:rPr lang="en-US" dirty="0" smtClean="0"/>
              <a:t>∙</a:t>
            </a:r>
            <a:r>
              <a:rPr lang="ru-RU" dirty="0" smtClean="0"/>
              <a:t> </a:t>
            </a:r>
            <a:r>
              <a:rPr lang="ru-RU" dirty="0" err="1" smtClean="0"/>
              <a:t>Кв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Налог на имущество</a:t>
            </a:r>
          </a:p>
          <a:p>
            <a:pPr marL="0" indent="0" algn="r">
              <a:buNone/>
            </a:pPr>
            <a:r>
              <a:rPr lang="ru-RU" dirty="0" smtClean="0"/>
              <a:t>Н = С </a:t>
            </a:r>
            <a:r>
              <a:rPr lang="en-US" dirty="0" smtClean="0"/>
              <a:t>∙</a:t>
            </a:r>
            <a:r>
              <a:rPr lang="ru-RU" dirty="0" smtClean="0"/>
              <a:t> (Л/с)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43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Моделирование ситуаций</a:t>
            </a:r>
            <a:endParaRPr lang="ru-RU" dirty="0"/>
          </a:p>
        </p:txBody>
      </p:sp>
      <p:pic>
        <p:nvPicPr>
          <p:cNvPr id="3074" name="Picture 2" descr="C:\Users\pupil\Desktop\картинки\8-13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7"/>
            <a:ext cx="1716191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pupil\Desktop\картинки\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238" y="1227770"/>
            <a:ext cx="1954188" cy="195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pupil\Desktop\картинки\23ba402s-96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383383"/>
            <a:ext cx="1976116" cy="108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pupil\Desktop\картинки\371356_2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70246"/>
            <a:ext cx="2655070" cy="1708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pupil\Desktop\картинки\images (1) - копия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844" y="3836955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pupil\Desktop\картинки\images (2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36510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pupil\Desktop\картинки\images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157" y="1194349"/>
            <a:ext cx="1614289" cy="171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C:\Users\pupil\Desktop\картинки\Kak-risovat-mashinu-pojetapno-karandashom-1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330531"/>
            <a:ext cx="2826668" cy="155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:\Users\pupil\Desktop\картинки\razdel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995" y="2772914"/>
            <a:ext cx="3461370" cy="1557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C:\Users\pupil\Desktop\картинки\title-banner-4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163" y="5473293"/>
            <a:ext cx="3580656" cy="138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88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271</TotalTime>
  <Words>341</Words>
  <Application>Microsoft Office PowerPoint</Application>
  <PresentationFormat>Экран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Официальная</vt:lpstr>
      <vt:lpstr>НИУ ВШЭ  Программа повышения  квалификации «Содержание и методика преподавания курса финансовой грамотности различным категориям обучающихся»</vt:lpstr>
      <vt:lpstr>Общие сведения</vt:lpstr>
      <vt:lpstr>Личностные результаты</vt:lpstr>
      <vt:lpstr>Метапредметные результаты</vt:lpstr>
      <vt:lpstr>Предметные результаты</vt:lpstr>
      <vt:lpstr>Презентация PowerPoint</vt:lpstr>
      <vt:lpstr>Презентация PowerPoint</vt:lpstr>
      <vt:lpstr>Решение задач</vt:lpstr>
      <vt:lpstr>Моделирование ситуаций</vt:lpstr>
      <vt:lpstr>Моделирование ситуаций</vt:lpstr>
      <vt:lpstr>Моделирование ситуаций</vt:lpstr>
      <vt:lpstr>Моделирование ситуаций</vt:lpstr>
      <vt:lpstr>Проверка</vt:lpstr>
      <vt:lpstr>Выводы</vt:lpstr>
      <vt:lpstr>Выводы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pupil</cp:lastModifiedBy>
  <cp:revision>20</cp:revision>
  <dcterms:created xsi:type="dcterms:W3CDTF">2017-10-17T12:28:35Z</dcterms:created>
  <dcterms:modified xsi:type="dcterms:W3CDTF">2017-10-18T10:58:34Z</dcterms:modified>
</cp:coreProperties>
</file>