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68" r:id="rId9"/>
    <p:sldId id="265" r:id="rId10"/>
    <p:sldId id="266" r:id="rId11"/>
    <p:sldId id="263" r:id="rId12"/>
    <p:sldId id="267" r:id="rId13"/>
    <p:sldId id="269" r:id="rId14"/>
    <p:sldId id="270" r:id="rId15"/>
    <p:sldId id="273" r:id="rId16"/>
    <p:sldId id="274" r:id="rId17"/>
    <p:sldId id="285" r:id="rId18"/>
    <p:sldId id="279" r:id="rId19"/>
    <p:sldId id="276" r:id="rId20"/>
    <p:sldId id="281" r:id="rId21"/>
    <p:sldId id="283" r:id="rId22"/>
    <p:sldId id="286" r:id="rId23"/>
    <p:sldId id="282" r:id="rId24"/>
    <p:sldId id="288" r:id="rId25"/>
    <p:sldId id="289" r:id="rId26"/>
    <p:sldId id="287" r:id="rId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B9E9E8"/>
    <a:srgbClr val="585858"/>
    <a:srgbClr val="0095DB"/>
    <a:srgbClr val="C6E7F9"/>
    <a:srgbClr val="FFB95B"/>
    <a:srgbClr val="B2D9EB"/>
    <a:srgbClr val="FF3300"/>
    <a:srgbClr val="EDFAFE"/>
    <a:srgbClr val="3571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6057" autoAdjust="0"/>
  </p:normalViewPr>
  <p:slideViewPr>
    <p:cSldViewPr snapToGrid="0" showGuides="1">
      <p:cViewPr>
        <p:scale>
          <a:sx n="60" d="100"/>
          <a:sy n="60" d="100"/>
        </p:scale>
        <p:origin x="-1104" y="-306"/>
      </p:cViewPr>
      <p:guideLst>
        <p:guide orient="horz" pos="116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9382501524837984"/>
          <c:y val="5.1498044103661107E-2"/>
          <c:w val="0.67802994527926053"/>
          <c:h val="0.9128494638245739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 </c:v>
                </c:pt>
                <c:pt idx="2">
                  <c:v>Скорее нет, чем да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0.21000000000000005</c:v>
                </c:pt>
                <c:pt idx="1">
                  <c:v>0.29000000000000009</c:v>
                </c:pt>
                <c:pt idx="2">
                  <c:v>0.27</c:v>
                </c:pt>
                <c:pt idx="3">
                  <c:v>0.23</c:v>
                </c:pt>
              </c:numCache>
            </c:numRef>
          </c:val>
        </c:ser>
        <c:dLbls>
          <c:showVal val="1"/>
        </c:dLbls>
        <c:gapWidth val="75"/>
        <c:axId val="118575104"/>
        <c:axId val="119788288"/>
      </c:barChart>
      <c:catAx>
        <c:axId val="118575104"/>
        <c:scaling>
          <c:orientation val="minMax"/>
        </c:scaling>
        <c:axPos val="l"/>
        <c:majorTickMark val="none"/>
        <c:tickLblPos val="nextTo"/>
        <c:crossAx val="119788288"/>
        <c:crosses val="autoZero"/>
        <c:auto val="1"/>
        <c:lblAlgn val="ctr"/>
        <c:lblOffset val="100"/>
      </c:catAx>
      <c:valAx>
        <c:axId val="119788288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18575104"/>
        <c:crosses val="autoZero"/>
        <c:crossBetween val="between"/>
      </c:valAx>
    </c:plotArea>
    <c:plotVisOnly val="1"/>
  </c:chart>
  <c:spPr>
    <a:gradFill>
      <a:gsLst>
        <a:gs pos="0">
          <a:srgbClr val="4472C4">
            <a:tint val="66000"/>
            <a:satMod val="160000"/>
            <a:alpha val="77000"/>
          </a:srgbClr>
        </a:gs>
        <a:gs pos="50000">
          <a:srgbClr val="4472C4">
            <a:tint val="44500"/>
            <a:satMod val="160000"/>
          </a:srgbClr>
        </a:gs>
        <a:gs pos="100000">
          <a:srgbClr val="4472C4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9382501524837989"/>
          <c:y val="5.14980441036611E-2"/>
          <c:w val="0.67802994527926064"/>
          <c:h val="0.9128494638245742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 </c:v>
                </c:pt>
                <c:pt idx="2">
                  <c:v>Скорее нет, чем да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</c:v>
                </c:pt>
                <c:pt idx="1">
                  <c:v>0.21000000000000005</c:v>
                </c:pt>
                <c:pt idx="2">
                  <c:v>0.3600000000000001</c:v>
                </c:pt>
                <c:pt idx="3">
                  <c:v>0.24000000000000005</c:v>
                </c:pt>
              </c:numCache>
            </c:numRef>
          </c:val>
        </c:ser>
        <c:dLbls>
          <c:showVal val="1"/>
        </c:dLbls>
        <c:gapWidth val="75"/>
        <c:axId val="130761856"/>
        <c:axId val="130763776"/>
      </c:barChart>
      <c:catAx>
        <c:axId val="130761856"/>
        <c:scaling>
          <c:orientation val="minMax"/>
        </c:scaling>
        <c:axPos val="l"/>
        <c:majorTickMark val="none"/>
        <c:tickLblPos val="nextTo"/>
        <c:crossAx val="130763776"/>
        <c:crosses val="autoZero"/>
        <c:auto val="1"/>
        <c:lblAlgn val="ctr"/>
        <c:lblOffset val="100"/>
      </c:catAx>
      <c:valAx>
        <c:axId val="130763776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30761856"/>
        <c:crosses val="autoZero"/>
        <c:crossBetween val="between"/>
      </c:valAx>
    </c:plotArea>
    <c:plotVisOnly val="1"/>
  </c:chart>
  <c:spPr>
    <a:gradFill>
      <a:gsLst>
        <a:gs pos="0">
          <a:srgbClr val="4472C4">
            <a:tint val="66000"/>
            <a:satMod val="160000"/>
            <a:alpha val="77000"/>
          </a:srgbClr>
        </a:gs>
        <a:gs pos="50000">
          <a:srgbClr val="4472C4">
            <a:tint val="44500"/>
            <a:satMod val="160000"/>
          </a:srgbClr>
        </a:gs>
        <a:gs pos="100000">
          <a:srgbClr val="4472C4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49683977314495548"/>
          <c:y val="5.14980441036611E-2"/>
          <c:w val="0.49755636186494895"/>
          <c:h val="0.9128494638245739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Финансовые пирамиды</c:v>
                </c:pt>
                <c:pt idx="1">
                  <c:v>Мошенничество с картами </c:v>
                </c:pt>
                <c:pt idx="2">
                  <c:v>Смс, звонки с просьбой перевести деньги</c:v>
                </c:pt>
                <c:pt idx="3">
                  <c:v>Навязывание услуг</c:v>
                </c:pt>
                <c:pt idx="4">
                  <c:v>Мошенничество в Интернете</c:v>
                </c:pt>
                <c:pt idx="5">
                  <c:v>Нет, такого опыта не имею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1.0000000000000004E-2</c:v>
                </c:pt>
                <c:pt idx="1">
                  <c:v>8.0000000000000029E-2</c:v>
                </c:pt>
                <c:pt idx="2">
                  <c:v>7.0000000000000021E-2</c:v>
                </c:pt>
                <c:pt idx="3">
                  <c:v>2.0000000000000007E-2</c:v>
                </c:pt>
                <c:pt idx="4">
                  <c:v>0.14000000000000001</c:v>
                </c:pt>
                <c:pt idx="5">
                  <c:v>0.68</c:v>
                </c:pt>
              </c:numCache>
            </c:numRef>
          </c:val>
        </c:ser>
        <c:dLbls>
          <c:showVal val="1"/>
        </c:dLbls>
        <c:overlap val="-25"/>
        <c:axId val="131407232"/>
        <c:axId val="131807872"/>
      </c:barChart>
      <c:catAx>
        <c:axId val="131407232"/>
        <c:scaling>
          <c:orientation val="minMax"/>
        </c:scaling>
        <c:axPos val="l"/>
        <c:numFmt formatCode="General" sourceLinked="1"/>
        <c:majorTickMark val="none"/>
        <c:tickLblPos val="nextTo"/>
        <c:crossAx val="131807872"/>
        <c:crosses val="autoZero"/>
        <c:auto val="1"/>
        <c:lblAlgn val="l"/>
        <c:lblOffset val="100"/>
      </c:catAx>
      <c:valAx>
        <c:axId val="131807872"/>
        <c:scaling>
          <c:orientation val="minMax"/>
        </c:scaling>
        <c:delete val="1"/>
        <c:axPos val="b"/>
        <c:numFmt formatCode="0.00%" sourceLinked="1"/>
        <c:majorTickMark val="none"/>
        <c:tickLblPos val="nextTo"/>
        <c:crossAx val="131407232"/>
        <c:crosses val="autoZero"/>
        <c:crossBetween val="between"/>
      </c:valAx>
    </c:plotArea>
    <c:plotVisOnly val="1"/>
  </c:chart>
  <c:spPr>
    <a:gradFill>
      <a:gsLst>
        <a:gs pos="0">
          <a:srgbClr val="4472C4">
            <a:tint val="66000"/>
            <a:satMod val="160000"/>
            <a:alpha val="77000"/>
          </a:srgbClr>
        </a:gs>
        <a:gs pos="50000">
          <a:srgbClr val="4472C4">
            <a:tint val="44500"/>
            <a:satMod val="160000"/>
          </a:srgbClr>
        </a:gs>
        <a:gs pos="100000">
          <a:srgbClr val="4472C4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CCA3A-49F8-47A0-8C5C-251B39B1A676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58B22EA9-AC0B-4E89-9D2A-859A40D75336}">
      <dgm:prSet phldrT="[Текст]"/>
      <dgm:spPr/>
      <dgm:t>
        <a:bodyPr/>
        <a:lstStyle/>
        <a:p>
          <a:r>
            <a:rPr lang="ru-RU" dirty="0" smtClean="0"/>
            <a:t>Москва</a:t>
          </a:r>
          <a:endParaRPr lang="ru-RU" dirty="0"/>
        </a:p>
      </dgm:t>
    </dgm:pt>
    <dgm:pt modelId="{13C46606-AC85-4282-9EDF-1A66D072BC5A}" type="parTrans" cxnId="{840735B7-B17E-4BF2-97E8-4B78E83B21E7}">
      <dgm:prSet/>
      <dgm:spPr/>
      <dgm:t>
        <a:bodyPr/>
        <a:lstStyle/>
        <a:p>
          <a:endParaRPr lang="ru-RU"/>
        </a:p>
      </dgm:t>
    </dgm:pt>
    <dgm:pt modelId="{FB8DBE67-A458-4438-A0E7-325E8C62F106}" type="sibTrans" cxnId="{840735B7-B17E-4BF2-97E8-4B78E83B21E7}">
      <dgm:prSet/>
      <dgm:spPr/>
      <dgm:t>
        <a:bodyPr/>
        <a:lstStyle/>
        <a:p>
          <a:endParaRPr lang="ru-RU"/>
        </a:p>
      </dgm:t>
    </dgm:pt>
    <dgm:pt modelId="{FDF0FCDF-1097-4FDF-A52D-2A0F06FDEC15}">
      <dgm:prSet phldrT="[Текст]"/>
      <dgm:spPr/>
      <dgm:t>
        <a:bodyPr/>
        <a:lstStyle/>
        <a:p>
          <a:r>
            <a:rPr lang="ru-RU" dirty="0" err="1" smtClean="0"/>
            <a:t>Таллин</a:t>
          </a:r>
          <a:endParaRPr lang="ru-RU" dirty="0"/>
        </a:p>
      </dgm:t>
    </dgm:pt>
    <dgm:pt modelId="{11064BD2-18C2-486E-80C2-23C86F351E9C}" type="parTrans" cxnId="{2D8B72E8-C823-4771-A1EE-7455E4057615}">
      <dgm:prSet/>
      <dgm:spPr/>
      <dgm:t>
        <a:bodyPr/>
        <a:lstStyle/>
        <a:p>
          <a:endParaRPr lang="ru-RU"/>
        </a:p>
      </dgm:t>
    </dgm:pt>
    <dgm:pt modelId="{D1805A40-BFC3-45BD-8DB0-091F9B171931}" type="sibTrans" cxnId="{2D8B72E8-C823-4771-A1EE-7455E4057615}">
      <dgm:prSet/>
      <dgm:spPr/>
      <dgm:t>
        <a:bodyPr/>
        <a:lstStyle/>
        <a:p>
          <a:endParaRPr lang="ru-RU"/>
        </a:p>
      </dgm:t>
    </dgm:pt>
    <dgm:pt modelId="{FBFE87F9-FCF7-42F8-8DBF-19FA5F4DB468}">
      <dgm:prSet phldrT="[Текст]"/>
      <dgm:spPr/>
      <dgm:t>
        <a:bodyPr/>
        <a:lstStyle/>
        <a:p>
          <a:r>
            <a:rPr lang="ru-RU" dirty="0" smtClean="0"/>
            <a:t>Хабаровск</a:t>
          </a:r>
          <a:endParaRPr lang="ru-RU" dirty="0"/>
        </a:p>
      </dgm:t>
    </dgm:pt>
    <dgm:pt modelId="{80F29A74-D7C3-4186-92D8-58EB74FE7F1A}" type="parTrans" cxnId="{7E98B099-4735-473F-BFF4-C4729AD94F06}">
      <dgm:prSet/>
      <dgm:spPr/>
      <dgm:t>
        <a:bodyPr/>
        <a:lstStyle/>
        <a:p>
          <a:endParaRPr lang="ru-RU"/>
        </a:p>
      </dgm:t>
    </dgm:pt>
    <dgm:pt modelId="{14734804-B4BA-41F1-B356-EA4FDCA9AF2A}" type="sibTrans" cxnId="{7E98B099-4735-473F-BFF4-C4729AD94F06}">
      <dgm:prSet/>
      <dgm:spPr/>
      <dgm:t>
        <a:bodyPr/>
        <a:lstStyle/>
        <a:p>
          <a:endParaRPr lang="ru-RU"/>
        </a:p>
      </dgm:t>
    </dgm:pt>
    <dgm:pt modelId="{B658FF1D-59D2-4367-A3BA-A5234A229CA7}">
      <dgm:prSet/>
      <dgm:spPr/>
      <dgm:t>
        <a:bodyPr/>
        <a:lstStyle/>
        <a:p>
          <a:r>
            <a:rPr lang="ru-RU" dirty="0" smtClean="0"/>
            <a:t>Крым</a:t>
          </a:r>
          <a:endParaRPr lang="ru-RU" dirty="0"/>
        </a:p>
      </dgm:t>
    </dgm:pt>
    <dgm:pt modelId="{C9DFA005-0EC6-493D-A9A3-7BC785537B15}" type="parTrans" cxnId="{FE7829B5-DEBD-4955-9A85-F739EE6E350F}">
      <dgm:prSet/>
      <dgm:spPr/>
      <dgm:t>
        <a:bodyPr/>
        <a:lstStyle/>
        <a:p>
          <a:endParaRPr lang="ru-RU"/>
        </a:p>
      </dgm:t>
    </dgm:pt>
    <dgm:pt modelId="{422B4D47-9B8F-4CBA-9FAB-FDE34022F675}" type="sibTrans" cxnId="{FE7829B5-DEBD-4955-9A85-F739EE6E350F}">
      <dgm:prSet/>
      <dgm:spPr/>
      <dgm:t>
        <a:bodyPr/>
        <a:lstStyle/>
        <a:p>
          <a:endParaRPr lang="ru-RU"/>
        </a:p>
      </dgm:t>
    </dgm:pt>
    <dgm:pt modelId="{64837F10-F6A6-42F1-8065-11AE06FA1D54}">
      <dgm:prSet/>
      <dgm:spPr/>
      <dgm:t>
        <a:bodyPr/>
        <a:lstStyle/>
        <a:p>
          <a:r>
            <a:rPr lang="ru-RU" dirty="0" smtClean="0"/>
            <a:t>Калининград</a:t>
          </a:r>
          <a:endParaRPr lang="ru-RU" dirty="0"/>
        </a:p>
      </dgm:t>
    </dgm:pt>
    <dgm:pt modelId="{91C40FC6-4163-4E6E-AF5C-4E57C8DF703F}" type="parTrans" cxnId="{6DC5C771-DB44-4709-8317-A07F5E877FB5}">
      <dgm:prSet/>
      <dgm:spPr/>
      <dgm:t>
        <a:bodyPr/>
        <a:lstStyle/>
        <a:p>
          <a:endParaRPr lang="ru-RU"/>
        </a:p>
      </dgm:t>
    </dgm:pt>
    <dgm:pt modelId="{D622BDB2-7481-4190-BD5E-09A7C661C0DD}" type="sibTrans" cxnId="{6DC5C771-DB44-4709-8317-A07F5E877FB5}">
      <dgm:prSet/>
      <dgm:spPr/>
      <dgm:t>
        <a:bodyPr/>
        <a:lstStyle/>
        <a:p>
          <a:endParaRPr lang="ru-RU"/>
        </a:p>
      </dgm:t>
    </dgm:pt>
    <dgm:pt modelId="{BA6E3FB8-4D5B-4B7D-A1CB-472B08FBEE75}" type="pres">
      <dgm:prSet presAssocID="{F10CCA3A-49F8-47A0-8C5C-251B39B1A676}" presName="compositeShape" presStyleCnt="0">
        <dgm:presLayoutVars>
          <dgm:chMax val="7"/>
          <dgm:dir/>
          <dgm:resizeHandles val="exact"/>
        </dgm:presLayoutVars>
      </dgm:prSet>
      <dgm:spPr/>
    </dgm:pt>
    <dgm:pt modelId="{DA2D388C-35AC-4C15-B7C4-E17E54DC4831}" type="pres">
      <dgm:prSet presAssocID="{F10CCA3A-49F8-47A0-8C5C-251B39B1A676}" presName="wedge1" presStyleLbl="node1" presStyleIdx="0" presStyleCnt="5"/>
      <dgm:spPr/>
      <dgm:t>
        <a:bodyPr/>
        <a:lstStyle/>
        <a:p>
          <a:endParaRPr lang="ru-RU"/>
        </a:p>
      </dgm:t>
    </dgm:pt>
    <dgm:pt modelId="{E136A41D-AE0F-423C-8BEA-4B2CAE65948E}" type="pres">
      <dgm:prSet presAssocID="{F10CCA3A-49F8-47A0-8C5C-251B39B1A676}" presName="dummy1a" presStyleCnt="0"/>
      <dgm:spPr/>
    </dgm:pt>
    <dgm:pt modelId="{DBE546A3-A826-4395-B435-341E610ADA73}" type="pres">
      <dgm:prSet presAssocID="{F10CCA3A-49F8-47A0-8C5C-251B39B1A676}" presName="dummy1b" presStyleCnt="0"/>
      <dgm:spPr/>
    </dgm:pt>
    <dgm:pt modelId="{3F871460-3E4F-44D2-B45D-CD0BDB930219}" type="pres">
      <dgm:prSet presAssocID="{F10CCA3A-49F8-47A0-8C5C-251B39B1A67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19CBC-38F0-4AEB-82C6-37B6FCE35842}" type="pres">
      <dgm:prSet presAssocID="{F10CCA3A-49F8-47A0-8C5C-251B39B1A676}" presName="wedge2" presStyleLbl="node1" presStyleIdx="1" presStyleCnt="5"/>
      <dgm:spPr/>
      <dgm:t>
        <a:bodyPr/>
        <a:lstStyle/>
        <a:p>
          <a:endParaRPr lang="ru-RU"/>
        </a:p>
      </dgm:t>
    </dgm:pt>
    <dgm:pt modelId="{D83AA4D8-23ED-4147-9A0C-321F7729FC8B}" type="pres">
      <dgm:prSet presAssocID="{F10CCA3A-49F8-47A0-8C5C-251B39B1A676}" presName="dummy2a" presStyleCnt="0"/>
      <dgm:spPr/>
    </dgm:pt>
    <dgm:pt modelId="{574CC99B-949C-4466-B128-AA9496A12215}" type="pres">
      <dgm:prSet presAssocID="{F10CCA3A-49F8-47A0-8C5C-251B39B1A676}" presName="dummy2b" presStyleCnt="0"/>
      <dgm:spPr/>
    </dgm:pt>
    <dgm:pt modelId="{5FE35FBF-46B1-4BD2-8C42-2FD06A4BC0CA}" type="pres">
      <dgm:prSet presAssocID="{F10CCA3A-49F8-47A0-8C5C-251B39B1A67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D589A-CD8A-4111-80DC-DB21715AECA2}" type="pres">
      <dgm:prSet presAssocID="{F10CCA3A-49F8-47A0-8C5C-251B39B1A676}" presName="wedge3" presStyleLbl="node1" presStyleIdx="2" presStyleCnt="5"/>
      <dgm:spPr/>
      <dgm:t>
        <a:bodyPr/>
        <a:lstStyle/>
        <a:p>
          <a:endParaRPr lang="ru-RU"/>
        </a:p>
      </dgm:t>
    </dgm:pt>
    <dgm:pt modelId="{F6747421-4D49-464E-A60B-7F583AA6935E}" type="pres">
      <dgm:prSet presAssocID="{F10CCA3A-49F8-47A0-8C5C-251B39B1A676}" presName="dummy3a" presStyleCnt="0"/>
      <dgm:spPr/>
    </dgm:pt>
    <dgm:pt modelId="{2E11C0E3-A8CC-44A1-95DA-8C4A2752FD48}" type="pres">
      <dgm:prSet presAssocID="{F10CCA3A-49F8-47A0-8C5C-251B39B1A676}" presName="dummy3b" presStyleCnt="0"/>
      <dgm:spPr/>
    </dgm:pt>
    <dgm:pt modelId="{B9ABC311-6E6F-43C0-9820-68FB83B9782B}" type="pres">
      <dgm:prSet presAssocID="{F10CCA3A-49F8-47A0-8C5C-251B39B1A67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6F690-876F-42B0-BC4E-0DFAFBEA2CAB}" type="pres">
      <dgm:prSet presAssocID="{F10CCA3A-49F8-47A0-8C5C-251B39B1A676}" presName="wedge4" presStyleLbl="node1" presStyleIdx="3" presStyleCnt="5"/>
      <dgm:spPr/>
      <dgm:t>
        <a:bodyPr/>
        <a:lstStyle/>
        <a:p>
          <a:endParaRPr lang="ru-RU"/>
        </a:p>
      </dgm:t>
    </dgm:pt>
    <dgm:pt modelId="{5FF25B3D-3135-4115-AF12-172211A0C752}" type="pres">
      <dgm:prSet presAssocID="{F10CCA3A-49F8-47A0-8C5C-251B39B1A676}" presName="dummy4a" presStyleCnt="0"/>
      <dgm:spPr/>
    </dgm:pt>
    <dgm:pt modelId="{F9EB7E67-2E89-42AF-890D-4D94E1877E66}" type="pres">
      <dgm:prSet presAssocID="{F10CCA3A-49F8-47A0-8C5C-251B39B1A676}" presName="dummy4b" presStyleCnt="0"/>
      <dgm:spPr/>
    </dgm:pt>
    <dgm:pt modelId="{76BB2A98-7C4E-4DA5-A8BF-70D4403993AB}" type="pres">
      <dgm:prSet presAssocID="{F10CCA3A-49F8-47A0-8C5C-251B39B1A67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D5FA-3A58-4C1C-A78F-9FF160208151}" type="pres">
      <dgm:prSet presAssocID="{F10CCA3A-49F8-47A0-8C5C-251B39B1A676}" presName="wedge5" presStyleLbl="node1" presStyleIdx="4" presStyleCnt="5"/>
      <dgm:spPr/>
      <dgm:t>
        <a:bodyPr/>
        <a:lstStyle/>
        <a:p>
          <a:endParaRPr lang="ru-RU"/>
        </a:p>
      </dgm:t>
    </dgm:pt>
    <dgm:pt modelId="{12B2EBCF-37BE-458B-A121-44E1E93EF449}" type="pres">
      <dgm:prSet presAssocID="{F10CCA3A-49F8-47A0-8C5C-251B39B1A676}" presName="dummy5a" presStyleCnt="0"/>
      <dgm:spPr/>
    </dgm:pt>
    <dgm:pt modelId="{B5290226-00F4-44B4-B023-031EF5431469}" type="pres">
      <dgm:prSet presAssocID="{F10CCA3A-49F8-47A0-8C5C-251B39B1A676}" presName="dummy5b" presStyleCnt="0"/>
      <dgm:spPr/>
    </dgm:pt>
    <dgm:pt modelId="{5562EA57-4A62-470B-966A-9303EECB5682}" type="pres">
      <dgm:prSet presAssocID="{F10CCA3A-49F8-47A0-8C5C-251B39B1A67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4C16-7BF5-46D1-9A51-DBC6E9DA4A8F}" type="pres">
      <dgm:prSet presAssocID="{FB8DBE67-A458-4438-A0E7-325E8C62F106}" presName="arrowWedge1" presStyleLbl="fgSibTrans2D1" presStyleIdx="0" presStyleCnt="5"/>
      <dgm:spPr/>
    </dgm:pt>
    <dgm:pt modelId="{289E6BF9-B714-43B7-BA96-FE443E754449}" type="pres">
      <dgm:prSet presAssocID="{422B4D47-9B8F-4CBA-9FAB-FDE34022F675}" presName="arrowWedge2" presStyleLbl="fgSibTrans2D1" presStyleIdx="1" presStyleCnt="5"/>
      <dgm:spPr/>
    </dgm:pt>
    <dgm:pt modelId="{3323027B-86F7-4C07-875B-41C3E64F848B}" type="pres">
      <dgm:prSet presAssocID="{D622BDB2-7481-4190-BD5E-09A7C661C0DD}" presName="arrowWedge3" presStyleLbl="fgSibTrans2D1" presStyleIdx="2" presStyleCnt="5"/>
      <dgm:spPr/>
    </dgm:pt>
    <dgm:pt modelId="{04A0A7AC-14C3-4369-9C91-6700696E43AC}" type="pres">
      <dgm:prSet presAssocID="{D1805A40-BFC3-45BD-8DB0-091F9B171931}" presName="arrowWedge4" presStyleLbl="fgSibTrans2D1" presStyleIdx="3" presStyleCnt="5"/>
      <dgm:spPr/>
    </dgm:pt>
    <dgm:pt modelId="{A70B75A2-78F2-4ED0-8555-9FB61F9B5EE1}" type="pres">
      <dgm:prSet presAssocID="{14734804-B4BA-41F1-B356-EA4FDCA9AF2A}" presName="arrowWedge5" presStyleLbl="fgSibTrans2D1" presStyleIdx="4" presStyleCnt="5"/>
      <dgm:spPr/>
    </dgm:pt>
  </dgm:ptLst>
  <dgm:cxnLst>
    <dgm:cxn modelId="{2D8B72E8-C823-4771-A1EE-7455E4057615}" srcId="{F10CCA3A-49F8-47A0-8C5C-251B39B1A676}" destId="{FDF0FCDF-1097-4FDF-A52D-2A0F06FDEC15}" srcOrd="3" destOrd="0" parTransId="{11064BD2-18C2-486E-80C2-23C86F351E9C}" sibTransId="{D1805A40-BFC3-45BD-8DB0-091F9B171931}"/>
    <dgm:cxn modelId="{9831A17F-ADC8-4D02-BABD-27D5C3D422AA}" type="presOf" srcId="{58B22EA9-AC0B-4E89-9D2A-859A40D75336}" destId="{DA2D388C-35AC-4C15-B7C4-E17E54DC4831}" srcOrd="0" destOrd="0" presId="urn:microsoft.com/office/officeart/2005/8/layout/cycle8"/>
    <dgm:cxn modelId="{FE7829B5-DEBD-4955-9A85-F739EE6E350F}" srcId="{F10CCA3A-49F8-47A0-8C5C-251B39B1A676}" destId="{B658FF1D-59D2-4367-A3BA-A5234A229CA7}" srcOrd="1" destOrd="0" parTransId="{C9DFA005-0EC6-493D-A9A3-7BC785537B15}" sibTransId="{422B4D47-9B8F-4CBA-9FAB-FDE34022F675}"/>
    <dgm:cxn modelId="{6DC5C771-DB44-4709-8317-A07F5E877FB5}" srcId="{F10CCA3A-49F8-47A0-8C5C-251B39B1A676}" destId="{64837F10-F6A6-42F1-8065-11AE06FA1D54}" srcOrd="2" destOrd="0" parTransId="{91C40FC6-4163-4E6E-AF5C-4E57C8DF703F}" sibTransId="{D622BDB2-7481-4190-BD5E-09A7C661C0DD}"/>
    <dgm:cxn modelId="{C6DC98DE-A88A-4496-83FE-DD693D133A0C}" type="presOf" srcId="{FBFE87F9-FCF7-42F8-8DBF-19FA5F4DB468}" destId="{2AAAD5FA-3A58-4C1C-A78F-9FF160208151}" srcOrd="0" destOrd="0" presId="urn:microsoft.com/office/officeart/2005/8/layout/cycle8"/>
    <dgm:cxn modelId="{9E853FCD-9E39-430A-B2E0-199C523A3191}" type="presOf" srcId="{FBFE87F9-FCF7-42F8-8DBF-19FA5F4DB468}" destId="{5562EA57-4A62-470B-966A-9303EECB5682}" srcOrd="1" destOrd="0" presId="urn:microsoft.com/office/officeart/2005/8/layout/cycle8"/>
    <dgm:cxn modelId="{A06EDAB9-685F-40E1-8138-88EF0867E040}" type="presOf" srcId="{FDF0FCDF-1097-4FDF-A52D-2A0F06FDEC15}" destId="{76BB2A98-7C4E-4DA5-A8BF-70D4403993AB}" srcOrd="1" destOrd="0" presId="urn:microsoft.com/office/officeart/2005/8/layout/cycle8"/>
    <dgm:cxn modelId="{7E98B099-4735-473F-BFF4-C4729AD94F06}" srcId="{F10CCA3A-49F8-47A0-8C5C-251B39B1A676}" destId="{FBFE87F9-FCF7-42F8-8DBF-19FA5F4DB468}" srcOrd="4" destOrd="0" parTransId="{80F29A74-D7C3-4186-92D8-58EB74FE7F1A}" sibTransId="{14734804-B4BA-41F1-B356-EA4FDCA9AF2A}"/>
    <dgm:cxn modelId="{C935A84D-BE76-4FC4-A0C2-5A8660318C18}" type="presOf" srcId="{B658FF1D-59D2-4367-A3BA-A5234A229CA7}" destId="{1CF19CBC-38F0-4AEB-82C6-37B6FCE35842}" srcOrd="0" destOrd="0" presId="urn:microsoft.com/office/officeart/2005/8/layout/cycle8"/>
    <dgm:cxn modelId="{8F8F17DC-DD8A-43CD-B032-26421F61FE65}" type="presOf" srcId="{64837F10-F6A6-42F1-8065-11AE06FA1D54}" destId="{535D589A-CD8A-4111-80DC-DB21715AECA2}" srcOrd="0" destOrd="0" presId="urn:microsoft.com/office/officeart/2005/8/layout/cycle8"/>
    <dgm:cxn modelId="{55857899-B8C5-4B32-AA4B-D1F3EA85C85E}" type="presOf" srcId="{64837F10-F6A6-42F1-8065-11AE06FA1D54}" destId="{B9ABC311-6E6F-43C0-9820-68FB83B9782B}" srcOrd="1" destOrd="0" presId="urn:microsoft.com/office/officeart/2005/8/layout/cycle8"/>
    <dgm:cxn modelId="{0B10D46C-E7E2-42D7-A385-CA72CE356698}" type="presOf" srcId="{F10CCA3A-49F8-47A0-8C5C-251B39B1A676}" destId="{BA6E3FB8-4D5B-4B7D-A1CB-472B08FBEE75}" srcOrd="0" destOrd="0" presId="urn:microsoft.com/office/officeart/2005/8/layout/cycle8"/>
    <dgm:cxn modelId="{2D09B2ED-9E16-4C4B-AFEB-8414A2458985}" type="presOf" srcId="{B658FF1D-59D2-4367-A3BA-A5234A229CA7}" destId="{5FE35FBF-46B1-4BD2-8C42-2FD06A4BC0CA}" srcOrd="1" destOrd="0" presId="urn:microsoft.com/office/officeart/2005/8/layout/cycle8"/>
    <dgm:cxn modelId="{32A2C4DC-06F3-4C34-897B-8573668B8A23}" type="presOf" srcId="{58B22EA9-AC0B-4E89-9D2A-859A40D75336}" destId="{3F871460-3E4F-44D2-B45D-CD0BDB930219}" srcOrd="1" destOrd="0" presId="urn:microsoft.com/office/officeart/2005/8/layout/cycle8"/>
    <dgm:cxn modelId="{313A5EDE-FDB2-42D3-9F5A-B8868538D0AA}" type="presOf" srcId="{FDF0FCDF-1097-4FDF-A52D-2A0F06FDEC15}" destId="{5B76F690-876F-42B0-BC4E-0DFAFBEA2CAB}" srcOrd="0" destOrd="0" presId="urn:microsoft.com/office/officeart/2005/8/layout/cycle8"/>
    <dgm:cxn modelId="{840735B7-B17E-4BF2-97E8-4B78E83B21E7}" srcId="{F10CCA3A-49F8-47A0-8C5C-251B39B1A676}" destId="{58B22EA9-AC0B-4E89-9D2A-859A40D75336}" srcOrd="0" destOrd="0" parTransId="{13C46606-AC85-4282-9EDF-1A66D072BC5A}" sibTransId="{FB8DBE67-A458-4438-A0E7-325E8C62F106}"/>
    <dgm:cxn modelId="{FFFDEF00-80E9-44A2-ADEA-3F3736C477D7}" type="presParOf" srcId="{BA6E3FB8-4D5B-4B7D-A1CB-472B08FBEE75}" destId="{DA2D388C-35AC-4C15-B7C4-E17E54DC4831}" srcOrd="0" destOrd="0" presId="urn:microsoft.com/office/officeart/2005/8/layout/cycle8"/>
    <dgm:cxn modelId="{2B08C002-0FDD-4490-A8E0-804B22527DAC}" type="presParOf" srcId="{BA6E3FB8-4D5B-4B7D-A1CB-472B08FBEE75}" destId="{E136A41D-AE0F-423C-8BEA-4B2CAE65948E}" srcOrd="1" destOrd="0" presId="urn:microsoft.com/office/officeart/2005/8/layout/cycle8"/>
    <dgm:cxn modelId="{64241435-40D7-4CDD-B17A-A58FC835EDD4}" type="presParOf" srcId="{BA6E3FB8-4D5B-4B7D-A1CB-472B08FBEE75}" destId="{DBE546A3-A826-4395-B435-341E610ADA73}" srcOrd="2" destOrd="0" presId="urn:microsoft.com/office/officeart/2005/8/layout/cycle8"/>
    <dgm:cxn modelId="{32FAE729-4CA6-469B-9E68-FDB9E9218850}" type="presParOf" srcId="{BA6E3FB8-4D5B-4B7D-A1CB-472B08FBEE75}" destId="{3F871460-3E4F-44D2-B45D-CD0BDB930219}" srcOrd="3" destOrd="0" presId="urn:microsoft.com/office/officeart/2005/8/layout/cycle8"/>
    <dgm:cxn modelId="{B9A2B3C8-1F27-452D-9BB7-4249C8DB53B3}" type="presParOf" srcId="{BA6E3FB8-4D5B-4B7D-A1CB-472B08FBEE75}" destId="{1CF19CBC-38F0-4AEB-82C6-37B6FCE35842}" srcOrd="4" destOrd="0" presId="urn:microsoft.com/office/officeart/2005/8/layout/cycle8"/>
    <dgm:cxn modelId="{3FBCCC65-A21D-413C-A321-31B52AB559BD}" type="presParOf" srcId="{BA6E3FB8-4D5B-4B7D-A1CB-472B08FBEE75}" destId="{D83AA4D8-23ED-4147-9A0C-321F7729FC8B}" srcOrd="5" destOrd="0" presId="urn:microsoft.com/office/officeart/2005/8/layout/cycle8"/>
    <dgm:cxn modelId="{8233C347-8373-487D-9272-9D1971271027}" type="presParOf" srcId="{BA6E3FB8-4D5B-4B7D-A1CB-472B08FBEE75}" destId="{574CC99B-949C-4466-B128-AA9496A12215}" srcOrd="6" destOrd="0" presId="urn:microsoft.com/office/officeart/2005/8/layout/cycle8"/>
    <dgm:cxn modelId="{108F5EF5-19F5-43E1-B07C-23114D59272B}" type="presParOf" srcId="{BA6E3FB8-4D5B-4B7D-A1CB-472B08FBEE75}" destId="{5FE35FBF-46B1-4BD2-8C42-2FD06A4BC0CA}" srcOrd="7" destOrd="0" presId="urn:microsoft.com/office/officeart/2005/8/layout/cycle8"/>
    <dgm:cxn modelId="{E69F7889-833D-4AB0-A7BF-32BF67B3614A}" type="presParOf" srcId="{BA6E3FB8-4D5B-4B7D-A1CB-472B08FBEE75}" destId="{535D589A-CD8A-4111-80DC-DB21715AECA2}" srcOrd="8" destOrd="0" presId="urn:microsoft.com/office/officeart/2005/8/layout/cycle8"/>
    <dgm:cxn modelId="{20D41880-B415-457E-9BA1-9D09DC436459}" type="presParOf" srcId="{BA6E3FB8-4D5B-4B7D-A1CB-472B08FBEE75}" destId="{F6747421-4D49-464E-A60B-7F583AA6935E}" srcOrd="9" destOrd="0" presId="urn:microsoft.com/office/officeart/2005/8/layout/cycle8"/>
    <dgm:cxn modelId="{B7E2A0A1-5F90-43E3-8649-6D1D28F66211}" type="presParOf" srcId="{BA6E3FB8-4D5B-4B7D-A1CB-472B08FBEE75}" destId="{2E11C0E3-A8CC-44A1-95DA-8C4A2752FD48}" srcOrd="10" destOrd="0" presId="urn:microsoft.com/office/officeart/2005/8/layout/cycle8"/>
    <dgm:cxn modelId="{EF20F92F-F878-4D49-8079-3BE012C06B6E}" type="presParOf" srcId="{BA6E3FB8-4D5B-4B7D-A1CB-472B08FBEE75}" destId="{B9ABC311-6E6F-43C0-9820-68FB83B9782B}" srcOrd="11" destOrd="0" presId="urn:microsoft.com/office/officeart/2005/8/layout/cycle8"/>
    <dgm:cxn modelId="{1F10C5D0-F1DA-414E-A146-F3C94DE87845}" type="presParOf" srcId="{BA6E3FB8-4D5B-4B7D-A1CB-472B08FBEE75}" destId="{5B76F690-876F-42B0-BC4E-0DFAFBEA2CAB}" srcOrd="12" destOrd="0" presId="urn:microsoft.com/office/officeart/2005/8/layout/cycle8"/>
    <dgm:cxn modelId="{4175727C-817B-468B-86F4-1386F60BB747}" type="presParOf" srcId="{BA6E3FB8-4D5B-4B7D-A1CB-472B08FBEE75}" destId="{5FF25B3D-3135-4115-AF12-172211A0C752}" srcOrd="13" destOrd="0" presId="urn:microsoft.com/office/officeart/2005/8/layout/cycle8"/>
    <dgm:cxn modelId="{1E3C5C3F-DCF2-4C65-8E91-09EACDC8E039}" type="presParOf" srcId="{BA6E3FB8-4D5B-4B7D-A1CB-472B08FBEE75}" destId="{F9EB7E67-2E89-42AF-890D-4D94E1877E66}" srcOrd="14" destOrd="0" presId="urn:microsoft.com/office/officeart/2005/8/layout/cycle8"/>
    <dgm:cxn modelId="{048FF2F3-2205-4AA8-B455-089E0555C6A5}" type="presParOf" srcId="{BA6E3FB8-4D5B-4B7D-A1CB-472B08FBEE75}" destId="{76BB2A98-7C4E-4DA5-A8BF-70D4403993AB}" srcOrd="15" destOrd="0" presId="urn:microsoft.com/office/officeart/2005/8/layout/cycle8"/>
    <dgm:cxn modelId="{68BB5D9E-0AD8-4DB3-B46A-D58C8B3F5634}" type="presParOf" srcId="{BA6E3FB8-4D5B-4B7D-A1CB-472B08FBEE75}" destId="{2AAAD5FA-3A58-4C1C-A78F-9FF160208151}" srcOrd="16" destOrd="0" presId="urn:microsoft.com/office/officeart/2005/8/layout/cycle8"/>
    <dgm:cxn modelId="{4E99E6DF-468C-4D5D-AC9A-A9AB8A6CD4AC}" type="presParOf" srcId="{BA6E3FB8-4D5B-4B7D-A1CB-472B08FBEE75}" destId="{12B2EBCF-37BE-458B-A121-44E1E93EF449}" srcOrd="17" destOrd="0" presId="urn:microsoft.com/office/officeart/2005/8/layout/cycle8"/>
    <dgm:cxn modelId="{252FEDFE-0159-4267-8AEA-1AC8746358B3}" type="presParOf" srcId="{BA6E3FB8-4D5B-4B7D-A1CB-472B08FBEE75}" destId="{B5290226-00F4-44B4-B023-031EF5431469}" srcOrd="18" destOrd="0" presId="urn:microsoft.com/office/officeart/2005/8/layout/cycle8"/>
    <dgm:cxn modelId="{FF66BD01-3DB0-4207-9AA8-9FB17C49FE18}" type="presParOf" srcId="{BA6E3FB8-4D5B-4B7D-A1CB-472B08FBEE75}" destId="{5562EA57-4A62-470B-966A-9303EECB5682}" srcOrd="19" destOrd="0" presId="urn:microsoft.com/office/officeart/2005/8/layout/cycle8"/>
    <dgm:cxn modelId="{9C25ABC9-2C01-4F75-8F6D-E8CFA64DDC04}" type="presParOf" srcId="{BA6E3FB8-4D5B-4B7D-A1CB-472B08FBEE75}" destId="{445D4C16-7BF5-46D1-9A51-DBC6E9DA4A8F}" srcOrd="20" destOrd="0" presId="urn:microsoft.com/office/officeart/2005/8/layout/cycle8"/>
    <dgm:cxn modelId="{F84A582E-5D6E-44AC-BA1E-1EF312D97070}" type="presParOf" srcId="{BA6E3FB8-4D5B-4B7D-A1CB-472B08FBEE75}" destId="{289E6BF9-B714-43B7-BA96-FE443E754449}" srcOrd="21" destOrd="0" presId="urn:microsoft.com/office/officeart/2005/8/layout/cycle8"/>
    <dgm:cxn modelId="{2A9C3A76-2571-4DA7-8866-1F85ECA14FB2}" type="presParOf" srcId="{BA6E3FB8-4D5B-4B7D-A1CB-472B08FBEE75}" destId="{3323027B-86F7-4C07-875B-41C3E64F848B}" srcOrd="22" destOrd="0" presId="urn:microsoft.com/office/officeart/2005/8/layout/cycle8"/>
    <dgm:cxn modelId="{4B34C631-B0E0-4384-959D-094D78D5E988}" type="presParOf" srcId="{BA6E3FB8-4D5B-4B7D-A1CB-472B08FBEE75}" destId="{04A0A7AC-14C3-4369-9C91-6700696E43AC}" srcOrd="23" destOrd="0" presId="urn:microsoft.com/office/officeart/2005/8/layout/cycle8"/>
    <dgm:cxn modelId="{B99C157B-B1AA-45EF-8575-D41F789104B2}" type="presParOf" srcId="{BA6E3FB8-4D5B-4B7D-A1CB-472B08FBEE75}" destId="{A70B75A2-78F2-4ED0-8555-9FB61F9B5EE1}" srcOrd="24" destOrd="0" presId="urn:microsoft.com/office/officeart/2005/8/layout/cycle8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697D7A-0DA6-4459-9EB3-EABCE7CF3C4A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</dgm:pt>
    <dgm:pt modelId="{35B459DD-195A-4DCF-8DEF-AF143BCB3B5E}">
      <dgm:prSet phldrT="[Текст]"/>
      <dgm:spPr/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 Заключительное слово учителя.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4D777E7-AA21-46BF-87D6-7773FD8F9208}" type="parTrans" cxnId="{F4B97EDC-1B2D-4C22-B3E9-E8087B06A1D0}">
      <dgm:prSet/>
      <dgm:spPr/>
      <dgm:t>
        <a:bodyPr/>
        <a:lstStyle/>
        <a:p>
          <a:endParaRPr lang="ru-RU"/>
        </a:p>
      </dgm:t>
    </dgm:pt>
    <dgm:pt modelId="{20EDA937-4272-4208-8777-B398538B59A7}" type="sibTrans" cxnId="{F4B97EDC-1B2D-4C22-B3E9-E8087B06A1D0}">
      <dgm:prSet/>
      <dgm:spPr/>
      <dgm:t>
        <a:bodyPr/>
        <a:lstStyle/>
        <a:p>
          <a:endParaRPr lang="ru-RU"/>
        </a:p>
      </dgm:t>
    </dgm:pt>
    <dgm:pt modelId="{0A082D90-820F-42BD-8ACE-5F6690E494BE}">
      <dgm:prSet phldrT="[Текст]"/>
      <dgm:spPr/>
      <dgm:t>
        <a:bodyPr/>
        <a:lstStyle/>
        <a:p>
          <a:pPr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Выступление экспертов.</a:t>
          </a:r>
        </a:p>
        <a:p>
          <a:pPr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Итоговое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Голосование.</a:t>
          </a:r>
          <a:endParaRPr lang="ru-RU" dirty="0"/>
        </a:p>
      </dgm:t>
    </dgm:pt>
    <dgm:pt modelId="{99D4E727-33CF-4CF8-8B21-EB3B02106365}" type="parTrans" cxnId="{CBA24E30-53AE-4DBE-A6F9-4F53CFD895F9}">
      <dgm:prSet/>
      <dgm:spPr/>
      <dgm:t>
        <a:bodyPr/>
        <a:lstStyle/>
        <a:p>
          <a:endParaRPr lang="ru-RU"/>
        </a:p>
      </dgm:t>
    </dgm:pt>
    <dgm:pt modelId="{D5074E72-ADD6-4921-8C3D-7D80939F9242}" type="sibTrans" cxnId="{CBA24E30-53AE-4DBE-A6F9-4F53CFD895F9}">
      <dgm:prSet/>
      <dgm:spPr/>
      <dgm:t>
        <a:bodyPr/>
        <a:lstStyle/>
        <a:p>
          <a:endParaRPr lang="ru-RU"/>
        </a:p>
      </dgm:t>
    </dgm:pt>
    <dgm:pt modelId="{7D5B7C6C-9029-48F8-BD46-0A72E95A1647}">
      <dgm:prSet phldrT="[Текст]"/>
      <dgm:spPr/>
      <dgm:t>
        <a:bodyPr/>
        <a:lstStyle/>
        <a:p>
          <a:r>
            <a:rPr lang="ru-RU" dirty="0" smtClean="0"/>
            <a:t>Домашнее задание. </a:t>
          </a:r>
          <a:endParaRPr lang="ru-RU" dirty="0"/>
        </a:p>
      </dgm:t>
    </dgm:pt>
    <dgm:pt modelId="{04E37640-0A26-4C2E-B652-BBBA8F209077}" type="parTrans" cxnId="{8C521653-A510-4B23-BE79-C2679E047085}">
      <dgm:prSet/>
      <dgm:spPr/>
      <dgm:t>
        <a:bodyPr/>
        <a:lstStyle/>
        <a:p>
          <a:endParaRPr lang="ru-RU"/>
        </a:p>
      </dgm:t>
    </dgm:pt>
    <dgm:pt modelId="{F025DDDB-5E07-4EC4-83FE-60C052663E98}" type="sibTrans" cxnId="{8C521653-A510-4B23-BE79-C2679E047085}">
      <dgm:prSet/>
      <dgm:spPr/>
      <dgm:t>
        <a:bodyPr/>
        <a:lstStyle/>
        <a:p>
          <a:endParaRPr lang="ru-RU"/>
        </a:p>
      </dgm:t>
    </dgm:pt>
    <dgm:pt modelId="{993A94E3-D615-4C97-97BD-38D1A4363111}" type="pres">
      <dgm:prSet presAssocID="{4A697D7A-0DA6-4459-9EB3-EABCE7CF3C4A}" presName="Name0" presStyleCnt="0">
        <dgm:presLayoutVars>
          <dgm:dir/>
          <dgm:resizeHandles val="exact"/>
        </dgm:presLayoutVars>
      </dgm:prSet>
      <dgm:spPr/>
    </dgm:pt>
    <dgm:pt modelId="{27698DEE-F48D-48AE-AE4B-4CF0B82915B8}" type="pres">
      <dgm:prSet presAssocID="{35B459DD-195A-4DCF-8DEF-AF143BCB3B5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F736A-7CE1-467F-8D61-4C8AF76738D1}" type="pres">
      <dgm:prSet presAssocID="{20EDA937-4272-4208-8777-B398538B59A7}" presName="space" presStyleCnt="0"/>
      <dgm:spPr/>
    </dgm:pt>
    <dgm:pt modelId="{2A5D1215-0E49-4305-B2F9-CEF01D886222}" type="pres">
      <dgm:prSet presAssocID="{0A082D90-820F-42BD-8ACE-5F6690E494BE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3E3D6-6215-4428-8A8D-9233CDFC6E2A}" type="pres">
      <dgm:prSet presAssocID="{D5074E72-ADD6-4921-8C3D-7D80939F9242}" presName="space" presStyleCnt="0"/>
      <dgm:spPr/>
    </dgm:pt>
    <dgm:pt modelId="{0DBCDD85-1D64-4258-B69C-DD9665EE97CE}" type="pres">
      <dgm:prSet presAssocID="{7D5B7C6C-9029-48F8-BD46-0A72E95A1647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7B0416EF-E383-40C9-94B2-7370AA3D6E53}" type="presOf" srcId="{4A697D7A-0DA6-4459-9EB3-EABCE7CF3C4A}" destId="{993A94E3-D615-4C97-97BD-38D1A4363111}" srcOrd="0" destOrd="0" presId="urn:microsoft.com/office/officeart/2005/8/layout/venn3"/>
    <dgm:cxn modelId="{D65F91D2-A651-4F1E-93F6-7537B4BB13BC}" type="presOf" srcId="{7D5B7C6C-9029-48F8-BD46-0A72E95A1647}" destId="{0DBCDD85-1D64-4258-B69C-DD9665EE97CE}" srcOrd="0" destOrd="0" presId="urn:microsoft.com/office/officeart/2005/8/layout/venn3"/>
    <dgm:cxn modelId="{AB804EF2-BD30-4AB7-BCD6-0DA9804471A2}" type="presOf" srcId="{35B459DD-195A-4DCF-8DEF-AF143BCB3B5E}" destId="{27698DEE-F48D-48AE-AE4B-4CF0B82915B8}" srcOrd="0" destOrd="0" presId="urn:microsoft.com/office/officeart/2005/8/layout/venn3"/>
    <dgm:cxn modelId="{F4B97EDC-1B2D-4C22-B3E9-E8087B06A1D0}" srcId="{4A697D7A-0DA6-4459-9EB3-EABCE7CF3C4A}" destId="{35B459DD-195A-4DCF-8DEF-AF143BCB3B5E}" srcOrd="0" destOrd="0" parTransId="{64D777E7-AA21-46BF-87D6-7773FD8F9208}" sibTransId="{20EDA937-4272-4208-8777-B398538B59A7}"/>
    <dgm:cxn modelId="{8C521653-A510-4B23-BE79-C2679E047085}" srcId="{4A697D7A-0DA6-4459-9EB3-EABCE7CF3C4A}" destId="{7D5B7C6C-9029-48F8-BD46-0A72E95A1647}" srcOrd="2" destOrd="0" parTransId="{04E37640-0A26-4C2E-B652-BBBA8F209077}" sibTransId="{F025DDDB-5E07-4EC4-83FE-60C052663E98}"/>
    <dgm:cxn modelId="{B916D8B7-3E9D-4912-B6EF-08B3B6BFDF2B}" type="presOf" srcId="{0A082D90-820F-42BD-8ACE-5F6690E494BE}" destId="{2A5D1215-0E49-4305-B2F9-CEF01D886222}" srcOrd="0" destOrd="0" presId="urn:microsoft.com/office/officeart/2005/8/layout/venn3"/>
    <dgm:cxn modelId="{CBA24E30-53AE-4DBE-A6F9-4F53CFD895F9}" srcId="{4A697D7A-0DA6-4459-9EB3-EABCE7CF3C4A}" destId="{0A082D90-820F-42BD-8ACE-5F6690E494BE}" srcOrd="1" destOrd="0" parTransId="{99D4E727-33CF-4CF8-8B21-EB3B02106365}" sibTransId="{D5074E72-ADD6-4921-8C3D-7D80939F9242}"/>
    <dgm:cxn modelId="{38DA1918-A3FA-41D9-89E5-D32BD8E80E79}" type="presParOf" srcId="{993A94E3-D615-4C97-97BD-38D1A4363111}" destId="{27698DEE-F48D-48AE-AE4B-4CF0B82915B8}" srcOrd="0" destOrd="0" presId="urn:microsoft.com/office/officeart/2005/8/layout/venn3"/>
    <dgm:cxn modelId="{A4E30DE8-32F3-4094-B16D-83D0B680F566}" type="presParOf" srcId="{993A94E3-D615-4C97-97BD-38D1A4363111}" destId="{255F736A-7CE1-467F-8D61-4C8AF76738D1}" srcOrd="1" destOrd="0" presId="urn:microsoft.com/office/officeart/2005/8/layout/venn3"/>
    <dgm:cxn modelId="{629887A8-23B3-46E1-AA83-DF2E1DFEBD4D}" type="presParOf" srcId="{993A94E3-D615-4C97-97BD-38D1A4363111}" destId="{2A5D1215-0E49-4305-B2F9-CEF01D886222}" srcOrd="2" destOrd="0" presId="urn:microsoft.com/office/officeart/2005/8/layout/venn3"/>
    <dgm:cxn modelId="{F40B89E5-B1FF-4E55-93BB-EBFDA09C2574}" type="presParOf" srcId="{993A94E3-D615-4C97-97BD-38D1A4363111}" destId="{7DC3E3D6-6215-4428-8A8D-9233CDFC6E2A}" srcOrd="3" destOrd="0" presId="urn:microsoft.com/office/officeart/2005/8/layout/venn3"/>
    <dgm:cxn modelId="{279500B2-976A-4178-AB4B-850E581D7665}" type="presParOf" srcId="{993A94E3-D615-4C97-97BD-38D1A4363111}" destId="{0DBCDD85-1D64-4258-B69C-DD9665EE97CE}" srcOrd="4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BC21A-4C5F-41E7-A635-424CC2CCE0EE}" type="doc">
      <dgm:prSet loTypeId="urn:microsoft.com/office/officeart/2005/8/layout/vList6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CDFD17A-4E47-40B8-A284-873F8031AFE4}">
      <dgm:prSet phldrT="[Текст]" custT="1"/>
      <dgm:spPr/>
      <dgm:t>
        <a:bodyPr/>
        <a:lstStyle/>
        <a:p>
          <a:r>
            <a:rPr lang="ru-RU" sz="1800" b="1" dirty="0" err="1" smtClean="0"/>
            <a:t>Видео-конференции</a:t>
          </a:r>
          <a:endParaRPr lang="ru-RU" sz="1800" b="1" dirty="0"/>
        </a:p>
      </dgm:t>
    </dgm:pt>
    <dgm:pt modelId="{71879096-7458-4CE7-B2C6-811D86064670}" type="parTrans" cxnId="{F51DE156-6CF7-40CB-89FA-3B516833CF44}">
      <dgm:prSet/>
      <dgm:spPr/>
      <dgm:t>
        <a:bodyPr/>
        <a:lstStyle/>
        <a:p>
          <a:endParaRPr lang="ru-RU" sz="1800"/>
        </a:p>
      </dgm:t>
    </dgm:pt>
    <dgm:pt modelId="{8C80D07F-9784-4F31-8A9B-C44A7A5598D4}" type="sibTrans" cxnId="{F51DE156-6CF7-40CB-89FA-3B516833CF44}">
      <dgm:prSet/>
      <dgm:spPr/>
      <dgm:t>
        <a:bodyPr/>
        <a:lstStyle/>
        <a:p>
          <a:endParaRPr lang="ru-RU" sz="1800"/>
        </a:p>
      </dgm:t>
    </dgm:pt>
    <dgm:pt modelId="{72B3071A-EE65-40FB-8BBA-B10B6B342C14}">
      <dgm:prSet phldrT="[Текст]" custT="1"/>
      <dgm:spPr/>
      <dgm:t>
        <a:bodyPr/>
        <a:lstStyle/>
        <a:p>
          <a:r>
            <a:rPr lang="ru-RU" sz="1800" b="1" dirty="0" smtClean="0"/>
            <a:t>Методический обмен</a:t>
          </a:r>
          <a:endParaRPr lang="ru-RU" sz="1800" b="1" dirty="0"/>
        </a:p>
      </dgm:t>
    </dgm:pt>
    <dgm:pt modelId="{AAD0335E-F71E-4311-BD33-3F4E158628E8}" type="parTrans" cxnId="{07047828-B78D-4E5B-93C3-5028751F6911}">
      <dgm:prSet/>
      <dgm:spPr/>
      <dgm:t>
        <a:bodyPr/>
        <a:lstStyle/>
        <a:p>
          <a:endParaRPr lang="ru-RU" sz="1800"/>
        </a:p>
      </dgm:t>
    </dgm:pt>
    <dgm:pt modelId="{B18CF786-E02C-43D3-8102-A21F640B7C81}" type="sibTrans" cxnId="{07047828-B78D-4E5B-93C3-5028751F6911}">
      <dgm:prSet/>
      <dgm:spPr/>
      <dgm:t>
        <a:bodyPr/>
        <a:lstStyle/>
        <a:p>
          <a:endParaRPr lang="ru-RU" sz="1800"/>
        </a:p>
      </dgm:t>
    </dgm:pt>
    <dgm:pt modelId="{E79FA857-CE1B-4432-9B82-3D3C3CAD96EF}">
      <dgm:prSet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Интернет-проект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4D011EAB-00E0-4122-807F-769886797011}" type="parTrans" cxnId="{B803E015-57AF-4A9A-B2F9-A153BC5A397A}">
      <dgm:prSet/>
      <dgm:spPr/>
      <dgm:t>
        <a:bodyPr/>
        <a:lstStyle/>
        <a:p>
          <a:endParaRPr lang="ru-RU" sz="1800"/>
        </a:p>
      </dgm:t>
    </dgm:pt>
    <dgm:pt modelId="{C28E5DAE-A0A2-4C6A-8A3B-ABA6163D4651}" type="sibTrans" cxnId="{B803E015-57AF-4A9A-B2F9-A153BC5A397A}">
      <dgm:prSet/>
      <dgm:spPr/>
      <dgm:t>
        <a:bodyPr/>
        <a:lstStyle/>
        <a:p>
          <a:endParaRPr lang="ru-RU" sz="1800"/>
        </a:p>
      </dgm:t>
    </dgm:pt>
    <dgm:pt modelId="{7D304BFF-87B3-4308-A8A1-B91AE612A98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07EEC180-0612-4745-9FB1-D7DF76FF3B07}" type="parTrans" cxnId="{7E3472B1-443F-46A8-82C8-A291CF16EA47}">
      <dgm:prSet/>
      <dgm:spPr/>
      <dgm:t>
        <a:bodyPr/>
        <a:lstStyle/>
        <a:p>
          <a:endParaRPr lang="ru-RU" sz="1800"/>
        </a:p>
      </dgm:t>
    </dgm:pt>
    <dgm:pt modelId="{E123E24E-FD2D-4206-8094-D9C7749C191B}" type="sibTrans" cxnId="{7E3472B1-443F-46A8-82C8-A291CF16EA47}">
      <dgm:prSet/>
      <dgm:spPr/>
      <dgm:t>
        <a:bodyPr/>
        <a:lstStyle/>
        <a:p>
          <a:endParaRPr lang="ru-RU" sz="1800"/>
        </a:p>
      </dgm:t>
    </dgm:pt>
    <dgm:pt modelId="{B0B51050-4667-462A-B212-A5B7BA929B4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57FA22F1-3490-4A39-8AD8-168116BED937}" type="parTrans" cxnId="{A8BDC96F-F84C-4903-969E-0B91F224A810}">
      <dgm:prSet/>
      <dgm:spPr/>
      <dgm:t>
        <a:bodyPr/>
        <a:lstStyle/>
        <a:p>
          <a:endParaRPr lang="ru-RU" sz="1800"/>
        </a:p>
      </dgm:t>
    </dgm:pt>
    <dgm:pt modelId="{DCE5E995-C651-43C5-90F4-EE56363FEC8A}" type="sibTrans" cxnId="{A8BDC96F-F84C-4903-969E-0B91F224A810}">
      <dgm:prSet/>
      <dgm:spPr/>
      <dgm:t>
        <a:bodyPr/>
        <a:lstStyle/>
        <a:p>
          <a:endParaRPr lang="ru-RU" sz="1800"/>
        </a:p>
      </dgm:t>
    </dgm:pt>
    <dgm:pt modelId="{7CD9AF02-5112-4A91-A33E-E6686D267D72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Поездки</a:t>
          </a:r>
        </a:p>
        <a:p>
          <a:endParaRPr lang="ru-RU" sz="1800" dirty="0"/>
        </a:p>
      </dgm:t>
    </dgm:pt>
    <dgm:pt modelId="{1D148D29-962E-428A-A81F-4B2C624B72AE}" type="parTrans" cxnId="{9A032021-7E4E-407D-AD35-EC199EF44546}">
      <dgm:prSet/>
      <dgm:spPr/>
      <dgm:t>
        <a:bodyPr/>
        <a:lstStyle/>
        <a:p>
          <a:endParaRPr lang="ru-RU" sz="1800"/>
        </a:p>
      </dgm:t>
    </dgm:pt>
    <dgm:pt modelId="{868E584E-810A-4A4D-B9C1-E45A8EAAEFC3}" type="sibTrans" cxnId="{9A032021-7E4E-407D-AD35-EC199EF44546}">
      <dgm:prSet/>
      <dgm:spPr/>
      <dgm:t>
        <a:bodyPr/>
        <a:lstStyle/>
        <a:p>
          <a:endParaRPr lang="ru-RU" sz="1800"/>
        </a:p>
      </dgm:t>
    </dgm:pt>
    <dgm:pt modelId="{03E7A07F-C0E4-4A40-8898-DAE78A1D53EF}" type="pres">
      <dgm:prSet presAssocID="{5DEBC21A-4C5F-41E7-A635-424CC2CCE0E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271649-880C-443F-B2DC-A77825F70891}" type="pres">
      <dgm:prSet presAssocID="{0CDFD17A-4E47-40B8-A284-873F8031AFE4}" presName="linNode" presStyleCnt="0"/>
      <dgm:spPr/>
    </dgm:pt>
    <dgm:pt modelId="{97217EFA-03CA-4B40-BE44-94177EC4151C}" type="pres">
      <dgm:prSet presAssocID="{0CDFD17A-4E47-40B8-A284-873F8031AFE4}" presName="parentShp" presStyleLbl="node1" presStyleIdx="0" presStyleCnt="4" custScaleX="16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97F33-A72D-41B2-996E-DCB8FF08BC42}" type="pres">
      <dgm:prSet presAssocID="{0CDFD17A-4E47-40B8-A284-873F8031AFE4}" presName="childShp" presStyleLbl="bgAccFollowNode1" presStyleIdx="0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D99B42F-FDD1-4CDB-88BC-3C20F4CB02C2}" type="pres">
      <dgm:prSet presAssocID="{8C80D07F-9784-4F31-8A9B-C44A7A5598D4}" presName="spacing" presStyleCnt="0"/>
      <dgm:spPr/>
    </dgm:pt>
    <dgm:pt modelId="{A1541A16-1645-48A8-BB80-747366ADE1DE}" type="pres">
      <dgm:prSet presAssocID="{72B3071A-EE65-40FB-8BBA-B10B6B342C14}" presName="linNode" presStyleCnt="0"/>
      <dgm:spPr/>
    </dgm:pt>
    <dgm:pt modelId="{84BCFDB1-27B1-4A66-876A-A9A805D47F93}" type="pres">
      <dgm:prSet presAssocID="{72B3071A-EE65-40FB-8BBA-B10B6B342C14}" presName="parentShp" presStyleLbl="node1" presStyleIdx="1" presStyleCnt="4" custScaleX="166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9DFAB-71DF-4F96-AF73-C426E71A84D1}" type="pres">
      <dgm:prSet presAssocID="{72B3071A-EE65-40FB-8BBA-B10B6B342C14}" presName="childShp" presStyleLbl="bgAccFollowNode1" presStyleIdx="1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A2E15B8-F011-41F0-8E45-6720F732A750}" type="pres">
      <dgm:prSet presAssocID="{B18CF786-E02C-43D3-8102-A21F640B7C81}" presName="spacing" presStyleCnt="0"/>
      <dgm:spPr/>
    </dgm:pt>
    <dgm:pt modelId="{BCD8F304-1058-44BD-B904-7AB8BA227835}" type="pres">
      <dgm:prSet presAssocID="{E79FA857-CE1B-4432-9B82-3D3C3CAD96EF}" presName="linNode" presStyleCnt="0"/>
      <dgm:spPr/>
    </dgm:pt>
    <dgm:pt modelId="{FE888EFE-2E02-4D85-BE78-4611B77F0F92}" type="pres">
      <dgm:prSet presAssocID="{E79FA857-CE1B-4432-9B82-3D3C3CAD96EF}" presName="parentShp" presStyleLbl="node1" presStyleIdx="2" presStyleCnt="4" custScaleX="16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7085-43A0-4A32-90AA-388010CF79C0}" type="pres">
      <dgm:prSet presAssocID="{E79FA857-CE1B-4432-9B82-3D3C3CAD96E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10D27-8885-4213-84B5-E77C2DC20746}" type="pres">
      <dgm:prSet presAssocID="{C28E5DAE-A0A2-4C6A-8A3B-ABA6163D4651}" presName="spacing" presStyleCnt="0"/>
      <dgm:spPr/>
    </dgm:pt>
    <dgm:pt modelId="{35E4CD3D-2E77-49E0-A823-B5049439BB4E}" type="pres">
      <dgm:prSet presAssocID="{7CD9AF02-5112-4A91-A33E-E6686D267D72}" presName="linNode" presStyleCnt="0"/>
      <dgm:spPr/>
    </dgm:pt>
    <dgm:pt modelId="{88CDD9A9-0034-44FE-896D-81E9570DBB87}" type="pres">
      <dgm:prSet presAssocID="{7CD9AF02-5112-4A91-A33E-E6686D267D72}" presName="parentShp" presStyleLbl="node1" presStyleIdx="3" presStyleCnt="4" custScaleX="16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3ED6-CE8F-4D8A-9D16-F6E8D79FC307}" type="pres">
      <dgm:prSet presAssocID="{7CD9AF02-5112-4A91-A33E-E6686D267D72}" presName="childShp" presStyleLbl="bgAccFollowNode1" presStyleIdx="3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1EA23748-9B84-49AD-8F2B-7CF36E98CB20}" type="presOf" srcId="{7D304BFF-87B3-4308-A8A1-B91AE612A981}" destId="{C8C77085-43A0-4A32-90AA-388010CF79C0}" srcOrd="0" destOrd="0" presId="urn:microsoft.com/office/officeart/2005/8/layout/vList6"/>
    <dgm:cxn modelId="{9A032021-7E4E-407D-AD35-EC199EF44546}" srcId="{5DEBC21A-4C5F-41E7-A635-424CC2CCE0EE}" destId="{7CD9AF02-5112-4A91-A33E-E6686D267D72}" srcOrd="3" destOrd="0" parTransId="{1D148D29-962E-428A-A81F-4B2C624B72AE}" sibTransId="{868E584E-810A-4A4D-B9C1-E45A8EAAEFC3}"/>
    <dgm:cxn modelId="{7E3472B1-443F-46A8-82C8-A291CF16EA47}" srcId="{E79FA857-CE1B-4432-9B82-3D3C3CAD96EF}" destId="{7D304BFF-87B3-4308-A8A1-B91AE612A981}" srcOrd="0" destOrd="0" parTransId="{07EEC180-0612-4745-9FB1-D7DF76FF3B07}" sibTransId="{E123E24E-FD2D-4206-8094-D9C7749C191B}"/>
    <dgm:cxn modelId="{DBD3336D-9AAA-4BCF-9C2D-ECA860ED1979}" type="presOf" srcId="{E79FA857-CE1B-4432-9B82-3D3C3CAD96EF}" destId="{FE888EFE-2E02-4D85-BE78-4611B77F0F92}" srcOrd="0" destOrd="0" presId="urn:microsoft.com/office/officeart/2005/8/layout/vList6"/>
    <dgm:cxn modelId="{FCBCF3FA-0F1C-4BC0-9453-BFBC977EC358}" type="presOf" srcId="{5DEBC21A-4C5F-41E7-A635-424CC2CCE0EE}" destId="{03E7A07F-C0E4-4A40-8898-DAE78A1D53EF}" srcOrd="0" destOrd="0" presId="urn:microsoft.com/office/officeart/2005/8/layout/vList6"/>
    <dgm:cxn modelId="{A8BDC96F-F84C-4903-969E-0B91F224A810}" srcId="{E79FA857-CE1B-4432-9B82-3D3C3CAD96EF}" destId="{B0B51050-4667-462A-B212-A5B7BA929B46}" srcOrd="1" destOrd="0" parTransId="{57FA22F1-3490-4A39-8AD8-168116BED937}" sibTransId="{DCE5E995-C651-43C5-90F4-EE56363FEC8A}"/>
    <dgm:cxn modelId="{B803E015-57AF-4A9A-B2F9-A153BC5A397A}" srcId="{5DEBC21A-4C5F-41E7-A635-424CC2CCE0EE}" destId="{E79FA857-CE1B-4432-9B82-3D3C3CAD96EF}" srcOrd="2" destOrd="0" parTransId="{4D011EAB-00E0-4122-807F-769886797011}" sibTransId="{C28E5DAE-A0A2-4C6A-8A3B-ABA6163D4651}"/>
    <dgm:cxn modelId="{F51DE156-6CF7-40CB-89FA-3B516833CF44}" srcId="{5DEBC21A-4C5F-41E7-A635-424CC2CCE0EE}" destId="{0CDFD17A-4E47-40B8-A284-873F8031AFE4}" srcOrd="0" destOrd="0" parTransId="{71879096-7458-4CE7-B2C6-811D86064670}" sibTransId="{8C80D07F-9784-4F31-8A9B-C44A7A5598D4}"/>
    <dgm:cxn modelId="{631F3343-3948-43F8-A423-1F8AD3841AAE}" type="presOf" srcId="{0CDFD17A-4E47-40B8-A284-873F8031AFE4}" destId="{97217EFA-03CA-4B40-BE44-94177EC4151C}" srcOrd="0" destOrd="0" presId="urn:microsoft.com/office/officeart/2005/8/layout/vList6"/>
    <dgm:cxn modelId="{9A7AA352-9EE3-4874-8936-779BB2E2AA86}" type="presOf" srcId="{7CD9AF02-5112-4A91-A33E-E6686D267D72}" destId="{88CDD9A9-0034-44FE-896D-81E9570DBB87}" srcOrd="0" destOrd="0" presId="urn:microsoft.com/office/officeart/2005/8/layout/vList6"/>
    <dgm:cxn modelId="{6272C655-5E8B-4436-B712-BA3D54F3CC87}" type="presOf" srcId="{72B3071A-EE65-40FB-8BBA-B10B6B342C14}" destId="{84BCFDB1-27B1-4A66-876A-A9A805D47F93}" srcOrd="0" destOrd="0" presId="urn:microsoft.com/office/officeart/2005/8/layout/vList6"/>
    <dgm:cxn modelId="{07047828-B78D-4E5B-93C3-5028751F6911}" srcId="{5DEBC21A-4C5F-41E7-A635-424CC2CCE0EE}" destId="{72B3071A-EE65-40FB-8BBA-B10B6B342C14}" srcOrd="1" destOrd="0" parTransId="{AAD0335E-F71E-4311-BD33-3F4E158628E8}" sibTransId="{B18CF786-E02C-43D3-8102-A21F640B7C81}"/>
    <dgm:cxn modelId="{DDE895B3-A3C0-43D0-8CBB-A1C58834A6D0}" type="presOf" srcId="{B0B51050-4667-462A-B212-A5B7BA929B46}" destId="{C8C77085-43A0-4A32-90AA-388010CF79C0}" srcOrd="0" destOrd="1" presId="urn:microsoft.com/office/officeart/2005/8/layout/vList6"/>
    <dgm:cxn modelId="{B37EA2EF-0C21-4B29-9AB7-17B11FCABAE9}" type="presParOf" srcId="{03E7A07F-C0E4-4A40-8898-DAE78A1D53EF}" destId="{9C271649-880C-443F-B2DC-A77825F70891}" srcOrd="0" destOrd="0" presId="urn:microsoft.com/office/officeart/2005/8/layout/vList6"/>
    <dgm:cxn modelId="{69B56271-AC8B-43C9-A4F5-EC260B0CACC1}" type="presParOf" srcId="{9C271649-880C-443F-B2DC-A77825F70891}" destId="{97217EFA-03CA-4B40-BE44-94177EC4151C}" srcOrd="0" destOrd="0" presId="urn:microsoft.com/office/officeart/2005/8/layout/vList6"/>
    <dgm:cxn modelId="{EAA2CB60-7300-4FC2-99F6-8DEE725B89FC}" type="presParOf" srcId="{9C271649-880C-443F-B2DC-A77825F70891}" destId="{FAF97F33-A72D-41B2-996E-DCB8FF08BC42}" srcOrd="1" destOrd="0" presId="urn:microsoft.com/office/officeart/2005/8/layout/vList6"/>
    <dgm:cxn modelId="{7A5C4BBF-E145-4BF1-AA20-024D54BE9EB1}" type="presParOf" srcId="{03E7A07F-C0E4-4A40-8898-DAE78A1D53EF}" destId="{0D99B42F-FDD1-4CDB-88BC-3C20F4CB02C2}" srcOrd="1" destOrd="0" presId="urn:microsoft.com/office/officeart/2005/8/layout/vList6"/>
    <dgm:cxn modelId="{E3254000-1439-42AE-AEE8-893B178EA333}" type="presParOf" srcId="{03E7A07F-C0E4-4A40-8898-DAE78A1D53EF}" destId="{A1541A16-1645-48A8-BB80-747366ADE1DE}" srcOrd="2" destOrd="0" presId="urn:microsoft.com/office/officeart/2005/8/layout/vList6"/>
    <dgm:cxn modelId="{0347AF78-1599-4960-8B05-5F4B9CD397DD}" type="presParOf" srcId="{A1541A16-1645-48A8-BB80-747366ADE1DE}" destId="{84BCFDB1-27B1-4A66-876A-A9A805D47F93}" srcOrd="0" destOrd="0" presId="urn:microsoft.com/office/officeart/2005/8/layout/vList6"/>
    <dgm:cxn modelId="{9C511D19-FB0C-4A91-A831-9AFA04B63C99}" type="presParOf" srcId="{A1541A16-1645-48A8-BB80-747366ADE1DE}" destId="{0229DFAB-71DF-4F96-AF73-C426E71A84D1}" srcOrd="1" destOrd="0" presId="urn:microsoft.com/office/officeart/2005/8/layout/vList6"/>
    <dgm:cxn modelId="{B2BDCCB3-AB34-44CB-A3CB-B4A19832AC1E}" type="presParOf" srcId="{03E7A07F-C0E4-4A40-8898-DAE78A1D53EF}" destId="{9A2E15B8-F011-41F0-8E45-6720F732A750}" srcOrd="3" destOrd="0" presId="urn:microsoft.com/office/officeart/2005/8/layout/vList6"/>
    <dgm:cxn modelId="{92FD09EA-45E9-4404-BB0C-CA54639889D4}" type="presParOf" srcId="{03E7A07F-C0E4-4A40-8898-DAE78A1D53EF}" destId="{BCD8F304-1058-44BD-B904-7AB8BA227835}" srcOrd="4" destOrd="0" presId="urn:microsoft.com/office/officeart/2005/8/layout/vList6"/>
    <dgm:cxn modelId="{94D7AB03-6459-48A1-89B7-FE74F781BB4C}" type="presParOf" srcId="{BCD8F304-1058-44BD-B904-7AB8BA227835}" destId="{FE888EFE-2E02-4D85-BE78-4611B77F0F92}" srcOrd="0" destOrd="0" presId="urn:microsoft.com/office/officeart/2005/8/layout/vList6"/>
    <dgm:cxn modelId="{02828F32-037C-42F8-A900-9BD8EEF2354C}" type="presParOf" srcId="{BCD8F304-1058-44BD-B904-7AB8BA227835}" destId="{C8C77085-43A0-4A32-90AA-388010CF79C0}" srcOrd="1" destOrd="0" presId="urn:microsoft.com/office/officeart/2005/8/layout/vList6"/>
    <dgm:cxn modelId="{4EB035A5-C362-4BAE-BD25-EE3D3019C2DC}" type="presParOf" srcId="{03E7A07F-C0E4-4A40-8898-DAE78A1D53EF}" destId="{97310D27-8885-4213-84B5-E77C2DC20746}" srcOrd="5" destOrd="0" presId="urn:microsoft.com/office/officeart/2005/8/layout/vList6"/>
    <dgm:cxn modelId="{D21C0D6C-AA74-446D-817D-38D08150E77A}" type="presParOf" srcId="{03E7A07F-C0E4-4A40-8898-DAE78A1D53EF}" destId="{35E4CD3D-2E77-49E0-A823-B5049439BB4E}" srcOrd="6" destOrd="0" presId="urn:microsoft.com/office/officeart/2005/8/layout/vList6"/>
    <dgm:cxn modelId="{2C3CA0DC-4892-48FC-B7B6-2CFBBE36096C}" type="presParOf" srcId="{35E4CD3D-2E77-49E0-A823-B5049439BB4E}" destId="{88CDD9A9-0034-44FE-896D-81E9570DBB87}" srcOrd="0" destOrd="0" presId="urn:microsoft.com/office/officeart/2005/8/layout/vList6"/>
    <dgm:cxn modelId="{BF2FA20C-AF56-49BF-BA39-D94104F4D11B}" type="presParOf" srcId="{35E4CD3D-2E77-49E0-A823-B5049439BB4E}" destId="{38123ED6-CE8F-4D8A-9D16-F6E8D79FC307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8B028-7487-40FC-BEDD-8AC898D2449B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8F548-5A6E-4F61-A322-BF36948B6FF0}">
      <dgm:prSet/>
      <dgm:spPr/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«Соревнование между играющими, действия которых ограничены определёнными условиями (правилами) и направлены на достижение определённой цели (выигрыша, победы), т.е. дебаты — это игра </a:t>
          </a:r>
          <a:endParaRPr lang="ru-RU" alt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CF128-97E6-4694-ACF9-E2928E334EA8}" type="parTrans" cxnId="{402F40D1-6CCA-4011-B066-786923D6C1F5}">
      <dgm:prSet/>
      <dgm:spPr/>
      <dgm:t>
        <a:bodyPr/>
        <a:lstStyle/>
        <a:p>
          <a:endParaRPr lang="ru-RU"/>
        </a:p>
      </dgm:t>
    </dgm:pt>
    <dgm:pt modelId="{6A3258D4-277E-41AF-B925-5E71E145ED15}" type="sibTrans" cxnId="{402F40D1-6CCA-4011-B066-786923D6C1F5}">
      <dgm:prSet/>
      <dgm:spPr/>
      <dgm:t>
        <a:bodyPr/>
        <a:lstStyle/>
        <a:p>
          <a:endParaRPr lang="ru-RU"/>
        </a:p>
      </dgm:t>
    </dgm:pt>
    <dgm:pt modelId="{9E087FB4-C236-4D33-9B5F-C09C07036A18}">
      <dgm:prSet/>
      <dgm:spPr/>
      <dgm:t>
        <a:bodyPr/>
        <a:lstStyle/>
        <a:p>
          <a:r>
            <a:rPr lang="ru-RU" alt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(Кларин Н.В. Инновации в мировой педагогике. Рига: Педагогический центр «Эксперимент», 1995. С. 92, 126.).</a:t>
          </a:r>
          <a:endParaRPr lang="ru-RU" alt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19396-E536-4C8F-8306-6CCBD6C5133D}" type="parTrans" cxnId="{B1D4A3E8-B0E1-487E-BB98-5AD45F496614}">
      <dgm:prSet/>
      <dgm:spPr/>
      <dgm:t>
        <a:bodyPr/>
        <a:lstStyle/>
        <a:p>
          <a:endParaRPr lang="ru-RU"/>
        </a:p>
      </dgm:t>
    </dgm:pt>
    <dgm:pt modelId="{D7CCE5AA-BCBC-42FA-9FA9-4CEB2A93FB30}" type="sibTrans" cxnId="{B1D4A3E8-B0E1-487E-BB98-5AD45F496614}">
      <dgm:prSet/>
      <dgm:spPr/>
      <dgm:t>
        <a:bodyPr/>
        <a:lstStyle/>
        <a:p>
          <a:endParaRPr lang="ru-RU"/>
        </a:p>
      </dgm:t>
    </dgm:pt>
    <dgm:pt modelId="{B47B1D7E-AE8F-461B-BFD0-C31DFCED9D00}" type="pres">
      <dgm:prSet presAssocID="{1278B028-7487-40FC-BEDD-8AC898D244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3CE18-2C7F-46E4-8F7E-1D7613A75421}" type="pres">
      <dgm:prSet presAssocID="{17B8F548-5A6E-4F61-A322-BF36948B6FF0}" presName="circle1" presStyleLbl="node1" presStyleIdx="0" presStyleCnt="2"/>
      <dgm:spPr/>
      <dgm:t>
        <a:bodyPr/>
        <a:lstStyle/>
        <a:p>
          <a:endParaRPr lang="ru-RU"/>
        </a:p>
      </dgm:t>
    </dgm:pt>
    <dgm:pt modelId="{46B0C296-4EF6-4925-8D4B-7195B8B67CB9}" type="pres">
      <dgm:prSet presAssocID="{17B8F548-5A6E-4F61-A322-BF36948B6FF0}" presName="space" presStyleCnt="0"/>
      <dgm:spPr/>
      <dgm:t>
        <a:bodyPr/>
        <a:lstStyle/>
        <a:p>
          <a:endParaRPr lang="ru-RU"/>
        </a:p>
      </dgm:t>
    </dgm:pt>
    <dgm:pt modelId="{9B1E328B-C020-4FDF-B933-5E94E16B65CD}" type="pres">
      <dgm:prSet presAssocID="{17B8F548-5A6E-4F61-A322-BF36948B6FF0}" presName="rect1" presStyleLbl="alignAcc1" presStyleIdx="0" presStyleCnt="2"/>
      <dgm:spPr/>
      <dgm:t>
        <a:bodyPr/>
        <a:lstStyle/>
        <a:p>
          <a:endParaRPr lang="ru-RU"/>
        </a:p>
      </dgm:t>
    </dgm:pt>
    <dgm:pt modelId="{04E7D9ED-6603-4F15-98CA-E4CEE7CB13AB}" type="pres">
      <dgm:prSet presAssocID="{9E087FB4-C236-4D33-9B5F-C09C07036A18}" presName="vertSpace2" presStyleLbl="node1" presStyleIdx="0" presStyleCnt="2"/>
      <dgm:spPr/>
      <dgm:t>
        <a:bodyPr/>
        <a:lstStyle/>
        <a:p>
          <a:endParaRPr lang="ru-RU"/>
        </a:p>
      </dgm:t>
    </dgm:pt>
    <dgm:pt modelId="{823EBE86-789A-41E5-88B5-882969C9B15C}" type="pres">
      <dgm:prSet presAssocID="{9E087FB4-C236-4D33-9B5F-C09C07036A18}" presName="circle2" presStyleLbl="node1" presStyleIdx="1" presStyleCnt="2"/>
      <dgm:spPr/>
      <dgm:t>
        <a:bodyPr/>
        <a:lstStyle/>
        <a:p>
          <a:endParaRPr lang="ru-RU"/>
        </a:p>
      </dgm:t>
    </dgm:pt>
    <dgm:pt modelId="{E9B287E6-60C4-4D9C-905B-4440665B9225}" type="pres">
      <dgm:prSet presAssocID="{9E087FB4-C236-4D33-9B5F-C09C07036A18}" presName="rect2" presStyleLbl="alignAcc1" presStyleIdx="1" presStyleCnt="2"/>
      <dgm:spPr/>
      <dgm:t>
        <a:bodyPr/>
        <a:lstStyle/>
        <a:p>
          <a:endParaRPr lang="ru-RU"/>
        </a:p>
      </dgm:t>
    </dgm:pt>
    <dgm:pt modelId="{2D8D2B00-B3A6-4543-8F85-675958275074}" type="pres">
      <dgm:prSet presAssocID="{17B8F548-5A6E-4F61-A322-BF36948B6FF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63269-3D13-4D88-8F0B-E55A6D2E6560}" type="pres">
      <dgm:prSet presAssocID="{9E087FB4-C236-4D33-9B5F-C09C07036A1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4A3E8-B0E1-487E-BB98-5AD45F496614}" srcId="{1278B028-7487-40FC-BEDD-8AC898D2449B}" destId="{9E087FB4-C236-4D33-9B5F-C09C07036A18}" srcOrd="1" destOrd="0" parTransId="{6E219396-E536-4C8F-8306-6CCBD6C5133D}" sibTransId="{D7CCE5AA-BCBC-42FA-9FA9-4CEB2A93FB30}"/>
    <dgm:cxn modelId="{CFB65318-D4ED-4A7A-974A-7CB379CC5354}" type="presOf" srcId="{17B8F548-5A6E-4F61-A322-BF36948B6FF0}" destId="{2D8D2B00-B3A6-4543-8F85-675958275074}" srcOrd="1" destOrd="0" presId="urn:microsoft.com/office/officeart/2005/8/layout/target3"/>
    <dgm:cxn modelId="{260207D2-C779-44E4-9FE5-55733E810EED}" type="presOf" srcId="{9E087FB4-C236-4D33-9B5F-C09C07036A18}" destId="{FA763269-3D13-4D88-8F0B-E55A6D2E6560}" srcOrd="1" destOrd="0" presId="urn:microsoft.com/office/officeart/2005/8/layout/target3"/>
    <dgm:cxn modelId="{B51D0F57-C97A-477D-9873-7C4D64521E1A}" type="presOf" srcId="{1278B028-7487-40FC-BEDD-8AC898D2449B}" destId="{B47B1D7E-AE8F-461B-BFD0-C31DFCED9D00}" srcOrd="0" destOrd="0" presId="urn:microsoft.com/office/officeart/2005/8/layout/target3"/>
    <dgm:cxn modelId="{5CA96E02-6488-42A0-B17F-DB943394AD7E}" type="presOf" srcId="{17B8F548-5A6E-4F61-A322-BF36948B6FF0}" destId="{9B1E328B-C020-4FDF-B933-5E94E16B65CD}" srcOrd="0" destOrd="0" presId="urn:microsoft.com/office/officeart/2005/8/layout/target3"/>
    <dgm:cxn modelId="{402F40D1-6CCA-4011-B066-786923D6C1F5}" srcId="{1278B028-7487-40FC-BEDD-8AC898D2449B}" destId="{17B8F548-5A6E-4F61-A322-BF36948B6FF0}" srcOrd="0" destOrd="0" parTransId="{B6ECF128-97E6-4694-ACF9-E2928E334EA8}" sibTransId="{6A3258D4-277E-41AF-B925-5E71E145ED15}"/>
    <dgm:cxn modelId="{EE43C77C-B4B6-41EE-8C3E-443F37E7571B}" type="presOf" srcId="{9E087FB4-C236-4D33-9B5F-C09C07036A18}" destId="{E9B287E6-60C4-4D9C-905B-4440665B9225}" srcOrd="0" destOrd="0" presId="urn:microsoft.com/office/officeart/2005/8/layout/target3"/>
    <dgm:cxn modelId="{BE08CEED-DA72-43F5-A0A0-810DF60C8699}" type="presParOf" srcId="{B47B1D7E-AE8F-461B-BFD0-C31DFCED9D00}" destId="{7343CE18-2C7F-46E4-8F7E-1D7613A75421}" srcOrd="0" destOrd="0" presId="urn:microsoft.com/office/officeart/2005/8/layout/target3"/>
    <dgm:cxn modelId="{4D2B99CA-B8C2-4927-9B38-636E7F38C564}" type="presParOf" srcId="{B47B1D7E-AE8F-461B-BFD0-C31DFCED9D00}" destId="{46B0C296-4EF6-4925-8D4B-7195B8B67CB9}" srcOrd="1" destOrd="0" presId="urn:microsoft.com/office/officeart/2005/8/layout/target3"/>
    <dgm:cxn modelId="{50A3B2CB-DC94-4282-B29F-9864DCDCF45F}" type="presParOf" srcId="{B47B1D7E-AE8F-461B-BFD0-C31DFCED9D00}" destId="{9B1E328B-C020-4FDF-B933-5E94E16B65CD}" srcOrd="2" destOrd="0" presId="urn:microsoft.com/office/officeart/2005/8/layout/target3"/>
    <dgm:cxn modelId="{CD164958-5296-4889-B0C3-71592B9C2140}" type="presParOf" srcId="{B47B1D7E-AE8F-461B-BFD0-C31DFCED9D00}" destId="{04E7D9ED-6603-4F15-98CA-E4CEE7CB13AB}" srcOrd="3" destOrd="0" presId="urn:microsoft.com/office/officeart/2005/8/layout/target3"/>
    <dgm:cxn modelId="{DE41A79D-8A69-4FBF-8E50-9E199934D85B}" type="presParOf" srcId="{B47B1D7E-AE8F-461B-BFD0-C31DFCED9D00}" destId="{823EBE86-789A-41E5-88B5-882969C9B15C}" srcOrd="4" destOrd="0" presId="urn:microsoft.com/office/officeart/2005/8/layout/target3"/>
    <dgm:cxn modelId="{A63B88A5-0922-4F27-88A1-F13662C96CA4}" type="presParOf" srcId="{B47B1D7E-AE8F-461B-BFD0-C31DFCED9D00}" destId="{E9B287E6-60C4-4D9C-905B-4440665B9225}" srcOrd="5" destOrd="0" presId="urn:microsoft.com/office/officeart/2005/8/layout/target3"/>
    <dgm:cxn modelId="{A8BA2A7D-5A1D-4B65-9947-806D9F140000}" type="presParOf" srcId="{B47B1D7E-AE8F-461B-BFD0-C31DFCED9D00}" destId="{2D8D2B00-B3A6-4543-8F85-675958275074}" srcOrd="6" destOrd="0" presId="urn:microsoft.com/office/officeart/2005/8/layout/target3"/>
    <dgm:cxn modelId="{F260671B-E290-4D4A-ADA1-A508DD1A5C3C}" type="presParOf" srcId="{B47B1D7E-AE8F-461B-BFD0-C31DFCED9D00}" destId="{FA763269-3D13-4D88-8F0B-E55A6D2E6560}" srcOrd="7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494BC-FDEB-4440-9638-B1D003504960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F7DA93-58C6-40B0-A0D3-33E47A24AC1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Речь 1 спикера утверждающей команды        (6 мин)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E0965-B4D9-47BF-9B89-1696EF487281}" type="parTrans" cxnId="{251CB80B-0980-443B-B8BA-34971527FB58}">
      <dgm:prSet/>
      <dgm:spPr/>
      <dgm:t>
        <a:bodyPr/>
        <a:lstStyle/>
        <a:p>
          <a:endParaRPr lang="ru-RU"/>
        </a:p>
      </dgm:t>
    </dgm:pt>
    <dgm:pt modelId="{842AB493-C391-4480-A575-5CEACE1E9D5F}" type="sibTrans" cxnId="{251CB80B-0980-443B-B8BA-34971527FB58}">
      <dgm:prSet/>
      <dgm:spPr/>
      <dgm:t>
        <a:bodyPr/>
        <a:lstStyle/>
        <a:p>
          <a:endParaRPr lang="ru-RU"/>
        </a:p>
      </dgm:t>
    </dgm:pt>
    <dgm:pt modelId="{A095E3E8-391F-4D33-97AD-0777A45C5E4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Раунд перекрестных вопросов: 3 спикер отрицающей  команды задает вопросы 1 спикеру утверждающей команды        (3 мин)</a:t>
          </a:r>
        </a:p>
      </dgm:t>
    </dgm:pt>
    <dgm:pt modelId="{3A2CF27A-C5BD-4AD7-92E1-2F198E3B6DF0}" type="parTrans" cxnId="{0A104A6D-0A0C-48EB-8998-7BB6BFB1CD00}">
      <dgm:prSet/>
      <dgm:spPr/>
      <dgm:t>
        <a:bodyPr/>
        <a:lstStyle/>
        <a:p>
          <a:endParaRPr lang="ru-RU"/>
        </a:p>
      </dgm:t>
    </dgm:pt>
    <dgm:pt modelId="{FC9470E9-605B-471E-95EB-018926896126}" type="sibTrans" cxnId="{0A104A6D-0A0C-48EB-8998-7BB6BFB1CD00}">
      <dgm:prSet/>
      <dgm:spPr/>
      <dgm:t>
        <a:bodyPr/>
        <a:lstStyle/>
        <a:p>
          <a:endParaRPr lang="ru-RU"/>
        </a:p>
      </dgm:t>
    </dgm:pt>
    <dgm:pt modelId="{2D45C282-230E-40AB-A2FB-E6C921AAE45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Речь 1 спикера отрицающей команды           (6 мин)</a:t>
          </a:r>
        </a:p>
      </dgm:t>
    </dgm:pt>
    <dgm:pt modelId="{E0CDD4A6-5A67-43A8-A016-D9A16A24AE4C}" type="parTrans" cxnId="{F50FAA64-FB99-4A7D-A153-544CC3356BE8}">
      <dgm:prSet/>
      <dgm:spPr/>
      <dgm:t>
        <a:bodyPr/>
        <a:lstStyle/>
        <a:p>
          <a:endParaRPr lang="ru-RU"/>
        </a:p>
      </dgm:t>
    </dgm:pt>
    <dgm:pt modelId="{1C6A95CA-92E3-4EB1-B8F5-FE7BD863073B}" type="sibTrans" cxnId="{F50FAA64-FB99-4A7D-A153-544CC3356BE8}">
      <dgm:prSet/>
      <dgm:spPr/>
      <dgm:t>
        <a:bodyPr/>
        <a:lstStyle/>
        <a:p>
          <a:endParaRPr lang="ru-RU"/>
        </a:p>
      </dgm:t>
    </dgm:pt>
    <dgm:pt modelId="{7F6B3187-AEB0-484F-A27C-A239F30F682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Раунд перекрестных вопросов: 3 спикер утверждающей команды задает вопросы 1 спикеру отрицающей команды            (3 мин)</a:t>
          </a:r>
        </a:p>
      </dgm:t>
    </dgm:pt>
    <dgm:pt modelId="{40C6AB03-AD61-41A6-905A-89B0106181EC}" type="parTrans" cxnId="{A60BEBA3-B730-4C75-8C4A-5EB210534063}">
      <dgm:prSet/>
      <dgm:spPr/>
      <dgm:t>
        <a:bodyPr/>
        <a:lstStyle/>
        <a:p>
          <a:endParaRPr lang="ru-RU"/>
        </a:p>
      </dgm:t>
    </dgm:pt>
    <dgm:pt modelId="{EE64846A-2C08-4CF9-833E-DC66A5A56E3A}" type="sibTrans" cxnId="{A60BEBA3-B730-4C75-8C4A-5EB210534063}">
      <dgm:prSet/>
      <dgm:spPr/>
      <dgm:t>
        <a:bodyPr/>
        <a:lstStyle/>
        <a:p>
          <a:endParaRPr lang="ru-RU"/>
        </a:p>
      </dgm:t>
    </dgm:pt>
    <dgm:pt modelId="{A817B036-B5FF-417D-A2E4-DC63B50D58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Речь 2 спикера утверждающей команды        (5 мин)</a:t>
          </a:r>
        </a:p>
      </dgm:t>
    </dgm:pt>
    <dgm:pt modelId="{B5C3ABFD-A3AA-4C67-A519-969FB7D8E7BD}" type="parTrans" cxnId="{2761DEE4-6355-4446-BC06-09FEF74744C8}">
      <dgm:prSet/>
      <dgm:spPr/>
      <dgm:t>
        <a:bodyPr/>
        <a:lstStyle/>
        <a:p>
          <a:endParaRPr lang="ru-RU"/>
        </a:p>
      </dgm:t>
    </dgm:pt>
    <dgm:pt modelId="{9359C753-769A-4B12-82A6-B2E3FEB3F53F}" type="sibTrans" cxnId="{2761DEE4-6355-4446-BC06-09FEF74744C8}">
      <dgm:prSet/>
      <dgm:spPr/>
      <dgm:t>
        <a:bodyPr/>
        <a:lstStyle/>
        <a:p>
          <a:endParaRPr lang="ru-RU"/>
        </a:p>
      </dgm:t>
    </dgm:pt>
    <dgm:pt modelId="{5D0F31F7-60E7-40C6-BCC0-3B858699667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6. Раунд перекрестных вопросов: 1 спикер отрицающей команды задает вопросы 2 спикеру утверждающей команды       (3 мин)</a:t>
          </a:r>
        </a:p>
      </dgm:t>
    </dgm:pt>
    <dgm:pt modelId="{4924887A-C238-43E4-89D2-FBBBD5246F65}" type="parTrans" cxnId="{12A8D1B1-FF12-4047-9B50-1080F46B377C}">
      <dgm:prSet/>
      <dgm:spPr/>
      <dgm:t>
        <a:bodyPr/>
        <a:lstStyle/>
        <a:p>
          <a:endParaRPr lang="ru-RU"/>
        </a:p>
      </dgm:t>
    </dgm:pt>
    <dgm:pt modelId="{9D177ED6-3728-4124-BFBA-CC1D02CD4EC5}" type="sibTrans" cxnId="{12A8D1B1-FF12-4047-9B50-1080F46B377C}">
      <dgm:prSet/>
      <dgm:spPr/>
      <dgm:t>
        <a:bodyPr/>
        <a:lstStyle/>
        <a:p>
          <a:endParaRPr lang="ru-RU"/>
        </a:p>
      </dgm:t>
    </dgm:pt>
    <dgm:pt modelId="{B4BE4D51-F21C-4135-A761-354173BB079F}" type="pres">
      <dgm:prSet presAssocID="{427494BC-FDEB-4440-9638-B1D0035049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D86C9-F0E4-475F-9314-260A09C91FF7}" type="pres">
      <dgm:prSet presAssocID="{D1F7DA93-58C6-40B0-A0D3-33E47A24AC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95FB5-9B9D-485F-BF7A-0E8C78B12710}" type="pres">
      <dgm:prSet presAssocID="{842AB493-C391-4480-A575-5CEACE1E9D5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3F13555-3940-4DD1-B99E-2F1E28D46753}" type="pres">
      <dgm:prSet presAssocID="{842AB493-C391-4480-A575-5CEACE1E9D5F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ADE2BD27-F582-4017-8586-306C0C0C102A}" type="pres">
      <dgm:prSet presAssocID="{A095E3E8-391F-4D33-97AD-0777A45C5E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77420-FB26-442B-ABD2-A4CB972B5C20}" type="pres">
      <dgm:prSet presAssocID="{FC9470E9-605B-471E-95EB-01892689612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148AB95-737B-4DAA-BA09-F49B7CE4282D}" type="pres">
      <dgm:prSet presAssocID="{FC9470E9-605B-471E-95EB-018926896126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4B568619-5788-4CB4-B716-7FDDE4511B0F}" type="pres">
      <dgm:prSet presAssocID="{2D45C282-230E-40AB-A2FB-E6C921AAE4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AF1C4-F33F-463F-A4A8-212AAE9B9652}" type="pres">
      <dgm:prSet presAssocID="{1C6A95CA-92E3-4EB1-B8F5-FE7BD863073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6A8B719-569B-4952-9E4B-52440C220B2D}" type="pres">
      <dgm:prSet presAssocID="{1C6A95CA-92E3-4EB1-B8F5-FE7BD863073B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EAAE29DF-61A4-4EC4-A2D4-98CDFD58B6FB}" type="pres">
      <dgm:prSet presAssocID="{7F6B3187-AEB0-484F-A27C-A239F30F68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FD5A0-07D4-4CC7-BAE4-1F1F3F209A1E}" type="pres">
      <dgm:prSet presAssocID="{EE64846A-2C08-4CF9-833E-DC66A5A56E3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0B299A0-C9CD-43EB-8695-268B0B97BD43}" type="pres">
      <dgm:prSet presAssocID="{EE64846A-2C08-4CF9-833E-DC66A5A56E3A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A97C91AE-4B22-4011-9207-ADACE2A1C04C}" type="pres">
      <dgm:prSet presAssocID="{A817B036-B5FF-417D-A2E4-DC63B50D58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ACE3-18FD-4C06-80D6-5275162C5A81}" type="pres">
      <dgm:prSet presAssocID="{9359C753-769A-4B12-82A6-B2E3FEB3F53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14C2B6E0-58E1-4D70-8474-B7D9E2AEECC3}" type="pres">
      <dgm:prSet presAssocID="{9359C753-769A-4B12-82A6-B2E3FEB3F53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72E5DAD7-423A-4915-A4A1-0E4C325513FA}" type="pres">
      <dgm:prSet presAssocID="{5D0F31F7-60E7-40C6-BCC0-3B85869966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FF0EC-BBA2-4ADF-8E69-AAF8642AC670}" type="presOf" srcId="{842AB493-C391-4480-A575-5CEACE1E9D5F}" destId="{63F13555-3940-4DD1-B99E-2F1E28D46753}" srcOrd="1" destOrd="0" presId="urn:microsoft.com/office/officeart/2005/8/layout/bProcess3"/>
    <dgm:cxn modelId="{12A8D1B1-FF12-4047-9B50-1080F46B377C}" srcId="{427494BC-FDEB-4440-9638-B1D003504960}" destId="{5D0F31F7-60E7-40C6-BCC0-3B858699667E}" srcOrd="5" destOrd="0" parTransId="{4924887A-C238-43E4-89D2-FBBBD5246F65}" sibTransId="{9D177ED6-3728-4124-BFBA-CC1D02CD4EC5}"/>
    <dgm:cxn modelId="{F50FAA64-FB99-4A7D-A153-544CC3356BE8}" srcId="{427494BC-FDEB-4440-9638-B1D003504960}" destId="{2D45C282-230E-40AB-A2FB-E6C921AAE453}" srcOrd="2" destOrd="0" parTransId="{E0CDD4A6-5A67-43A8-A016-D9A16A24AE4C}" sibTransId="{1C6A95CA-92E3-4EB1-B8F5-FE7BD863073B}"/>
    <dgm:cxn modelId="{DC5FE5EA-9283-4455-8CD5-8EF2EF18664A}" type="presOf" srcId="{9359C753-769A-4B12-82A6-B2E3FEB3F53F}" destId="{14C2B6E0-58E1-4D70-8474-B7D9E2AEECC3}" srcOrd="1" destOrd="0" presId="urn:microsoft.com/office/officeart/2005/8/layout/bProcess3"/>
    <dgm:cxn modelId="{C9B0C2D4-FCC6-4986-A290-EDFB2E74FC89}" type="presOf" srcId="{EE64846A-2C08-4CF9-833E-DC66A5A56E3A}" destId="{A0B299A0-C9CD-43EB-8695-268B0B97BD43}" srcOrd="1" destOrd="0" presId="urn:microsoft.com/office/officeart/2005/8/layout/bProcess3"/>
    <dgm:cxn modelId="{F46F6478-5785-4635-82EB-9349FAF47D93}" type="presOf" srcId="{A817B036-B5FF-417D-A2E4-DC63B50D5812}" destId="{A97C91AE-4B22-4011-9207-ADACE2A1C04C}" srcOrd="0" destOrd="0" presId="urn:microsoft.com/office/officeart/2005/8/layout/bProcess3"/>
    <dgm:cxn modelId="{6EEA776F-D98C-454F-A498-9294C286D13B}" type="presOf" srcId="{FC9470E9-605B-471E-95EB-018926896126}" destId="{8148AB95-737B-4DAA-BA09-F49B7CE4282D}" srcOrd="1" destOrd="0" presId="urn:microsoft.com/office/officeart/2005/8/layout/bProcess3"/>
    <dgm:cxn modelId="{8759AAAB-57F0-46CA-AF22-5A589D642917}" type="presOf" srcId="{1C6A95CA-92E3-4EB1-B8F5-FE7BD863073B}" destId="{423AF1C4-F33F-463F-A4A8-212AAE9B9652}" srcOrd="0" destOrd="0" presId="urn:microsoft.com/office/officeart/2005/8/layout/bProcess3"/>
    <dgm:cxn modelId="{C6642FC5-A077-4F78-A8D8-7DFDF511915C}" type="presOf" srcId="{D1F7DA93-58C6-40B0-A0D3-33E47A24AC11}" destId="{5D1D86C9-F0E4-475F-9314-260A09C91FF7}" srcOrd="0" destOrd="0" presId="urn:microsoft.com/office/officeart/2005/8/layout/bProcess3"/>
    <dgm:cxn modelId="{7AF0BEFB-243C-48BA-A7D9-52296E215E5E}" type="presOf" srcId="{A095E3E8-391F-4D33-97AD-0777A45C5E4E}" destId="{ADE2BD27-F582-4017-8586-306C0C0C102A}" srcOrd="0" destOrd="0" presId="urn:microsoft.com/office/officeart/2005/8/layout/bProcess3"/>
    <dgm:cxn modelId="{2D0C1567-10E7-4AE4-8179-6550519354ED}" type="presOf" srcId="{9359C753-769A-4B12-82A6-B2E3FEB3F53F}" destId="{D046ACE3-18FD-4C06-80D6-5275162C5A81}" srcOrd="0" destOrd="0" presId="urn:microsoft.com/office/officeart/2005/8/layout/bProcess3"/>
    <dgm:cxn modelId="{54288F5C-A6DC-4257-900A-E2A13BD02C14}" type="presOf" srcId="{2D45C282-230E-40AB-A2FB-E6C921AAE453}" destId="{4B568619-5788-4CB4-B716-7FDDE4511B0F}" srcOrd="0" destOrd="0" presId="urn:microsoft.com/office/officeart/2005/8/layout/bProcess3"/>
    <dgm:cxn modelId="{2761DEE4-6355-4446-BC06-09FEF74744C8}" srcId="{427494BC-FDEB-4440-9638-B1D003504960}" destId="{A817B036-B5FF-417D-A2E4-DC63B50D5812}" srcOrd="4" destOrd="0" parTransId="{B5C3ABFD-A3AA-4C67-A519-969FB7D8E7BD}" sibTransId="{9359C753-769A-4B12-82A6-B2E3FEB3F53F}"/>
    <dgm:cxn modelId="{BFC555C4-A164-45EA-A957-C7B158B54834}" type="presOf" srcId="{EE64846A-2C08-4CF9-833E-DC66A5A56E3A}" destId="{EC9FD5A0-07D4-4CC7-BAE4-1F1F3F209A1E}" srcOrd="0" destOrd="0" presId="urn:microsoft.com/office/officeart/2005/8/layout/bProcess3"/>
    <dgm:cxn modelId="{D14B5375-C484-4941-9E74-2E958A1A49FC}" type="presOf" srcId="{1C6A95CA-92E3-4EB1-B8F5-FE7BD863073B}" destId="{66A8B719-569B-4952-9E4B-52440C220B2D}" srcOrd="1" destOrd="0" presId="urn:microsoft.com/office/officeart/2005/8/layout/bProcess3"/>
    <dgm:cxn modelId="{0A104A6D-0A0C-48EB-8998-7BB6BFB1CD00}" srcId="{427494BC-FDEB-4440-9638-B1D003504960}" destId="{A095E3E8-391F-4D33-97AD-0777A45C5E4E}" srcOrd="1" destOrd="0" parTransId="{3A2CF27A-C5BD-4AD7-92E1-2F198E3B6DF0}" sibTransId="{FC9470E9-605B-471E-95EB-018926896126}"/>
    <dgm:cxn modelId="{B90B81AC-AB78-4069-97F4-FE0754CCE826}" type="presOf" srcId="{5D0F31F7-60E7-40C6-BCC0-3B858699667E}" destId="{72E5DAD7-423A-4915-A4A1-0E4C325513FA}" srcOrd="0" destOrd="0" presId="urn:microsoft.com/office/officeart/2005/8/layout/bProcess3"/>
    <dgm:cxn modelId="{68E2A1E9-1D15-44CC-B554-5A7D988448E5}" type="presOf" srcId="{FC9470E9-605B-471E-95EB-018926896126}" destId="{79D77420-FB26-442B-ABD2-A4CB972B5C20}" srcOrd="0" destOrd="0" presId="urn:microsoft.com/office/officeart/2005/8/layout/bProcess3"/>
    <dgm:cxn modelId="{D83DB140-7D81-4FF3-94A3-44D52A3C634E}" type="presOf" srcId="{7F6B3187-AEB0-484F-A27C-A239F30F6823}" destId="{EAAE29DF-61A4-4EC4-A2D4-98CDFD58B6FB}" srcOrd="0" destOrd="0" presId="urn:microsoft.com/office/officeart/2005/8/layout/bProcess3"/>
    <dgm:cxn modelId="{251CB80B-0980-443B-B8BA-34971527FB58}" srcId="{427494BC-FDEB-4440-9638-B1D003504960}" destId="{D1F7DA93-58C6-40B0-A0D3-33E47A24AC11}" srcOrd="0" destOrd="0" parTransId="{0B5E0965-B4D9-47BF-9B89-1696EF487281}" sibTransId="{842AB493-C391-4480-A575-5CEACE1E9D5F}"/>
    <dgm:cxn modelId="{B240BAF5-FD3B-4635-A64A-EB65843F8DEE}" type="presOf" srcId="{427494BC-FDEB-4440-9638-B1D003504960}" destId="{B4BE4D51-F21C-4135-A761-354173BB079F}" srcOrd="0" destOrd="0" presId="urn:microsoft.com/office/officeart/2005/8/layout/bProcess3"/>
    <dgm:cxn modelId="{A60BEBA3-B730-4C75-8C4A-5EB210534063}" srcId="{427494BC-FDEB-4440-9638-B1D003504960}" destId="{7F6B3187-AEB0-484F-A27C-A239F30F6823}" srcOrd="3" destOrd="0" parTransId="{40C6AB03-AD61-41A6-905A-89B0106181EC}" sibTransId="{EE64846A-2C08-4CF9-833E-DC66A5A56E3A}"/>
    <dgm:cxn modelId="{70AD2587-93DD-4B9B-B2E2-3E1B56E5DBCE}" type="presOf" srcId="{842AB493-C391-4480-A575-5CEACE1E9D5F}" destId="{E6695FB5-9B9D-485F-BF7A-0E8C78B12710}" srcOrd="0" destOrd="0" presId="urn:microsoft.com/office/officeart/2005/8/layout/bProcess3"/>
    <dgm:cxn modelId="{9B5E555B-9767-4D6A-93A2-E8E26245E623}" type="presParOf" srcId="{B4BE4D51-F21C-4135-A761-354173BB079F}" destId="{5D1D86C9-F0E4-475F-9314-260A09C91FF7}" srcOrd="0" destOrd="0" presId="urn:microsoft.com/office/officeart/2005/8/layout/bProcess3"/>
    <dgm:cxn modelId="{FFD228C9-AF66-45BA-87D6-2162179171B1}" type="presParOf" srcId="{B4BE4D51-F21C-4135-A761-354173BB079F}" destId="{E6695FB5-9B9D-485F-BF7A-0E8C78B12710}" srcOrd="1" destOrd="0" presId="urn:microsoft.com/office/officeart/2005/8/layout/bProcess3"/>
    <dgm:cxn modelId="{4B7971F5-3301-4CC6-A2FA-163AC850E9CE}" type="presParOf" srcId="{E6695FB5-9B9D-485F-BF7A-0E8C78B12710}" destId="{63F13555-3940-4DD1-B99E-2F1E28D46753}" srcOrd="0" destOrd="0" presId="urn:microsoft.com/office/officeart/2005/8/layout/bProcess3"/>
    <dgm:cxn modelId="{415B258A-D53F-41C9-9E1B-867C20E18114}" type="presParOf" srcId="{B4BE4D51-F21C-4135-A761-354173BB079F}" destId="{ADE2BD27-F582-4017-8586-306C0C0C102A}" srcOrd="2" destOrd="0" presId="urn:microsoft.com/office/officeart/2005/8/layout/bProcess3"/>
    <dgm:cxn modelId="{ED3A5DA5-7186-4709-BE05-5A839DA3AB9C}" type="presParOf" srcId="{B4BE4D51-F21C-4135-A761-354173BB079F}" destId="{79D77420-FB26-442B-ABD2-A4CB972B5C20}" srcOrd="3" destOrd="0" presId="urn:microsoft.com/office/officeart/2005/8/layout/bProcess3"/>
    <dgm:cxn modelId="{F8F20C96-2F43-4587-9197-45DA704CCC82}" type="presParOf" srcId="{79D77420-FB26-442B-ABD2-A4CB972B5C20}" destId="{8148AB95-737B-4DAA-BA09-F49B7CE4282D}" srcOrd="0" destOrd="0" presId="urn:microsoft.com/office/officeart/2005/8/layout/bProcess3"/>
    <dgm:cxn modelId="{194479F0-C581-47B7-B1B0-51C23A120823}" type="presParOf" srcId="{B4BE4D51-F21C-4135-A761-354173BB079F}" destId="{4B568619-5788-4CB4-B716-7FDDE4511B0F}" srcOrd="4" destOrd="0" presId="urn:microsoft.com/office/officeart/2005/8/layout/bProcess3"/>
    <dgm:cxn modelId="{0AA081C8-A354-4978-9809-45B82132D170}" type="presParOf" srcId="{B4BE4D51-F21C-4135-A761-354173BB079F}" destId="{423AF1C4-F33F-463F-A4A8-212AAE9B9652}" srcOrd="5" destOrd="0" presId="urn:microsoft.com/office/officeart/2005/8/layout/bProcess3"/>
    <dgm:cxn modelId="{CF3CE7A7-4038-4CF5-8B8C-00F11B2DF158}" type="presParOf" srcId="{423AF1C4-F33F-463F-A4A8-212AAE9B9652}" destId="{66A8B719-569B-4952-9E4B-52440C220B2D}" srcOrd="0" destOrd="0" presId="urn:microsoft.com/office/officeart/2005/8/layout/bProcess3"/>
    <dgm:cxn modelId="{306A230B-7DFB-4C33-86F9-4BE2AD92F1A3}" type="presParOf" srcId="{B4BE4D51-F21C-4135-A761-354173BB079F}" destId="{EAAE29DF-61A4-4EC4-A2D4-98CDFD58B6FB}" srcOrd="6" destOrd="0" presId="urn:microsoft.com/office/officeart/2005/8/layout/bProcess3"/>
    <dgm:cxn modelId="{C278D04D-738E-473C-8993-C5037EB5AF64}" type="presParOf" srcId="{B4BE4D51-F21C-4135-A761-354173BB079F}" destId="{EC9FD5A0-07D4-4CC7-BAE4-1F1F3F209A1E}" srcOrd="7" destOrd="0" presId="urn:microsoft.com/office/officeart/2005/8/layout/bProcess3"/>
    <dgm:cxn modelId="{8581CD94-2E28-46DB-83E4-0DCC66C30E21}" type="presParOf" srcId="{EC9FD5A0-07D4-4CC7-BAE4-1F1F3F209A1E}" destId="{A0B299A0-C9CD-43EB-8695-268B0B97BD43}" srcOrd="0" destOrd="0" presId="urn:microsoft.com/office/officeart/2005/8/layout/bProcess3"/>
    <dgm:cxn modelId="{C67A5DB0-814B-4AA6-B4BC-90524C08F596}" type="presParOf" srcId="{B4BE4D51-F21C-4135-A761-354173BB079F}" destId="{A97C91AE-4B22-4011-9207-ADACE2A1C04C}" srcOrd="8" destOrd="0" presId="urn:microsoft.com/office/officeart/2005/8/layout/bProcess3"/>
    <dgm:cxn modelId="{E1AEA5A9-E092-4ED9-A7B9-158B243B41B8}" type="presParOf" srcId="{B4BE4D51-F21C-4135-A761-354173BB079F}" destId="{D046ACE3-18FD-4C06-80D6-5275162C5A81}" srcOrd="9" destOrd="0" presId="urn:microsoft.com/office/officeart/2005/8/layout/bProcess3"/>
    <dgm:cxn modelId="{7D802601-DE15-444E-A639-EF8FA84455A1}" type="presParOf" srcId="{D046ACE3-18FD-4C06-80D6-5275162C5A81}" destId="{14C2B6E0-58E1-4D70-8474-B7D9E2AEECC3}" srcOrd="0" destOrd="0" presId="urn:microsoft.com/office/officeart/2005/8/layout/bProcess3"/>
    <dgm:cxn modelId="{8816956C-670C-4D2E-AA7C-B65242F3EC1B}" type="presParOf" srcId="{B4BE4D51-F21C-4135-A761-354173BB079F}" destId="{72E5DAD7-423A-4915-A4A1-0E4C325513FA}" srcOrd="10" destOrd="0" presId="urn:microsoft.com/office/officeart/2005/8/layout/b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AA1C46-A6C6-40E0-8E70-621B661AFEE0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906D1-B4F3-4F6E-B2C4-F5D972856155}">
      <dgm:prSet phldrT="[Текст]"/>
      <dgm:spPr/>
      <dgm:t>
        <a:bodyPr/>
        <a:lstStyle/>
        <a:p>
          <a:r>
            <a:rPr lang="ru-RU" altLang="ru-RU" dirty="0" smtClean="0"/>
            <a:t>Подготовка </a:t>
          </a:r>
          <a:endParaRPr lang="ru-RU" dirty="0"/>
        </a:p>
      </dgm:t>
    </dgm:pt>
    <dgm:pt modelId="{B7C02048-8147-4030-9942-57AB52E98ACA}" type="parTrans" cxnId="{4C3C1B62-2914-4E2B-8C97-51382634D05B}">
      <dgm:prSet/>
      <dgm:spPr/>
      <dgm:t>
        <a:bodyPr/>
        <a:lstStyle/>
        <a:p>
          <a:endParaRPr lang="ru-RU"/>
        </a:p>
      </dgm:t>
    </dgm:pt>
    <dgm:pt modelId="{D482C5CE-C4CC-4205-BB34-08F25EBDD7BD}" type="sibTrans" cxnId="{4C3C1B62-2914-4E2B-8C97-51382634D05B}">
      <dgm:prSet/>
      <dgm:spPr/>
      <dgm:t>
        <a:bodyPr/>
        <a:lstStyle/>
        <a:p>
          <a:endParaRPr lang="ru-RU"/>
        </a:p>
      </dgm:t>
    </dgm:pt>
    <dgm:pt modelId="{1A76DF23-CB41-4D91-9766-A031658C9F74}">
      <dgm:prSet/>
      <dgm:spPr/>
      <dgm:t>
        <a:bodyPr/>
        <a:lstStyle/>
        <a:p>
          <a:r>
            <a:rPr lang="ru-RU" altLang="ru-RU" dirty="0" smtClean="0"/>
            <a:t>Выбор </a:t>
          </a:r>
          <a:r>
            <a:rPr lang="ru-RU" altLang="ru-RU" dirty="0" smtClean="0"/>
            <a:t>темы </a:t>
          </a:r>
          <a:endParaRPr lang="ru-RU" altLang="ru-RU" dirty="0" smtClean="0"/>
        </a:p>
      </dgm:t>
    </dgm:pt>
    <dgm:pt modelId="{01A448C5-30CB-4042-9AFC-B6BA9AF39258}" type="parTrans" cxnId="{AC88E3DC-16DF-4149-8719-301C6C585312}">
      <dgm:prSet/>
      <dgm:spPr/>
      <dgm:t>
        <a:bodyPr/>
        <a:lstStyle/>
        <a:p>
          <a:endParaRPr lang="ru-RU"/>
        </a:p>
      </dgm:t>
    </dgm:pt>
    <dgm:pt modelId="{415995B1-D2E0-4D0E-92F0-5DC04B7C305E}" type="sibTrans" cxnId="{AC88E3DC-16DF-4149-8719-301C6C585312}">
      <dgm:prSet/>
      <dgm:spPr/>
      <dgm:t>
        <a:bodyPr/>
        <a:lstStyle/>
        <a:p>
          <a:endParaRPr lang="ru-RU"/>
        </a:p>
      </dgm:t>
    </dgm:pt>
    <dgm:pt modelId="{E527D850-5BF9-45CF-9933-68F63ED50A2B}">
      <dgm:prSet/>
      <dgm:spPr/>
      <dgm:t>
        <a:bodyPr/>
        <a:lstStyle/>
        <a:p>
          <a:r>
            <a:rPr lang="ru-RU" altLang="ru-RU" dirty="0" smtClean="0"/>
            <a:t>Построение сюжета доказательств </a:t>
          </a:r>
        </a:p>
      </dgm:t>
    </dgm:pt>
    <dgm:pt modelId="{0340187B-4AC5-466C-96FD-3493552D49F5}" type="parTrans" cxnId="{3BA5A9E7-72A0-42F4-A2E8-7A34FCE343BA}">
      <dgm:prSet/>
      <dgm:spPr/>
      <dgm:t>
        <a:bodyPr/>
        <a:lstStyle/>
        <a:p>
          <a:endParaRPr lang="ru-RU"/>
        </a:p>
      </dgm:t>
    </dgm:pt>
    <dgm:pt modelId="{6B300790-0422-4270-8275-2B344B7D7B45}" type="sibTrans" cxnId="{3BA5A9E7-72A0-42F4-A2E8-7A34FCE343BA}">
      <dgm:prSet/>
      <dgm:spPr/>
      <dgm:t>
        <a:bodyPr/>
        <a:lstStyle/>
        <a:p>
          <a:endParaRPr lang="ru-RU"/>
        </a:p>
      </dgm:t>
    </dgm:pt>
    <dgm:pt modelId="{AB8C7E02-0A84-4448-B684-5546B19AECDD}">
      <dgm:prSet/>
      <dgm:spPr/>
      <dgm:t>
        <a:bodyPr/>
        <a:lstStyle/>
        <a:p>
          <a:r>
            <a:rPr lang="ru-RU" altLang="ru-RU" dirty="0" smtClean="0"/>
            <a:t>Подбор аргументов </a:t>
          </a:r>
        </a:p>
      </dgm:t>
    </dgm:pt>
    <dgm:pt modelId="{2289D435-094D-4EFB-BF2F-9DBE44BBA837}" type="parTrans" cxnId="{7798471A-0CF4-45B1-8C69-A0032BAA67EF}">
      <dgm:prSet/>
      <dgm:spPr/>
      <dgm:t>
        <a:bodyPr/>
        <a:lstStyle/>
        <a:p>
          <a:endParaRPr lang="ru-RU"/>
        </a:p>
      </dgm:t>
    </dgm:pt>
    <dgm:pt modelId="{476B9345-A604-46C8-AC9E-AE2A2196949D}" type="sibTrans" cxnId="{7798471A-0CF4-45B1-8C69-A0032BAA67EF}">
      <dgm:prSet/>
      <dgm:spPr/>
      <dgm:t>
        <a:bodyPr/>
        <a:lstStyle/>
        <a:p>
          <a:endParaRPr lang="ru-RU"/>
        </a:p>
      </dgm:t>
    </dgm:pt>
    <dgm:pt modelId="{FE859E70-F638-4A79-9E91-86B71C0EEA8C}">
      <dgm:prSet/>
      <dgm:spPr/>
      <dgm:t>
        <a:bodyPr/>
        <a:lstStyle/>
        <a:p>
          <a:r>
            <a:rPr lang="ru-RU" altLang="ru-RU" dirty="0" smtClean="0"/>
            <a:t>Собственно дебаты </a:t>
          </a:r>
        </a:p>
      </dgm:t>
    </dgm:pt>
    <dgm:pt modelId="{B28D5E10-5BDB-4D29-BB23-AD9DCDCB2B36}" type="parTrans" cxnId="{F12ED0CF-4A2C-4E43-80B5-E6A33AF81D17}">
      <dgm:prSet/>
      <dgm:spPr/>
      <dgm:t>
        <a:bodyPr/>
        <a:lstStyle/>
        <a:p>
          <a:endParaRPr lang="ru-RU"/>
        </a:p>
      </dgm:t>
    </dgm:pt>
    <dgm:pt modelId="{EFFCAC5C-30A1-4BF2-AFCA-9EEF088C689B}" type="sibTrans" cxnId="{F12ED0CF-4A2C-4E43-80B5-E6A33AF81D17}">
      <dgm:prSet/>
      <dgm:spPr/>
      <dgm:t>
        <a:bodyPr/>
        <a:lstStyle/>
        <a:p>
          <a:endParaRPr lang="ru-RU"/>
        </a:p>
      </dgm:t>
    </dgm:pt>
    <dgm:pt modelId="{858C7527-B656-46ED-853E-CCF5838DCC55}">
      <dgm:prSet/>
      <dgm:spPr/>
      <dgm:t>
        <a:bodyPr/>
        <a:lstStyle/>
        <a:p>
          <a:r>
            <a:rPr lang="ru-RU" altLang="ru-RU" dirty="0" smtClean="0"/>
            <a:t>Оглашение позиций (дискуссия) </a:t>
          </a:r>
        </a:p>
      </dgm:t>
    </dgm:pt>
    <dgm:pt modelId="{BBD74B59-B685-4B5C-9A76-3CC513766422}" type="parTrans" cxnId="{A60E8D0F-91EE-465D-B052-DEB01285791D}">
      <dgm:prSet/>
      <dgm:spPr/>
      <dgm:t>
        <a:bodyPr/>
        <a:lstStyle/>
        <a:p>
          <a:endParaRPr lang="ru-RU"/>
        </a:p>
      </dgm:t>
    </dgm:pt>
    <dgm:pt modelId="{73199227-330D-45C3-9048-517A92CCF1D4}" type="sibTrans" cxnId="{A60E8D0F-91EE-465D-B052-DEB01285791D}">
      <dgm:prSet/>
      <dgm:spPr/>
      <dgm:t>
        <a:bodyPr/>
        <a:lstStyle/>
        <a:p>
          <a:endParaRPr lang="ru-RU"/>
        </a:p>
      </dgm:t>
    </dgm:pt>
    <dgm:pt modelId="{59D12BDE-53FA-4315-B0E0-6CA965C86DB2}">
      <dgm:prSet/>
      <dgm:spPr/>
      <dgm:t>
        <a:bodyPr/>
        <a:lstStyle/>
        <a:p>
          <a:r>
            <a:rPr lang="ru-RU" altLang="ru-RU" dirty="0" smtClean="0"/>
            <a:t>Раунд перекрестных вопросов </a:t>
          </a:r>
        </a:p>
      </dgm:t>
    </dgm:pt>
    <dgm:pt modelId="{3EDE9AC8-1ABE-4417-9D2C-86604F4DD1F4}" type="parTrans" cxnId="{678E8685-30BF-41C9-AD72-812929B4F7A1}">
      <dgm:prSet/>
      <dgm:spPr/>
      <dgm:t>
        <a:bodyPr/>
        <a:lstStyle/>
        <a:p>
          <a:endParaRPr lang="ru-RU"/>
        </a:p>
      </dgm:t>
    </dgm:pt>
    <dgm:pt modelId="{0910CF9F-386B-432E-BBCD-46F6A00C5693}" type="sibTrans" cxnId="{678E8685-30BF-41C9-AD72-812929B4F7A1}">
      <dgm:prSet/>
      <dgm:spPr/>
      <dgm:t>
        <a:bodyPr/>
        <a:lstStyle/>
        <a:p>
          <a:endParaRPr lang="ru-RU"/>
        </a:p>
      </dgm:t>
    </dgm:pt>
    <dgm:pt modelId="{46C76B54-09DA-453B-B7EE-D5435B0F7BF0}">
      <dgm:prSet/>
      <dgm:spPr/>
      <dgm:t>
        <a:bodyPr/>
        <a:lstStyle/>
        <a:p>
          <a:r>
            <a:rPr lang="ru-RU" altLang="ru-RU" dirty="0" smtClean="0"/>
            <a:t>Судейство </a:t>
          </a:r>
        </a:p>
      </dgm:t>
    </dgm:pt>
    <dgm:pt modelId="{94393315-6EAE-4764-B1FC-A749F530FB1E}" type="parTrans" cxnId="{23A1EA17-62FD-4669-BDD6-5B5C6D8E700E}">
      <dgm:prSet/>
      <dgm:spPr/>
      <dgm:t>
        <a:bodyPr/>
        <a:lstStyle/>
        <a:p>
          <a:endParaRPr lang="ru-RU"/>
        </a:p>
      </dgm:t>
    </dgm:pt>
    <dgm:pt modelId="{60EC4C75-6047-4AF1-AA33-FF125B6B48F1}" type="sibTrans" cxnId="{23A1EA17-62FD-4669-BDD6-5B5C6D8E700E}">
      <dgm:prSet/>
      <dgm:spPr/>
      <dgm:t>
        <a:bodyPr/>
        <a:lstStyle/>
        <a:p>
          <a:endParaRPr lang="ru-RU"/>
        </a:p>
      </dgm:t>
    </dgm:pt>
    <dgm:pt modelId="{D313C64C-BEEF-4D06-8DC5-C129B57B7D71}">
      <dgm:prSet/>
      <dgm:spPr/>
      <dgm:t>
        <a:bodyPr/>
        <a:lstStyle/>
        <a:p>
          <a:r>
            <a:rPr lang="ru-RU" altLang="ru-RU" dirty="0" smtClean="0"/>
            <a:t>Рефлексия </a:t>
          </a:r>
        </a:p>
      </dgm:t>
    </dgm:pt>
    <dgm:pt modelId="{9963EE80-3E4E-4207-8F56-C4E12AD254D7}" type="parTrans" cxnId="{213DEBAA-BFBA-4FF6-85FA-705B0BF4A377}">
      <dgm:prSet/>
      <dgm:spPr/>
      <dgm:t>
        <a:bodyPr/>
        <a:lstStyle/>
        <a:p>
          <a:endParaRPr lang="ru-RU"/>
        </a:p>
      </dgm:t>
    </dgm:pt>
    <dgm:pt modelId="{6B9DF895-1C5B-418C-8968-596A205D19F9}" type="sibTrans" cxnId="{213DEBAA-BFBA-4FF6-85FA-705B0BF4A377}">
      <dgm:prSet/>
      <dgm:spPr/>
      <dgm:t>
        <a:bodyPr/>
        <a:lstStyle/>
        <a:p>
          <a:endParaRPr lang="ru-RU"/>
        </a:p>
      </dgm:t>
    </dgm:pt>
    <dgm:pt modelId="{D7CE760C-0730-46C0-A6BF-133EE4E0E70F}" type="pres">
      <dgm:prSet presAssocID="{C2AA1C46-A6C6-40E0-8E70-621B661AFEE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8A23EB9-E8B2-4593-9966-D4CDA402CFFF}" type="pres">
      <dgm:prSet presAssocID="{723906D1-B4F3-4F6E-B2C4-F5D972856155}" presName="compNode" presStyleCnt="0"/>
      <dgm:spPr/>
      <dgm:t>
        <a:bodyPr/>
        <a:lstStyle/>
        <a:p>
          <a:endParaRPr lang="ru-RU"/>
        </a:p>
      </dgm:t>
    </dgm:pt>
    <dgm:pt modelId="{0722B537-66BF-49F3-98F0-16FB000FDCA0}" type="pres">
      <dgm:prSet presAssocID="{723906D1-B4F3-4F6E-B2C4-F5D972856155}" presName="dummyConnPt" presStyleCnt="0"/>
      <dgm:spPr/>
      <dgm:t>
        <a:bodyPr/>
        <a:lstStyle/>
        <a:p>
          <a:endParaRPr lang="ru-RU"/>
        </a:p>
      </dgm:t>
    </dgm:pt>
    <dgm:pt modelId="{BAAA94D7-49F0-46C9-9CAD-50E5850079ED}" type="pres">
      <dgm:prSet presAssocID="{723906D1-B4F3-4F6E-B2C4-F5D97285615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46092-1D12-4DEB-9D82-1F3CBE06A845}" type="pres">
      <dgm:prSet presAssocID="{D482C5CE-C4CC-4205-BB34-08F25EBDD7BD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DA510BC6-FFA5-439F-BB13-88F951E32891}" type="pres">
      <dgm:prSet presAssocID="{1A76DF23-CB41-4D91-9766-A031658C9F74}" presName="compNode" presStyleCnt="0"/>
      <dgm:spPr/>
      <dgm:t>
        <a:bodyPr/>
        <a:lstStyle/>
        <a:p>
          <a:endParaRPr lang="ru-RU"/>
        </a:p>
      </dgm:t>
    </dgm:pt>
    <dgm:pt modelId="{26CE538C-AD22-4BDC-879C-1D964C4F8B2E}" type="pres">
      <dgm:prSet presAssocID="{1A76DF23-CB41-4D91-9766-A031658C9F74}" presName="dummyConnPt" presStyleCnt="0"/>
      <dgm:spPr/>
      <dgm:t>
        <a:bodyPr/>
        <a:lstStyle/>
        <a:p>
          <a:endParaRPr lang="ru-RU"/>
        </a:p>
      </dgm:t>
    </dgm:pt>
    <dgm:pt modelId="{CB14BD6E-0A07-4204-9419-19AE33B1F399}" type="pres">
      <dgm:prSet presAssocID="{1A76DF23-CB41-4D91-9766-A031658C9F7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BE92C-31DC-423F-8CCD-4C2BBB060C40}" type="pres">
      <dgm:prSet presAssocID="{415995B1-D2E0-4D0E-92F0-5DC04B7C305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D63F7A7E-22EF-470A-AF7F-3830213B0465}" type="pres">
      <dgm:prSet presAssocID="{E527D850-5BF9-45CF-9933-68F63ED50A2B}" presName="compNode" presStyleCnt="0"/>
      <dgm:spPr/>
      <dgm:t>
        <a:bodyPr/>
        <a:lstStyle/>
        <a:p>
          <a:endParaRPr lang="ru-RU"/>
        </a:p>
      </dgm:t>
    </dgm:pt>
    <dgm:pt modelId="{67B9DCCA-3473-4E28-B16F-3CA171EE6C22}" type="pres">
      <dgm:prSet presAssocID="{E527D850-5BF9-45CF-9933-68F63ED50A2B}" presName="dummyConnPt" presStyleCnt="0"/>
      <dgm:spPr/>
      <dgm:t>
        <a:bodyPr/>
        <a:lstStyle/>
        <a:p>
          <a:endParaRPr lang="ru-RU"/>
        </a:p>
      </dgm:t>
    </dgm:pt>
    <dgm:pt modelId="{498BBA66-DD6C-4A11-8BFA-ED1E5BC65D98}" type="pres">
      <dgm:prSet presAssocID="{E527D850-5BF9-45CF-9933-68F63ED50A2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43F13-D3EA-413B-BF0E-0779BE14CED0}" type="pres">
      <dgm:prSet presAssocID="{6B300790-0422-4270-8275-2B344B7D7B4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56D2C2EA-080D-422C-B4B2-CDACF746C3A1}" type="pres">
      <dgm:prSet presAssocID="{AB8C7E02-0A84-4448-B684-5546B19AECDD}" presName="compNode" presStyleCnt="0"/>
      <dgm:spPr/>
      <dgm:t>
        <a:bodyPr/>
        <a:lstStyle/>
        <a:p>
          <a:endParaRPr lang="ru-RU"/>
        </a:p>
      </dgm:t>
    </dgm:pt>
    <dgm:pt modelId="{06E01500-1EE2-4B22-AFBB-F5F0176F2348}" type="pres">
      <dgm:prSet presAssocID="{AB8C7E02-0A84-4448-B684-5546B19AECDD}" presName="dummyConnPt" presStyleCnt="0"/>
      <dgm:spPr/>
      <dgm:t>
        <a:bodyPr/>
        <a:lstStyle/>
        <a:p>
          <a:endParaRPr lang="ru-RU"/>
        </a:p>
      </dgm:t>
    </dgm:pt>
    <dgm:pt modelId="{A05345EC-0FBE-44C1-95F6-25269E682F93}" type="pres">
      <dgm:prSet presAssocID="{AB8C7E02-0A84-4448-B684-5546B19AECD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F0DF7-0625-4E3F-A269-F861FE3A9C49}" type="pres">
      <dgm:prSet presAssocID="{476B9345-A604-46C8-AC9E-AE2A2196949D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C1FD306-67BC-42A8-8601-89E826CF4B7F}" type="pres">
      <dgm:prSet presAssocID="{FE859E70-F638-4A79-9E91-86B71C0EEA8C}" presName="compNode" presStyleCnt="0"/>
      <dgm:spPr/>
      <dgm:t>
        <a:bodyPr/>
        <a:lstStyle/>
        <a:p>
          <a:endParaRPr lang="ru-RU"/>
        </a:p>
      </dgm:t>
    </dgm:pt>
    <dgm:pt modelId="{49F2B7A3-F43E-4F2D-BE41-DB79DB873F1E}" type="pres">
      <dgm:prSet presAssocID="{FE859E70-F638-4A79-9E91-86B71C0EEA8C}" presName="dummyConnPt" presStyleCnt="0"/>
      <dgm:spPr/>
      <dgm:t>
        <a:bodyPr/>
        <a:lstStyle/>
        <a:p>
          <a:endParaRPr lang="ru-RU"/>
        </a:p>
      </dgm:t>
    </dgm:pt>
    <dgm:pt modelId="{9C5CDF42-5946-4C2F-96FE-5F09141CA524}" type="pres">
      <dgm:prSet presAssocID="{FE859E70-F638-4A79-9E91-86B71C0EEA8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737C7-C91B-429C-86E6-6E93E28AD25E}" type="pres">
      <dgm:prSet presAssocID="{EFFCAC5C-30A1-4BF2-AFCA-9EEF088C689B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89DDB70-B5AA-4285-80E0-74785E73B9B4}" type="pres">
      <dgm:prSet presAssocID="{858C7527-B656-46ED-853E-CCF5838DCC55}" presName="compNode" presStyleCnt="0"/>
      <dgm:spPr/>
      <dgm:t>
        <a:bodyPr/>
        <a:lstStyle/>
        <a:p>
          <a:endParaRPr lang="ru-RU"/>
        </a:p>
      </dgm:t>
    </dgm:pt>
    <dgm:pt modelId="{68FA5F0B-6ACC-488B-9201-B64CCD47A985}" type="pres">
      <dgm:prSet presAssocID="{858C7527-B656-46ED-853E-CCF5838DCC55}" presName="dummyConnPt" presStyleCnt="0"/>
      <dgm:spPr/>
      <dgm:t>
        <a:bodyPr/>
        <a:lstStyle/>
        <a:p>
          <a:endParaRPr lang="ru-RU"/>
        </a:p>
      </dgm:t>
    </dgm:pt>
    <dgm:pt modelId="{86F77338-A275-4B4F-9201-9C2C0F52F1F4}" type="pres">
      <dgm:prSet presAssocID="{858C7527-B656-46ED-853E-CCF5838DCC5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BE01-0297-47F8-8E6E-2CCE9BE2C75E}" type="pres">
      <dgm:prSet presAssocID="{73199227-330D-45C3-9048-517A92CCF1D4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BC099D5F-F285-4574-99D1-A936798BC564}" type="pres">
      <dgm:prSet presAssocID="{59D12BDE-53FA-4315-B0E0-6CA965C86DB2}" presName="compNode" presStyleCnt="0"/>
      <dgm:spPr/>
      <dgm:t>
        <a:bodyPr/>
        <a:lstStyle/>
        <a:p>
          <a:endParaRPr lang="ru-RU"/>
        </a:p>
      </dgm:t>
    </dgm:pt>
    <dgm:pt modelId="{2E1DDDBE-F7E0-4E4C-8DE2-23C64A14A692}" type="pres">
      <dgm:prSet presAssocID="{59D12BDE-53FA-4315-B0E0-6CA965C86DB2}" presName="dummyConnPt" presStyleCnt="0"/>
      <dgm:spPr/>
      <dgm:t>
        <a:bodyPr/>
        <a:lstStyle/>
        <a:p>
          <a:endParaRPr lang="ru-RU"/>
        </a:p>
      </dgm:t>
    </dgm:pt>
    <dgm:pt modelId="{D57A9C31-5082-45CD-B2BA-C629900DC1DC}" type="pres">
      <dgm:prSet presAssocID="{59D12BDE-53FA-4315-B0E0-6CA965C86DB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2CF49-98CF-4FBA-90C4-5C693E45F829}" type="pres">
      <dgm:prSet presAssocID="{0910CF9F-386B-432E-BBCD-46F6A00C569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F52D64D-F8E7-4A23-9B5D-A2D4CF571C7D}" type="pres">
      <dgm:prSet presAssocID="{46C76B54-09DA-453B-B7EE-D5435B0F7BF0}" presName="compNode" presStyleCnt="0"/>
      <dgm:spPr/>
      <dgm:t>
        <a:bodyPr/>
        <a:lstStyle/>
        <a:p>
          <a:endParaRPr lang="ru-RU"/>
        </a:p>
      </dgm:t>
    </dgm:pt>
    <dgm:pt modelId="{BC94D276-8CA4-4097-A4AC-03984C8B006B}" type="pres">
      <dgm:prSet presAssocID="{46C76B54-09DA-453B-B7EE-D5435B0F7BF0}" presName="dummyConnPt" presStyleCnt="0"/>
      <dgm:spPr/>
      <dgm:t>
        <a:bodyPr/>
        <a:lstStyle/>
        <a:p>
          <a:endParaRPr lang="ru-RU"/>
        </a:p>
      </dgm:t>
    </dgm:pt>
    <dgm:pt modelId="{647FD709-AD7B-4AC5-9DAD-EA933172DDD7}" type="pres">
      <dgm:prSet presAssocID="{46C76B54-09DA-453B-B7EE-D5435B0F7BF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8E7CD-98AF-4C93-A0C3-B492DA2C5C78}" type="pres">
      <dgm:prSet presAssocID="{60EC4C75-6047-4AF1-AA33-FF125B6B48F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0B52C6BA-77B0-4181-806F-1F6E7F6F7FC7}" type="pres">
      <dgm:prSet presAssocID="{D313C64C-BEEF-4D06-8DC5-C129B57B7D71}" presName="compNode" presStyleCnt="0"/>
      <dgm:spPr/>
      <dgm:t>
        <a:bodyPr/>
        <a:lstStyle/>
        <a:p>
          <a:endParaRPr lang="ru-RU"/>
        </a:p>
      </dgm:t>
    </dgm:pt>
    <dgm:pt modelId="{349052D1-7052-4E6A-84F1-C10D215D9370}" type="pres">
      <dgm:prSet presAssocID="{D313C64C-BEEF-4D06-8DC5-C129B57B7D71}" presName="dummyConnPt" presStyleCnt="0"/>
      <dgm:spPr/>
      <dgm:t>
        <a:bodyPr/>
        <a:lstStyle/>
        <a:p>
          <a:endParaRPr lang="ru-RU"/>
        </a:p>
      </dgm:t>
    </dgm:pt>
    <dgm:pt modelId="{95E9F363-D620-492D-A788-530D7C69001D}" type="pres">
      <dgm:prSet presAssocID="{D313C64C-BEEF-4D06-8DC5-C129B57B7D7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8341F-79E0-45AD-84F5-BFB33291127F}" type="presOf" srcId="{FE859E70-F638-4A79-9E91-86B71C0EEA8C}" destId="{9C5CDF42-5946-4C2F-96FE-5F09141CA524}" srcOrd="0" destOrd="0" presId="urn:microsoft.com/office/officeart/2005/8/layout/bProcess4"/>
    <dgm:cxn modelId="{23A1EA17-62FD-4669-BDD6-5B5C6D8E700E}" srcId="{C2AA1C46-A6C6-40E0-8E70-621B661AFEE0}" destId="{46C76B54-09DA-453B-B7EE-D5435B0F7BF0}" srcOrd="7" destOrd="0" parTransId="{94393315-6EAE-4764-B1FC-A749F530FB1E}" sibTransId="{60EC4C75-6047-4AF1-AA33-FF125B6B48F1}"/>
    <dgm:cxn modelId="{F18D6E6D-3C98-45A5-9537-8D91E6D8E772}" type="presOf" srcId="{E527D850-5BF9-45CF-9933-68F63ED50A2B}" destId="{498BBA66-DD6C-4A11-8BFA-ED1E5BC65D98}" srcOrd="0" destOrd="0" presId="urn:microsoft.com/office/officeart/2005/8/layout/bProcess4"/>
    <dgm:cxn modelId="{8BE8A31C-2179-474F-80E3-00AD2147CC8D}" type="presOf" srcId="{0910CF9F-386B-432E-BBCD-46F6A00C5693}" destId="{81D2CF49-98CF-4FBA-90C4-5C693E45F829}" srcOrd="0" destOrd="0" presId="urn:microsoft.com/office/officeart/2005/8/layout/bProcess4"/>
    <dgm:cxn modelId="{5688DBA6-3732-46E4-A8D8-3D4EAC66C123}" type="presOf" srcId="{46C76B54-09DA-453B-B7EE-D5435B0F7BF0}" destId="{647FD709-AD7B-4AC5-9DAD-EA933172DDD7}" srcOrd="0" destOrd="0" presId="urn:microsoft.com/office/officeart/2005/8/layout/bProcess4"/>
    <dgm:cxn modelId="{FCAC4D95-6453-4D64-8052-7588F82A872C}" type="presOf" srcId="{60EC4C75-6047-4AF1-AA33-FF125B6B48F1}" destId="{D078E7CD-98AF-4C93-A0C3-B492DA2C5C78}" srcOrd="0" destOrd="0" presId="urn:microsoft.com/office/officeart/2005/8/layout/bProcess4"/>
    <dgm:cxn modelId="{49A98718-247F-4EFB-A938-6D718160E08A}" type="presOf" srcId="{C2AA1C46-A6C6-40E0-8E70-621B661AFEE0}" destId="{D7CE760C-0730-46C0-A6BF-133EE4E0E70F}" srcOrd="0" destOrd="0" presId="urn:microsoft.com/office/officeart/2005/8/layout/bProcess4"/>
    <dgm:cxn modelId="{96144C39-2C38-4A89-8C61-FAD79D76AFE5}" type="presOf" srcId="{723906D1-B4F3-4F6E-B2C4-F5D972856155}" destId="{BAAA94D7-49F0-46C9-9CAD-50E5850079ED}" srcOrd="0" destOrd="0" presId="urn:microsoft.com/office/officeart/2005/8/layout/bProcess4"/>
    <dgm:cxn modelId="{F39E2AA1-5B35-4DD7-A066-E63BCF50EE07}" type="presOf" srcId="{EFFCAC5C-30A1-4BF2-AFCA-9EEF088C689B}" destId="{424737C7-C91B-429C-86E6-6E93E28AD25E}" srcOrd="0" destOrd="0" presId="urn:microsoft.com/office/officeart/2005/8/layout/bProcess4"/>
    <dgm:cxn modelId="{A60E8D0F-91EE-465D-B052-DEB01285791D}" srcId="{C2AA1C46-A6C6-40E0-8E70-621B661AFEE0}" destId="{858C7527-B656-46ED-853E-CCF5838DCC55}" srcOrd="5" destOrd="0" parTransId="{BBD74B59-B685-4B5C-9A76-3CC513766422}" sibTransId="{73199227-330D-45C3-9048-517A92CCF1D4}"/>
    <dgm:cxn modelId="{74EC5FCB-8B38-4186-8E0B-DFE83C240F0B}" type="presOf" srcId="{59D12BDE-53FA-4315-B0E0-6CA965C86DB2}" destId="{D57A9C31-5082-45CD-B2BA-C629900DC1DC}" srcOrd="0" destOrd="0" presId="urn:microsoft.com/office/officeart/2005/8/layout/bProcess4"/>
    <dgm:cxn modelId="{678E8685-30BF-41C9-AD72-812929B4F7A1}" srcId="{C2AA1C46-A6C6-40E0-8E70-621B661AFEE0}" destId="{59D12BDE-53FA-4315-B0E0-6CA965C86DB2}" srcOrd="6" destOrd="0" parTransId="{3EDE9AC8-1ABE-4417-9D2C-86604F4DD1F4}" sibTransId="{0910CF9F-386B-432E-BBCD-46F6A00C5693}"/>
    <dgm:cxn modelId="{DB3482EA-36D7-4B1C-8B78-41C9C0727DCD}" type="presOf" srcId="{AB8C7E02-0A84-4448-B684-5546B19AECDD}" destId="{A05345EC-0FBE-44C1-95F6-25269E682F93}" srcOrd="0" destOrd="0" presId="urn:microsoft.com/office/officeart/2005/8/layout/bProcess4"/>
    <dgm:cxn modelId="{8BD14703-F405-4776-B994-B413434E5198}" type="presOf" srcId="{73199227-330D-45C3-9048-517A92CCF1D4}" destId="{F36BBE01-0297-47F8-8E6E-2CCE9BE2C75E}" srcOrd="0" destOrd="0" presId="urn:microsoft.com/office/officeart/2005/8/layout/bProcess4"/>
    <dgm:cxn modelId="{A94B27D4-3371-4AF2-AFB8-B12D96492B1A}" type="presOf" srcId="{415995B1-D2E0-4D0E-92F0-5DC04B7C305E}" destId="{97DBE92C-31DC-423F-8CCD-4C2BBB060C40}" srcOrd="0" destOrd="0" presId="urn:microsoft.com/office/officeart/2005/8/layout/bProcess4"/>
    <dgm:cxn modelId="{EBFCE32B-1746-4FE2-972D-B5AD6584243A}" type="presOf" srcId="{6B300790-0422-4270-8275-2B344B7D7B45}" destId="{3C943F13-D3EA-413B-BF0E-0779BE14CED0}" srcOrd="0" destOrd="0" presId="urn:microsoft.com/office/officeart/2005/8/layout/bProcess4"/>
    <dgm:cxn modelId="{F6AA82B3-D5DB-4833-A090-6634E9883390}" type="presOf" srcId="{476B9345-A604-46C8-AC9E-AE2A2196949D}" destId="{EF5F0DF7-0625-4E3F-A269-F861FE3A9C49}" srcOrd="0" destOrd="0" presId="urn:microsoft.com/office/officeart/2005/8/layout/bProcess4"/>
    <dgm:cxn modelId="{578A79C7-73A8-4B4D-B942-1852A6C3725D}" type="presOf" srcId="{1A76DF23-CB41-4D91-9766-A031658C9F74}" destId="{CB14BD6E-0A07-4204-9419-19AE33B1F399}" srcOrd="0" destOrd="0" presId="urn:microsoft.com/office/officeart/2005/8/layout/bProcess4"/>
    <dgm:cxn modelId="{7798471A-0CF4-45B1-8C69-A0032BAA67EF}" srcId="{C2AA1C46-A6C6-40E0-8E70-621B661AFEE0}" destId="{AB8C7E02-0A84-4448-B684-5546B19AECDD}" srcOrd="3" destOrd="0" parTransId="{2289D435-094D-4EFB-BF2F-9DBE44BBA837}" sibTransId="{476B9345-A604-46C8-AC9E-AE2A2196949D}"/>
    <dgm:cxn modelId="{07A9E3A2-DCAE-4CCA-8197-73DCEA6CF27B}" type="presOf" srcId="{858C7527-B656-46ED-853E-CCF5838DCC55}" destId="{86F77338-A275-4B4F-9201-9C2C0F52F1F4}" srcOrd="0" destOrd="0" presId="urn:microsoft.com/office/officeart/2005/8/layout/bProcess4"/>
    <dgm:cxn modelId="{213DEBAA-BFBA-4FF6-85FA-705B0BF4A377}" srcId="{C2AA1C46-A6C6-40E0-8E70-621B661AFEE0}" destId="{D313C64C-BEEF-4D06-8DC5-C129B57B7D71}" srcOrd="8" destOrd="0" parTransId="{9963EE80-3E4E-4207-8F56-C4E12AD254D7}" sibTransId="{6B9DF895-1C5B-418C-8968-596A205D19F9}"/>
    <dgm:cxn modelId="{4C3C1B62-2914-4E2B-8C97-51382634D05B}" srcId="{C2AA1C46-A6C6-40E0-8E70-621B661AFEE0}" destId="{723906D1-B4F3-4F6E-B2C4-F5D972856155}" srcOrd="0" destOrd="0" parTransId="{B7C02048-8147-4030-9942-57AB52E98ACA}" sibTransId="{D482C5CE-C4CC-4205-BB34-08F25EBDD7BD}"/>
    <dgm:cxn modelId="{15C99C26-73F7-49B6-A4C1-63834897188C}" type="presOf" srcId="{D482C5CE-C4CC-4205-BB34-08F25EBDD7BD}" destId="{E9E46092-1D12-4DEB-9D82-1F3CBE06A845}" srcOrd="0" destOrd="0" presId="urn:microsoft.com/office/officeart/2005/8/layout/bProcess4"/>
    <dgm:cxn modelId="{AC88E3DC-16DF-4149-8719-301C6C585312}" srcId="{C2AA1C46-A6C6-40E0-8E70-621B661AFEE0}" destId="{1A76DF23-CB41-4D91-9766-A031658C9F74}" srcOrd="1" destOrd="0" parTransId="{01A448C5-30CB-4042-9AFC-B6BA9AF39258}" sibTransId="{415995B1-D2E0-4D0E-92F0-5DC04B7C305E}"/>
    <dgm:cxn modelId="{5EFBB8EB-774B-4447-B2AA-11132DE6879A}" type="presOf" srcId="{D313C64C-BEEF-4D06-8DC5-C129B57B7D71}" destId="{95E9F363-D620-492D-A788-530D7C69001D}" srcOrd="0" destOrd="0" presId="urn:microsoft.com/office/officeart/2005/8/layout/bProcess4"/>
    <dgm:cxn modelId="{F12ED0CF-4A2C-4E43-80B5-E6A33AF81D17}" srcId="{C2AA1C46-A6C6-40E0-8E70-621B661AFEE0}" destId="{FE859E70-F638-4A79-9E91-86B71C0EEA8C}" srcOrd="4" destOrd="0" parTransId="{B28D5E10-5BDB-4D29-BB23-AD9DCDCB2B36}" sibTransId="{EFFCAC5C-30A1-4BF2-AFCA-9EEF088C689B}"/>
    <dgm:cxn modelId="{3BA5A9E7-72A0-42F4-A2E8-7A34FCE343BA}" srcId="{C2AA1C46-A6C6-40E0-8E70-621B661AFEE0}" destId="{E527D850-5BF9-45CF-9933-68F63ED50A2B}" srcOrd="2" destOrd="0" parTransId="{0340187B-4AC5-466C-96FD-3493552D49F5}" sibTransId="{6B300790-0422-4270-8275-2B344B7D7B45}"/>
    <dgm:cxn modelId="{3A926FE6-16B6-49DB-AFFB-4BA91037F6FC}" type="presParOf" srcId="{D7CE760C-0730-46C0-A6BF-133EE4E0E70F}" destId="{88A23EB9-E8B2-4593-9966-D4CDA402CFFF}" srcOrd="0" destOrd="0" presId="urn:microsoft.com/office/officeart/2005/8/layout/bProcess4"/>
    <dgm:cxn modelId="{1914D2CB-5592-49D5-88F5-15AB2B6B33CB}" type="presParOf" srcId="{88A23EB9-E8B2-4593-9966-D4CDA402CFFF}" destId="{0722B537-66BF-49F3-98F0-16FB000FDCA0}" srcOrd="0" destOrd="0" presId="urn:microsoft.com/office/officeart/2005/8/layout/bProcess4"/>
    <dgm:cxn modelId="{DFB5FB92-F133-4037-93B6-791CE51EF7EB}" type="presParOf" srcId="{88A23EB9-E8B2-4593-9966-D4CDA402CFFF}" destId="{BAAA94D7-49F0-46C9-9CAD-50E5850079ED}" srcOrd="1" destOrd="0" presId="urn:microsoft.com/office/officeart/2005/8/layout/bProcess4"/>
    <dgm:cxn modelId="{C9AE409E-55CE-466C-A032-AB94FD608E56}" type="presParOf" srcId="{D7CE760C-0730-46C0-A6BF-133EE4E0E70F}" destId="{E9E46092-1D12-4DEB-9D82-1F3CBE06A845}" srcOrd="1" destOrd="0" presId="urn:microsoft.com/office/officeart/2005/8/layout/bProcess4"/>
    <dgm:cxn modelId="{2F232D88-DC47-487E-A6A9-0B40FFD43D35}" type="presParOf" srcId="{D7CE760C-0730-46C0-A6BF-133EE4E0E70F}" destId="{DA510BC6-FFA5-439F-BB13-88F951E32891}" srcOrd="2" destOrd="0" presId="urn:microsoft.com/office/officeart/2005/8/layout/bProcess4"/>
    <dgm:cxn modelId="{6E49C6E7-CCE0-4B5B-A4FE-283CDBD80796}" type="presParOf" srcId="{DA510BC6-FFA5-439F-BB13-88F951E32891}" destId="{26CE538C-AD22-4BDC-879C-1D964C4F8B2E}" srcOrd="0" destOrd="0" presId="urn:microsoft.com/office/officeart/2005/8/layout/bProcess4"/>
    <dgm:cxn modelId="{94E67BF0-9510-447B-98B3-240E00F81DF9}" type="presParOf" srcId="{DA510BC6-FFA5-439F-BB13-88F951E32891}" destId="{CB14BD6E-0A07-4204-9419-19AE33B1F399}" srcOrd="1" destOrd="0" presId="urn:microsoft.com/office/officeart/2005/8/layout/bProcess4"/>
    <dgm:cxn modelId="{460E1944-F82B-47AF-A82C-81755D12370D}" type="presParOf" srcId="{D7CE760C-0730-46C0-A6BF-133EE4E0E70F}" destId="{97DBE92C-31DC-423F-8CCD-4C2BBB060C40}" srcOrd="3" destOrd="0" presId="urn:microsoft.com/office/officeart/2005/8/layout/bProcess4"/>
    <dgm:cxn modelId="{74A4D005-75B9-4A26-BD8F-E538581E2DC6}" type="presParOf" srcId="{D7CE760C-0730-46C0-A6BF-133EE4E0E70F}" destId="{D63F7A7E-22EF-470A-AF7F-3830213B0465}" srcOrd="4" destOrd="0" presId="urn:microsoft.com/office/officeart/2005/8/layout/bProcess4"/>
    <dgm:cxn modelId="{47FECAF6-3563-4C0F-9843-DB291F5F393C}" type="presParOf" srcId="{D63F7A7E-22EF-470A-AF7F-3830213B0465}" destId="{67B9DCCA-3473-4E28-B16F-3CA171EE6C22}" srcOrd="0" destOrd="0" presId="urn:microsoft.com/office/officeart/2005/8/layout/bProcess4"/>
    <dgm:cxn modelId="{43EAC388-E8F3-47F3-B1F8-2785629AF4BF}" type="presParOf" srcId="{D63F7A7E-22EF-470A-AF7F-3830213B0465}" destId="{498BBA66-DD6C-4A11-8BFA-ED1E5BC65D98}" srcOrd="1" destOrd="0" presId="urn:microsoft.com/office/officeart/2005/8/layout/bProcess4"/>
    <dgm:cxn modelId="{AB2570B5-ABBD-43BA-8BC5-38A07CAED5D3}" type="presParOf" srcId="{D7CE760C-0730-46C0-A6BF-133EE4E0E70F}" destId="{3C943F13-D3EA-413B-BF0E-0779BE14CED0}" srcOrd="5" destOrd="0" presId="urn:microsoft.com/office/officeart/2005/8/layout/bProcess4"/>
    <dgm:cxn modelId="{DBEFA5D6-E5F0-4CC9-835D-42A82FDFE4B5}" type="presParOf" srcId="{D7CE760C-0730-46C0-A6BF-133EE4E0E70F}" destId="{56D2C2EA-080D-422C-B4B2-CDACF746C3A1}" srcOrd="6" destOrd="0" presId="urn:microsoft.com/office/officeart/2005/8/layout/bProcess4"/>
    <dgm:cxn modelId="{A7F88DBB-471E-4C2B-A28A-147FD61B4276}" type="presParOf" srcId="{56D2C2EA-080D-422C-B4B2-CDACF746C3A1}" destId="{06E01500-1EE2-4B22-AFBB-F5F0176F2348}" srcOrd="0" destOrd="0" presId="urn:microsoft.com/office/officeart/2005/8/layout/bProcess4"/>
    <dgm:cxn modelId="{699B1A40-10F3-40F0-BA12-4B19A0C0C0C3}" type="presParOf" srcId="{56D2C2EA-080D-422C-B4B2-CDACF746C3A1}" destId="{A05345EC-0FBE-44C1-95F6-25269E682F93}" srcOrd="1" destOrd="0" presId="urn:microsoft.com/office/officeart/2005/8/layout/bProcess4"/>
    <dgm:cxn modelId="{2ED0CBD1-0715-4ED9-AB44-BB9EB9E5B700}" type="presParOf" srcId="{D7CE760C-0730-46C0-A6BF-133EE4E0E70F}" destId="{EF5F0DF7-0625-4E3F-A269-F861FE3A9C49}" srcOrd="7" destOrd="0" presId="urn:microsoft.com/office/officeart/2005/8/layout/bProcess4"/>
    <dgm:cxn modelId="{9E877257-0040-4DA8-B6B4-ABEA5D7A5307}" type="presParOf" srcId="{D7CE760C-0730-46C0-A6BF-133EE4E0E70F}" destId="{EC1FD306-67BC-42A8-8601-89E826CF4B7F}" srcOrd="8" destOrd="0" presId="urn:microsoft.com/office/officeart/2005/8/layout/bProcess4"/>
    <dgm:cxn modelId="{F939D333-35FF-415B-AC82-7188206E9AAF}" type="presParOf" srcId="{EC1FD306-67BC-42A8-8601-89E826CF4B7F}" destId="{49F2B7A3-F43E-4F2D-BE41-DB79DB873F1E}" srcOrd="0" destOrd="0" presId="urn:microsoft.com/office/officeart/2005/8/layout/bProcess4"/>
    <dgm:cxn modelId="{FF1F88B8-C1E3-48CC-BAB0-EC753CC9F197}" type="presParOf" srcId="{EC1FD306-67BC-42A8-8601-89E826CF4B7F}" destId="{9C5CDF42-5946-4C2F-96FE-5F09141CA524}" srcOrd="1" destOrd="0" presId="urn:microsoft.com/office/officeart/2005/8/layout/bProcess4"/>
    <dgm:cxn modelId="{AD1E25E8-C8A0-4A08-89D5-10FE3D591375}" type="presParOf" srcId="{D7CE760C-0730-46C0-A6BF-133EE4E0E70F}" destId="{424737C7-C91B-429C-86E6-6E93E28AD25E}" srcOrd="9" destOrd="0" presId="urn:microsoft.com/office/officeart/2005/8/layout/bProcess4"/>
    <dgm:cxn modelId="{3B99496E-C190-4EF6-B6FA-B9D7F42D7E8F}" type="presParOf" srcId="{D7CE760C-0730-46C0-A6BF-133EE4E0E70F}" destId="{F89DDB70-B5AA-4285-80E0-74785E73B9B4}" srcOrd="10" destOrd="0" presId="urn:microsoft.com/office/officeart/2005/8/layout/bProcess4"/>
    <dgm:cxn modelId="{87406A3D-0055-45EB-81ED-DC0EB1AD05F3}" type="presParOf" srcId="{F89DDB70-B5AA-4285-80E0-74785E73B9B4}" destId="{68FA5F0B-6ACC-488B-9201-B64CCD47A985}" srcOrd="0" destOrd="0" presId="urn:microsoft.com/office/officeart/2005/8/layout/bProcess4"/>
    <dgm:cxn modelId="{EB3ABC7F-449E-49DD-88DC-1086C9E86C89}" type="presParOf" srcId="{F89DDB70-B5AA-4285-80E0-74785E73B9B4}" destId="{86F77338-A275-4B4F-9201-9C2C0F52F1F4}" srcOrd="1" destOrd="0" presId="urn:microsoft.com/office/officeart/2005/8/layout/bProcess4"/>
    <dgm:cxn modelId="{C9C976CD-FFAB-4841-ADF1-ABAADDEFAAC8}" type="presParOf" srcId="{D7CE760C-0730-46C0-A6BF-133EE4E0E70F}" destId="{F36BBE01-0297-47F8-8E6E-2CCE9BE2C75E}" srcOrd="11" destOrd="0" presId="urn:microsoft.com/office/officeart/2005/8/layout/bProcess4"/>
    <dgm:cxn modelId="{5E10F697-21AF-4232-B691-4853A7F17A0E}" type="presParOf" srcId="{D7CE760C-0730-46C0-A6BF-133EE4E0E70F}" destId="{BC099D5F-F285-4574-99D1-A936798BC564}" srcOrd="12" destOrd="0" presId="urn:microsoft.com/office/officeart/2005/8/layout/bProcess4"/>
    <dgm:cxn modelId="{382D9DC5-5495-4241-BB1F-E7A4C159F6F3}" type="presParOf" srcId="{BC099D5F-F285-4574-99D1-A936798BC564}" destId="{2E1DDDBE-F7E0-4E4C-8DE2-23C64A14A692}" srcOrd="0" destOrd="0" presId="urn:microsoft.com/office/officeart/2005/8/layout/bProcess4"/>
    <dgm:cxn modelId="{715EF585-3209-4F9B-A3DA-7B9B53AB7A17}" type="presParOf" srcId="{BC099D5F-F285-4574-99D1-A936798BC564}" destId="{D57A9C31-5082-45CD-B2BA-C629900DC1DC}" srcOrd="1" destOrd="0" presId="urn:microsoft.com/office/officeart/2005/8/layout/bProcess4"/>
    <dgm:cxn modelId="{B90EC3DA-88AA-47D9-8912-BA7A95DA6C86}" type="presParOf" srcId="{D7CE760C-0730-46C0-A6BF-133EE4E0E70F}" destId="{81D2CF49-98CF-4FBA-90C4-5C693E45F829}" srcOrd="13" destOrd="0" presId="urn:microsoft.com/office/officeart/2005/8/layout/bProcess4"/>
    <dgm:cxn modelId="{C6DD1ADC-7FAA-4E98-A212-A734D3E3558C}" type="presParOf" srcId="{D7CE760C-0730-46C0-A6BF-133EE4E0E70F}" destId="{BF52D64D-F8E7-4A23-9B5D-A2D4CF571C7D}" srcOrd="14" destOrd="0" presId="urn:microsoft.com/office/officeart/2005/8/layout/bProcess4"/>
    <dgm:cxn modelId="{9003780D-1FF4-4C2E-95CE-C3FDD35CADAD}" type="presParOf" srcId="{BF52D64D-F8E7-4A23-9B5D-A2D4CF571C7D}" destId="{BC94D276-8CA4-4097-A4AC-03984C8B006B}" srcOrd="0" destOrd="0" presId="urn:microsoft.com/office/officeart/2005/8/layout/bProcess4"/>
    <dgm:cxn modelId="{A5CF4775-0061-44E8-9585-0CDC29979D2F}" type="presParOf" srcId="{BF52D64D-F8E7-4A23-9B5D-A2D4CF571C7D}" destId="{647FD709-AD7B-4AC5-9DAD-EA933172DDD7}" srcOrd="1" destOrd="0" presId="urn:microsoft.com/office/officeart/2005/8/layout/bProcess4"/>
    <dgm:cxn modelId="{DEF1E922-4655-4D16-9382-01C32F5FB369}" type="presParOf" srcId="{D7CE760C-0730-46C0-A6BF-133EE4E0E70F}" destId="{D078E7CD-98AF-4C93-A0C3-B492DA2C5C78}" srcOrd="15" destOrd="0" presId="urn:microsoft.com/office/officeart/2005/8/layout/bProcess4"/>
    <dgm:cxn modelId="{F18BFE68-3AC7-41A4-9698-55C2B9654F3F}" type="presParOf" srcId="{D7CE760C-0730-46C0-A6BF-133EE4E0E70F}" destId="{0B52C6BA-77B0-4181-806F-1F6E7F6F7FC7}" srcOrd="16" destOrd="0" presId="urn:microsoft.com/office/officeart/2005/8/layout/bProcess4"/>
    <dgm:cxn modelId="{BF19B4C9-BEFC-4A53-8B49-D9A7F1A6395E}" type="presParOf" srcId="{0B52C6BA-77B0-4181-806F-1F6E7F6F7FC7}" destId="{349052D1-7052-4E6A-84F1-C10D215D9370}" srcOrd="0" destOrd="0" presId="urn:microsoft.com/office/officeart/2005/8/layout/bProcess4"/>
    <dgm:cxn modelId="{3AC787C8-8ACF-4C98-8BCF-831F4C21CCFB}" type="presParOf" srcId="{0B52C6BA-77B0-4181-806F-1F6E7F6F7FC7}" destId="{95E9F363-D620-492D-A788-530D7C69001D}" srcOrd="1" destOrd="0" presId="urn:microsoft.com/office/officeart/2005/8/layout/b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697C69-3A4E-424A-AFAD-2B5D60D92672}" type="doc">
      <dgm:prSet loTypeId="urn:microsoft.com/office/officeart/2005/8/layout/hProcess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ECBA7-0B4A-43FE-8351-17EB03C4CD89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8576A419-EB7B-4275-B0FB-3737702993DB}" type="parTrans" cxnId="{1EFBFE7F-93C0-482E-A021-06EFBEC69323}">
      <dgm:prSet/>
      <dgm:spPr/>
      <dgm:t>
        <a:bodyPr/>
        <a:lstStyle/>
        <a:p>
          <a:endParaRPr lang="ru-RU"/>
        </a:p>
      </dgm:t>
    </dgm:pt>
    <dgm:pt modelId="{AFC80858-0AF3-4BE8-A0B1-7D68ABDE0F9E}" type="sibTrans" cxnId="{1EFBFE7F-93C0-482E-A021-06EFBEC69323}">
      <dgm:prSet/>
      <dgm:spPr/>
      <dgm:t>
        <a:bodyPr/>
        <a:lstStyle/>
        <a:p>
          <a:endParaRPr lang="ru-RU"/>
        </a:p>
      </dgm:t>
    </dgm:pt>
    <dgm:pt modelId="{129A8FBC-9770-418E-AB83-231B8676960B}">
      <dgm:prSet phldrT="[Текст]" custT="1"/>
      <dgm:spPr/>
      <dgm:t>
        <a:bodyPr/>
        <a:lstStyle/>
        <a:p>
          <a:pPr algn="l"/>
          <a:r>
            <a:rPr lang="ru-RU" sz="1500" b="0" i="0" dirty="0" smtClean="0"/>
            <a:t>Создать условия для формирования активной гражданской позиции учащихся, показать значение изучаемого материала в личной социализации;</a:t>
          </a:r>
        </a:p>
        <a:p>
          <a:pPr algn="l"/>
          <a:r>
            <a:rPr lang="ru-RU" sz="1500" b="0" i="0" dirty="0" smtClean="0"/>
            <a:t>допускать возможность существования у членов команд различных точек зрения, в том числе, не совпадающих с его собственной</a:t>
          </a:r>
          <a:endParaRPr lang="ru-RU" sz="1500" dirty="0"/>
        </a:p>
      </dgm:t>
    </dgm:pt>
    <dgm:pt modelId="{02649427-E171-4A03-8DAC-B0BCC453FEDA}" type="parTrans" cxnId="{7D3BFA86-3BD9-4971-96F4-386BEE45F5F9}">
      <dgm:prSet/>
      <dgm:spPr/>
      <dgm:t>
        <a:bodyPr/>
        <a:lstStyle/>
        <a:p>
          <a:endParaRPr lang="ru-RU"/>
        </a:p>
      </dgm:t>
    </dgm:pt>
    <dgm:pt modelId="{29843E10-9641-4785-8F19-11CF7F3BA1A9}" type="sibTrans" cxnId="{7D3BFA86-3BD9-4971-96F4-386BEE45F5F9}">
      <dgm:prSet/>
      <dgm:spPr/>
      <dgm:t>
        <a:bodyPr/>
        <a:lstStyle/>
        <a:p>
          <a:endParaRPr lang="ru-RU"/>
        </a:p>
      </dgm:t>
    </dgm:pt>
    <dgm:pt modelId="{E8853551-84A1-485A-99F0-20CEDB537850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endParaRPr lang="ru-RU" dirty="0"/>
        </a:p>
      </dgm:t>
    </dgm:pt>
    <dgm:pt modelId="{5D076843-906D-4198-BDAE-1A72015A679A}" type="parTrans" cxnId="{7DE4F00F-4820-4FD4-897C-535FC025088D}">
      <dgm:prSet/>
      <dgm:spPr/>
      <dgm:t>
        <a:bodyPr/>
        <a:lstStyle/>
        <a:p>
          <a:endParaRPr lang="ru-RU"/>
        </a:p>
      </dgm:t>
    </dgm:pt>
    <dgm:pt modelId="{B17F24A4-F461-4064-96DF-55C7F8274342}" type="sibTrans" cxnId="{7DE4F00F-4820-4FD4-897C-535FC025088D}">
      <dgm:prSet/>
      <dgm:spPr/>
      <dgm:t>
        <a:bodyPr/>
        <a:lstStyle/>
        <a:p>
          <a:endParaRPr lang="ru-RU"/>
        </a:p>
      </dgm:t>
    </dgm:pt>
    <dgm:pt modelId="{695CC680-8FB7-4188-9A35-6DD03E214825}">
      <dgm:prSet phldrT="[Текст]" custT="1"/>
      <dgm:spPr/>
      <dgm:t>
        <a:bodyPr/>
        <a:lstStyle/>
        <a:p>
          <a:r>
            <a:rPr lang="ru-RU" sz="1500" b="0" i="0" dirty="0" smtClean="0"/>
            <a:t>способствовать развитию у учащихся компетенций сравнения, группировки, анализа и синтеза;</a:t>
          </a:r>
          <a:endParaRPr lang="ru-RU" sz="1500" dirty="0"/>
        </a:p>
      </dgm:t>
    </dgm:pt>
    <dgm:pt modelId="{6EC58951-A792-48B1-8292-D7CE8B728083}" type="parTrans" cxnId="{647B9FB5-A7F3-4A1A-ADDD-D5413A59109B}">
      <dgm:prSet/>
      <dgm:spPr/>
      <dgm:t>
        <a:bodyPr/>
        <a:lstStyle/>
        <a:p>
          <a:endParaRPr lang="ru-RU"/>
        </a:p>
      </dgm:t>
    </dgm:pt>
    <dgm:pt modelId="{25BD813C-D0F5-4AF0-8B52-320A010F1BF9}" type="sibTrans" cxnId="{647B9FB5-A7F3-4A1A-ADDD-D5413A59109B}">
      <dgm:prSet/>
      <dgm:spPr/>
      <dgm:t>
        <a:bodyPr/>
        <a:lstStyle/>
        <a:p>
          <a:endParaRPr lang="ru-RU"/>
        </a:p>
      </dgm:t>
    </dgm:pt>
    <dgm:pt modelId="{9C23ACC4-7740-4188-8814-BBB125A882B8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B5B998FB-F101-449F-9F58-A9685A34D373}" type="parTrans" cxnId="{9AC60700-B704-4567-909D-8CFBF062B505}">
      <dgm:prSet/>
      <dgm:spPr/>
      <dgm:t>
        <a:bodyPr/>
        <a:lstStyle/>
        <a:p>
          <a:endParaRPr lang="ru-RU"/>
        </a:p>
      </dgm:t>
    </dgm:pt>
    <dgm:pt modelId="{5735C9D5-7909-435B-9917-1546BD7018F4}" type="sibTrans" cxnId="{9AC60700-B704-4567-909D-8CFBF062B505}">
      <dgm:prSet/>
      <dgm:spPr/>
      <dgm:t>
        <a:bodyPr/>
        <a:lstStyle/>
        <a:p>
          <a:endParaRPr lang="ru-RU"/>
        </a:p>
      </dgm:t>
    </dgm:pt>
    <dgm:pt modelId="{D469BEE7-15F8-4380-980B-1DED569BDFBD}">
      <dgm:prSet phldrT="[Текст]" custT="1"/>
      <dgm:spPr/>
      <dgm:t>
        <a:bodyPr/>
        <a:lstStyle/>
        <a:p>
          <a:r>
            <a:rPr lang="ru-RU" sz="1500" b="0" i="0" dirty="0" smtClean="0"/>
            <a:t>Сформировать у обучающихся  знания о видах налогов и системе налогообложения;</a:t>
          </a:r>
          <a:endParaRPr lang="ru-RU" sz="1500" dirty="0"/>
        </a:p>
      </dgm:t>
    </dgm:pt>
    <dgm:pt modelId="{B078021F-17C4-405E-BEEE-11BCD41ACE7D}" type="parTrans" cxnId="{494F511B-776B-401B-BA94-034336BB7D52}">
      <dgm:prSet/>
      <dgm:spPr/>
      <dgm:t>
        <a:bodyPr/>
        <a:lstStyle/>
        <a:p>
          <a:endParaRPr lang="ru-RU"/>
        </a:p>
      </dgm:t>
    </dgm:pt>
    <dgm:pt modelId="{4C5442F7-FF5B-4648-A7F0-61654AD7A35A}" type="sibTrans" cxnId="{494F511B-776B-401B-BA94-034336BB7D52}">
      <dgm:prSet/>
      <dgm:spPr/>
      <dgm:t>
        <a:bodyPr/>
        <a:lstStyle/>
        <a:p>
          <a:endParaRPr lang="ru-RU"/>
        </a:p>
      </dgm:t>
    </dgm:pt>
    <dgm:pt modelId="{71384B09-43D9-4CE7-9E0F-CF193F1C85B5}">
      <dgm:prSet phldrT="[Текст]" custT="1"/>
      <dgm:spPr/>
      <dgm:t>
        <a:bodyPr/>
        <a:lstStyle/>
        <a:p>
          <a:r>
            <a:rPr lang="ru-RU" sz="1500" dirty="0" smtClean="0"/>
            <a:t>усвоение понятий: налоги, прогрессивное налогообложение,  пропорциональное налогообложение, структура налоговой системы.</a:t>
          </a:r>
          <a:endParaRPr lang="ru-RU" sz="1500" dirty="0"/>
        </a:p>
      </dgm:t>
    </dgm:pt>
    <dgm:pt modelId="{0827C130-1F00-4FB3-B9DD-A1D169C88460}" type="parTrans" cxnId="{0C5FFA4B-B0A1-4AC3-B774-48F27BBE6010}">
      <dgm:prSet/>
      <dgm:spPr/>
      <dgm:t>
        <a:bodyPr/>
        <a:lstStyle/>
        <a:p>
          <a:endParaRPr lang="ru-RU"/>
        </a:p>
      </dgm:t>
    </dgm:pt>
    <dgm:pt modelId="{C3B8F7BA-A3CC-4708-9D32-297166CBCF21}" type="sibTrans" cxnId="{0C5FFA4B-B0A1-4AC3-B774-48F27BBE6010}">
      <dgm:prSet/>
      <dgm:spPr/>
      <dgm:t>
        <a:bodyPr/>
        <a:lstStyle/>
        <a:p>
          <a:endParaRPr lang="ru-RU"/>
        </a:p>
      </dgm:t>
    </dgm:pt>
    <dgm:pt modelId="{2D9A2C25-0B8F-4EBF-8224-1F2B9F86A050}">
      <dgm:prSet custT="1"/>
      <dgm:spPr/>
      <dgm:t>
        <a:bodyPr/>
        <a:lstStyle/>
        <a:p>
          <a:r>
            <a:rPr lang="ru-RU" sz="1500" b="0" i="0" dirty="0" smtClean="0"/>
            <a:t>осуществлять поиск необходимой информации для выполнения учебных заданий с использованием предложенных возможностей интернета, текстов, газет и т. </a:t>
          </a:r>
          <a:r>
            <a:rPr lang="ru-RU" sz="1500" b="0" i="0" dirty="0" err="1" smtClean="0"/>
            <a:t>д</a:t>
          </a:r>
          <a:endParaRPr lang="ru-RU" sz="1500" b="0" i="0" dirty="0"/>
        </a:p>
      </dgm:t>
    </dgm:pt>
    <dgm:pt modelId="{396F9AAC-1CD6-483E-9152-C9E200D99501}" type="parTrans" cxnId="{C5BB7987-2872-46BC-B5E9-7A15C865290C}">
      <dgm:prSet/>
      <dgm:spPr/>
      <dgm:t>
        <a:bodyPr/>
        <a:lstStyle/>
        <a:p>
          <a:endParaRPr lang="ru-RU"/>
        </a:p>
      </dgm:t>
    </dgm:pt>
    <dgm:pt modelId="{59EF7C81-9F4A-4D2D-9ABE-C26EE72BC03D}" type="sibTrans" cxnId="{C5BB7987-2872-46BC-B5E9-7A15C865290C}">
      <dgm:prSet/>
      <dgm:spPr/>
      <dgm:t>
        <a:bodyPr/>
        <a:lstStyle/>
        <a:p>
          <a:endParaRPr lang="ru-RU"/>
        </a:p>
      </dgm:t>
    </dgm:pt>
    <dgm:pt modelId="{27640134-41AA-43BF-A265-027C98263939}" type="pres">
      <dgm:prSet presAssocID="{B0697C69-3A4E-424A-AFAD-2B5D60D92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1625F4-1F8A-4108-8644-32F8DB986809}" type="pres">
      <dgm:prSet presAssocID="{BE1ECBA7-0B4A-43FE-8351-17EB03C4CD8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05A6F-FB37-48AE-A21B-77BE212D1742}" type="pres">
      <dgm:prSet presAssocID="{BE1ECBA7-0B4A-43FE-8351-17EB03C4CD89}" presName="bgRect" presStyleLbl="node1" presStyleIdx="0" presStyleCnt="3"/>
      <dgm:spPr/>
      <dgm:t>
        <a:bodyPr/>
        <a:lstStyle/>
        <a:p>
          <a:endParaRPr lang="ru-RU"/>
        </a:p>
      </dgm:t>
    </dgm:pt>
    <dgm:pt modelId="{EDA0C52E-AB64-4F06-B80A-A2C73542D478}" type="pres">
      <dgm:prSet presAssocID="{BE1ECBA7-0B4A-43FE-8351-17EB03C4CD8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22285-3BFB-4CB7-94E1-5940AB87C676}" type="pres">
      <dgm:prSet presAssocID="{BE1ECBA7-0B4A-43FE-8351-17EB03C4CD8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8F36A-22D2-4DC1-833F-1986003F579A}" type="pres">
      <dgm:prSet presAssocID="{AFC80858-0AF3-4BE8-A0B1-7D68ABDE0F9E}" presName="hSp" presStyleCnt="0"/>
      <dgm:spPr/>
      <dgm:t>
        <a:bodyPr/>
        <a:lstStyle/>
        <a:p>
          <a:endParaRPr lang="ru-RU"/>
        </a:p>
      </dgm:t>
    </dgm:pt>
    <dgm:pt modelId="{0EE95468-179A-4BD0-837B-A80F62FEEFA8}" type="pres">
      <dgm:prSet presAssocID="{AFC80858-0AF3-4BE8-A0B1-7D68ABDE0F9E}" presName="vProcSp" presStyleCnt="0"/>
      <dgm:spPr/>
      <dgm:t>
        <a:bodyPr/>
        <a:lstStyle/>
        <a:p>
          <a:endParaRPr lang="ru-RU"/>
        </a:p>
      </dgm:t>
    </dgm:pt>
    <dgm:pt modelId="{F0D0F7ED-A095-4AA4-A40F-C3F81B1A83AD}" type="pres">
      <dgm:prSet presAssocID="{AFC80858-0AF3-4BE8-A0B1-7D68ABDE0F9E}" presName="vSp1" presStyleCnt="0"/>
      <dgm:spPr/>
      <dgm:t>
        <a:bodyPr/>
        <a:lstStyle/>
        <a:p>
          <a:endParaRPr lang="ru-RU"/>
        </a:p>
      </dgm:t>
    </dgm:pt>
    <dgm:pt modelId="{347F5281-A832-4452-86E2-188906132B13}" type="pres">
      <dgm:prSet presAssocID="{AFC80858-0AF3-4BE8-A0B1-7D68ABDE0F9E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AD5C66E4-FE04-4683-8A4D-E9F91A13CE38}" type="pres">
      <dgm:prSet presAssocID="{AFC80858-0AF3-4BE8-A0B1-7D68ABDE0F9E}" presName="vSp2" presStyleCnt="0"/>
      <dgm:spPr/>
      <dgm:t>
        <a:bodyPr/>
        <a:lstStyle/>
        <a:p>
          <a:endParaRPr lang="ru-RU"/>
        </a:p>
      </dgm:t>
    </dgm:pt>
    <dgm:pt modelId="{57932F81-0CAF-466E-B57A-EFBB2D465558}" type="pres">
      <dgm:prSet presAssocID="{AFC80858-0AF3-4BE8-A0B1-7D68ABDE0F9E}" presName="sibTrans" presStyleCnt="0"/>
      <dgm:spPr/>
      <dgm:t>
        <a:bodyPr/>
        <a:lstStyle/>
        <a:p>
          <a:endParaRPr lang="ru-RU"/>
        </a:p>
      </dgm:t>
    </dgm:pt>
    <dgm:pt modelId="{448C3D78-427C-4ABD-B4F1-82F24A751055}" type="pres">
      <dgm:prSet presAssocID="{E8853551-84A1-485A-99F0-20CEDB53785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00FC-C8B1-4C6A-B098-03C346FC02A9}" type="pres">
      <dgm:prSet presAssocID="{E8853551-84A1-485A-99F0-20CEDB537850}" presName="bgRect" presStyleLbl="node1" presStyleIdx="1" presStyleCnt="3"/>
      <dgm:spPr/>
      <dgm:t>
        <a:bodyPr/>
        <a:lstStyle/>
        <a:p>
          <a:endParaRPr lang="ru-RU"/>
        </a:p>
      </dgm:t>
    </dgm:pt>
    <dgm:pt modelId="{E97620EB-60D1-40FC-832B-A60B4628051E}" type="pres">
      <dgm:prSet presAssocID="{E8853551-84A1-485A-99F0-20CEDB53785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FEEBD-0B01-4413-A630-61BEFBA09AAC}" type="pres">
      <dgm:prSet presAssocID="{E8853551-84A1-485A-99F0-20CEDB5378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33FB5-D460-4087-909D-EF22ED54D65E}" type="pres">
      <dgm:prSet presAssocID="{B17F24A4-F461-4064-96DF-55C7F8274342}" presName="hSp" presStyleCnt="0"/>
      <dgm:spPr/>
      <dgm:t>
        <a:bodyPr/>
        <a:lstStyle/>
        <a:p>
          <a:endParaRPr lang="ru-RU"/>
        </a:p>
      </dgm:t>
    </dgm:pt>
    <dgm:pt modelId="{EB0CB7C6-D86C-4149-97A8-598A03138454}" type="pres">
      <dgm:prSet presAssocID="{B17F24A4-F461-4064-96DF-55C7F8274342}" presName="vProcSp" presStyleCnt="0"/>
      <dgm:spPr/>
      <dgm:t>
        <a:bodyPr/>
        <a:lstStyle/>
        <a:p>
          <a:endParaRPr lang="ru-RU"/>
        </a:p>
      </dgm:t>
    </dgm:pt>
    <dgm:pt modelId="{4F61644B-53A2-4CAC-A671-24AB57EB53EC}" type="pres">
      <dgm:prSet presAssocID="{B17F24A4-F461-4064-96DF-55C7F8274342}" presName="vSp1" presStyleCnt="0"/>
      <dgm:spPr/>
      <dgm:t>
        <a:bodyPr/>
        <a:lstStyle/>
        <a:p>
          <a:endParaRPr lang="ru-RU"/>
        </a:p>
      </dgm:t>
    </dgm:pt>
    <dgm:pt modelId="{CC33C738-AF03-49DD-87B4-63AE494D26C3}" type="pres">
      <dgm:prSet presAssocID="{B17F24A4-F461-4064-96DF-55C7F8274342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2896D680-4144-404B-AED5-9AF8BB0B1B32}" type="pres">
      <dgm:prSet presAssocID="{B17F24A4-F461-4064-96DF-55C7F8274342}" presName="vSp2" presStyleCnt="0"/>
      <dgm:spPr/>
      <dgm:t>
        <a:bodyPr/>
        <a:lstStyle/>
        <a:p>
          <a:endParaRPr lang="ru-RU"/>
        </a:p>
      </dgm:t>
    </dgm:pt>
    <dgm:pt modelId="{CB6E847F-4470-4DCB-96DE-6F2525DBB0D9}" type="pres">
      <dgm:prSet presAssocID="{B17F24A4-F461-4064-96DF-55C7F8274342}" presName="sibTrans" presStyleCnt="0"/>
      <dgm:spPr/>
      <dgm:t>
        <a:bodyPr/>
        <a:lstStyle/>
        <a:p>
          <a:endParaRPr lang="ru-RU"/>
        </a:p>
      </dgm:t>
    </dgm:pt>
    <dgm:pt modelId="{6FBA2A3F-2B4B-447B-AD30-56CF6BE79618}" type="pres">
      <dgm:prSet presAssocID="{9C23ACC4-7740-4188-8814-BBB125A882B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E7096-1BD4-48B8-8443-9291909D604C}" type="pres">
      <dgm:prSet presAssocID="{9C23ACC4-7740-4188-8814-BBB125A882B8}" presName="bgRect" presStyleLbl="node1" presStyleIdx="2" presStyleCnt="3"/>
      <dgm:spPr/>
      <dgm:t>
        <a:bodyPr/>
        <a:lstStyle/>
        <a:p>
          <a:endParaRPr lang="ru-RU"/>
        </a:p>
      </dgm:t>
    </dgm:pt>
    <dgm:pt modelId="{AF3885CA-C1A7-4854-AB29-DEB95224482B}" type="pres">
      <dgm:prSet presAssocID="{9C23ACC4-7740-4188-8814-BBB125A882B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E12B-C088-4A04-9F0F-BE9DC053F9F0}" type="pres">
      <dgm:prSet presAssocID="{9C23ACC4-7740-4188-8814-BBB125A882B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05C04-AFAB-47C6-B2E1-BC5F56CA5E14}" type="presOf" srcId="{9C23ACC4-7740-4188-8814-BBB125A882B8}" destId="{396E7096-1BD4-48B8-8443-9291909D604C}" srcOrd="0" destOrd="0" presId="urn:microsoft.com/office/officeart/2005/8/layout/hProcess7"/>
    <dgm:cxn modelId="{D5A73F5E-D2E5-4A79-AC07-C335D0539374}" type="presOf" srcId="{BE1ECBA7-0B4A-43FE-8351-17EB03C4CD89}" destId="{12605A6F-FB37-48AE-A21B-77BE212D1742}" srcOrd="0" destOrd="0" presId="urn:microsoft.com/office/officeart/2005/8/layout/hProcess7"/>
    <dgm:cxn modelId="{420F4952-DBED-4312-B953-E077467006F7}" type="presOf" srcId="{129A8FBC-9770-418E-AB83-231B8676960B}" destId="{3B122285-3BFB-4CB7-94E1-5940AB87C676}" srcOrd="0" destOrd="0" presId="urn:microsoft.com/office/officeart/2005/8/layout/hProcess7"/>
    <dgm:cxn modelId="{561FCDA4-8298-4F02-9E77-DC73EB273DC8}" type="presOf" srcId="{695CC680-8FB7-4188-9A35-6DD03E214825}" destId="{B38FEEBD-0B01-4413-A630-61BEFBA09AAC}" srcOrd="0" destOrd="0" presId="urn:microsoft.com/office/officeart/2005/8/layout/hProcess7"/>
    <dgm:cxn modelId="{0C5FFA4B-B0A1-4AC3-B774-48F27BBE6010}" srcId="{9C23ACC4-7740-4188-8814-BBB125A882B8}" destId="{71384B09-43D9-4CE7-9E0F-CF193F1C85B5}" srcOrd="1" destOrd="0" parTransId="{0827C130-1F00-4FB3-B9DD-A1D169C88460}" sibTransId="{C3B8F7BA-A3CC-4708-9D32-297166CBCF21}"/>
    <dgm:cxn modelId="{647B9FB5-A7F3-4A1A-ADDD-D5413A59109B}" srcId="{E8853551-84A1-485A-99F0-20CEDB537850}" destId="{695CC680-8FB7-4188-9A35-6DD03E214825}" srcOrd="0" destOrd="0" parTransId="{6EC58951-A792-48B1-8292-D7CE8B728083}" sibTransId="{25BD813C-D0F5-4AF0-8B52-320A010F1BF9}"/>
    <dgm:cxn modelId="{2B9A4B99-F25A-412B-89D5-59F8D9B42259}" type="presOf" srcId="{71384B09-43D9-4CE7-9E0F-CF193F1C85B5}" destId="{940FE12B-C088-4A04-9F0F-BE9DC053F9F0}" srcOrd="0" destOrd="1" presId="urn:microsoft.com/office/officeart/2005/8/layout/hProcess7"/>
    <dgm:cxn modelId="{1351AECD-2713-4710-AE40-136E6EAFF994}" type="presOf" srcId="{E8853551-84A1-485A-99F0-20CEDB537850}" destId="{6DA100FC-C8B1-4C6A-B098-03C346FC02A9}" srcOrd="0" destOrd="0" presId="urn:microsoft.com/office/officeart/2005/8/layout/hProcess7"/>
    <dgm:cxn modelId="{494F511B-776B-401B-BA94-034336BB7D52}" srcId="{9C23ACC4-7740-4188-8814-BBB125A882B8}" destId="{D469BEE7-15F8-4380-980B-1DED569BDFBD}" srcOrd="0" destOrd="0" parTransId="{B078021F-17C4-405E-BEEE-11BCD41ACE7D}" sibTransId="{4C5442F7-FF5B-4648-A7F0-61654AD7A35A}"/>
    <dgm:cxn modelId="{9AC60700-B704-4567-909D-8CFBF062B505}" srcId="{B0697C69-3A4E-424A-AFAD-2B5D60D92672}" destId="{9C23ACC4-7740-4188-8814-BBB125A882B8}" srcOrd="2" destOrd="0" parTransId="{B5B998FB-F101-449F-9F58-A9685A34D373}" sibTransId="{5735C9D5-7909-435B-9917-1546BD7018F4}"/>
    <dgm:cxn modelId="{37347EEA-EA67-44FC-9CF8-455E6F863022}" type="presOf" srcId="{E8853551-84A1-485A-99F0-20CEDB537850}" destId="{E97620EB-60D1-40FC-832B-A60B4628051E}" srcOrd="1" destOrd="0" presId="urn:microsoft.com/office/officeart/2005/8/layout/hProcess7"/>
    <dgm:cxn modelId="{C0D22E10-9213-41FA-8D2E-A3B901CB6624}" type="presOf" srcId="{2D9A2C25-0B8F-4EBF-8224-1F2B9F86A050}" destId="{B38FEEBD-0B01-4413-A630-61BEFBA09AAC}" srcOrd="0" destOrd="1" presId="urn:microsoft.com/office/officeart/2005/8/layout/hProcess7"/>
    <dgm:cxn modelId="{53C1BE0B-CBF9-499A-A062-F30C97CCAA49}" type="presOf" srcId="{9C23ACC4-7740-4188-8814-BBB125A882B8}" destId="{AF3885CA-C1A7-4854-AB29-DEB95224482B}" srcOrd="1" destOrd="0" presId="urn:microsoft.com/office/officeart/2005/8/layout/hProcess7"/>
    <dgm:cxn modelId="{C5BB7987-2872-46BC-B5E9-7A15C865290C}" srcId="{E8853551-84A1-485A-99F0-20CEDB537850}" destId="{2D9A2C25-0B8F-4EBF-8224-1F2B9F86A050}" srcOrd="1" destOrd="0" parTransId="{396F9AAC-1CD6-483E-9152-C9E200D99501}" sibTransId="{59EF7C81-9F4A-4D2D-9ABE-C26EE72BC03D}"/>
    <dgm:cxn modelId="{7DE4F00F-4820-4FD4-897C-535FC025088D}" srcId="{B0697C69-3A4E-424A-AFAD-2B5D60D92672}" destId="{E8853551-84A1-485A-99F0-20CEDB537850}" srcOrd="1" destOrd="0" parTransId="{5D076843-906D-4198-BDAE-1A72015A679A}" sibTransId="{B17F24A4-F461-4064-96DF-55C7F8274342}"/>
    <dgm:cxn modelId="{C2AAFCA3-FEEF-4317-9C24-81EEEDB3322A}" type="presOf" srcId="{D469BEE7-15F8-4380-980B-1DED569BDFBD}" destId="{940FE12B-C088-4A04-9F0F-BE9DC053F9F0}" srcOrd="0" destOrd="0" presId="urn:microsoft.com/office/officeart/2005/8/layout/hProcess7"/>
    <dgm:cxn modelId="{47A706DB-C888-42AB-971B-B0AC5D71FE3D}" type="presOf" srcId="{BE1ECBA7-0B4A-43FE-8351-17EB03C4CD89}" destId="{EDA0C52E-AB64-4F06-B80A-A2C73542D478}" srcOrd="1" destOrd="0" presId="urn:microsoft.com/office/officeart/2005/8/layout/hProcess7"/>
    <dgm:cxn modelId="{7D3BFA86-3BD9-4971-96F4-386BEE45F5F9}" srcId="{BE1ECBA7-0B4A-43FE-8351-17EB03C4CD89}" destId="{129A8FBC-9770-418E-AB83-231B8676960B}" srcOrd="0" destOrd="0" parTransId="{02649427-E171-4A03-8DAC-B0BCC453FEDA}" sibTransId="{29843E10-9641-4785-8F19-11CF7F3BA1A9}"/>
    <dgm:cxn modelId="{1EFBFE7F-93C0-482E-A021-06EFBEC69323}" srcId="{B0697C69-3A4E-424A-AFAD-2B5D60D92672}" destId="{BE1ECBA7-0B4A-43FE-8351-17EB03C4CD89}" srcOrd="0" destOrd="0" parTransId="{8576A419-EB7B-4275-B0FB-3737702993DB}" sibTransId="{AFC80858-0AF3-4BE8-A0B1-7D68ABDE0F9E}"/>
    <dgm:cxn modelId="{1F1ECF08-CA01-454B-ACF8-14533359B062}" type="presOf" srcId="{B0697C69-3A4E-424A-AFAD-2B5D60D92672}" destId="{27640134-41AA-43BF-A265-027C98263939}" srcOrd="0" destOrd="0" presId="urn:microsoft.com/office/officeart/2005/8/layout/hProcess7"/>
    <dgm:cxn modelId="{EA755A4C-82CD-4689-A2E6-0C10E4168313}" type="presParOf" srcId="{27640134-41AA-43BF-A265-027C98263939}" destId="{521625F4-1F8A-4108-8644-32F8DB986809}" srcOrd="0" destOrd="0" presId="urn:microsoft.com/office/officeart/2005/8/layout/hProcess7"/>
    <dgm:cxn modelId="{93130326-A71A-4E70-946A-45C621EB122E}" type="presParOf" srcId="{521625F4-1F8A-4108-8644-32F8DB986809}" destId="{12605A6F-FB37-48AE-A21B-77BE212D1742}" srcOrd="0" destOrd="0" presId="urn:microsoft.com/office/officeart/2005/8/layout/hProcess7"/>
    <dgm:cxn modelId="{3E097E51-A7D4-464B-A4FB-2E037716195C}" type="presParOf" srcId="{521625F4-1F8A-4108-8644-32F8DB986809}" destId="{EDA0C52E-AB64-4F06-B80A-A2C73542D478}" srcOrd="1" destOrd="0" presId="urn:microsoft.com/office/officeart/2005/8/layout/hProcess7"/>
    <dgm:cxn modelId="{2E244C60-88FC-411B-A3DA-2F1799B2C939}" type="presParOf" srcId="{521625F4-1F8A-4108-8644-32F8DB986809}" destId="{3B122285-3BFB-4CB7-94E1-5940AB87C676}" srcOrd="2" destOrd="0" presId="urn:microsoft.com/office/officeart/2005/8/layout/hProcess7"/>
    <dgm:cxn modelId="{1D188D22-FB61-4351-BA4C-16B7EB9F183E}" type="presParOf" srcId="{27640134-41AA-43BF-A265-027C98263939}" destId="{30D8F36A-22D2-4DC1-833F-1986003F579A}" srcOrd="1" destOrd="0" presId="urn:microsoft.com/office/officeart/2005/8/layout/hProcess7"/>
    <dgm:cxn modelId="{8F297244-7D65-43D4-B4A6-4B0DA63ECA90}" type="presParOf" srcId="{27640134-41AA-43BF-A265-027C98263939}" destId="{0EE95468-179A-4BD0-837B-A80F62FEEFA8}" srcOrd="2" destOrd="0" presId="urn:microsoft.com/office/officeart/2005/8/layout/hProcess7"/>
    <dgm:cxn modelId="{740C22CA-A213-4225-80FD-2C89E6073109}" type="presParOf" srcId="{0EE95468-179A-4BD0-837B-A80F62FEEFA8}" destId="{F0D0F7ED-A095-4AA4-A40F-C3F81B1A83AD}" srcOrd="0" destOrd="0" presId="urn:microsoft.com/office/officeart/2005/8/layout/hProcess7"/>
    <dgm:cxn modelId="{1FADB250-5F6C-47E9-9BC8-4188D1AFCEC1}" type="presParOf" srcId="{0EE95468-179A-4BD0-837B-A80F62FEEFA8}" destId="{347F5281-A832-4452-86E2-188906132B13}" srcOrd="1" destOrd="0" presId="urn:microsoft.com/office/officeart/2005/8/layout/hProcess7"/>
    <dgm:cxn modelId="{446B33C0-8BB5-41DF-9860-EACB454E3466}" type="presParOf" srcId="{0EE95468-179A-4BD0-837B-A80F62FEEFA8}" destId="{AD5C66E4-FE04-4683-8A4D-E9F91A13CE38}" srcOrd="2" destOrd="0" presId="urn:microsoft.com/office/officeart/2005/8/layout/hProcess7"/>
    <dgm:cxn modelId="{97AAB639-F0A6-4B7E-9822-607B782FFCC6}" type="presParOf" srcId="{27640134-41AA-43BF-A265-027C98263939}" destId="{57932F81-0CAF-466E-B57A-EFBB2D465558}" srcOrd="3" destOrd="0" presId="urn:microsoft.com/office/officeart/2005/8/layout/hProcess7"/>
    <dgm:cxn modelId="{8EF9454B-7DBC-4694-A9D5-606E5CFDCCA1}" type="presParOf" srcId="{27640134-41AA-43BF-A265-027C98263939}" destId="{448C3D78-427C-4ABD-B4F1-82F24A751055}" srcOrd="4" destOrd="0" presId="urn:microsoft.com/office/officeart/2005/8/layout/hProcess7"/>
    <dgm:cxn modelId="{AE40DE28-32B5-4EE9-979A-8FCAD701E823}" type="presParOf" srcId="{448C3D78-427C-4ABD-B4F1-82F24A751055}" destId="{6DA100FC-C8B1-4C6A-B098-03C346FC02A9}" srcOrd="0" destOrd="0" presId="urn:microsoft.com/office/officeart/2005/8/layout/hProcess7"/>
    <dgm:cxn modelId="{575E27BE-E4FF-47C0-9591-C8016211D47D}" type="presParOf" srcId="{448C3D78-427C-4ABD-B4F1-82F24A751055}" destId="{E97620EB-60D1-40FC-832B-A60B4628051E}" srcOrd="1" destOrd="0" presId="urn:microsoft.com/office/officeart/2005/8/layout/hProcess7"/>
    <dgm:cxn modelId="{575D1086-7354-47E3-96FE-80ED5CDB6372}" type="presParOf" srcId="{448C3D78-427C-4ABD-B4F1-82F24A751055}" destId="{B38FEEBD-0B01-4413-A630-61BEFBA09AAC}" srcOrd="2" destOrd="0" presId="urn:microsoft.com/office/officeart/2005/8/layout/hProcess7"/>
    <dgm:cxn modelId="{7CDAE7F3-85C5-4EFF-8528-16F873DF8420}" type="presParOf" srcId="{27640134-41AA-43BF-A265-027C98263939}" destId="{15A33FB5-D460-4087-909D-EF22ED54D65E}" srcOrd="5" destOrd="0" presId="urn:microsoft.com/office/officeart/2005/8/layout/hProcess7"/>
    <dgm:cxn modelId="{210CE815-1485-485A-86D1-856B85C89D27}" type="presParOf" srcId="{27640134-41AA-43BF-A265-027C98263939}" destId="{EB0CB7C6-D86C-4149-97A8-598A03138454}" srcOrd="6" destOrd="0" presId="urn:microsoft.com/office/officeart/2005/8/layout/hProcess7"/>
    <dgm:cxn modelId="{C75275B9-1025-4617-B507-7B5D16BFCA31}" type="presParOf" srcId="{EB0CB7C6-D86C-4149-97A8-598A03138454}" destId="{4F61644B-53A2-4CAC-A671-24AB57EB53EC}" srcOrd="0" destOrd="0" presId="urn:microsoft.com/office/officeart/2005/8/layout/hProcess7"/>
    <dgm:cxn modelId="{CCFB38DF-B861-47B6-A6F6-3329917631B6}" type="presParOf" srcId="{EB0CB7C6-D86C-4149-97A8-598A03138454}" destId="{CC33C738-AF03-49DD-87B4-63AE494D26C3}" srcOrd="1" destOrd="0" presId="urn:microsoft.com/office/officeart/2005/8/layout/hProcess7"/>
    <dgm:cxn modelId="{6CA5FEF0-63BA-44DD-A289-AE15FA21279A}" type="presParOf" srcId="{EB0CB7C6-D86C-4149-97A8-598A03138454}" destId="{2896D680-4144-404B-AED5-9AF8BB0B1B32}" srcOrd="2" destOrd="0" presId="urn:microsoft.com/office/officeart/2005/8/layout/hProcess7"/>
    <dgm:cxn modelId="{302973BF-90AE-4A32-8842-D7FA9A65D0F9}" type="presParOf" srcId="{27640134-41AA-43BF-A265-027C98263939}" destId="{CB6E847F-4470-4DCB-96DE-6F2525DBB0D9}" srcOrd="7" destOrd="0" presId="urn:microsoft.com/office/officeart/2005/8/layout/hProcess7"/>
    <dgm:cxn modelId="{C4344A80-01A4-4F89-B533-33D04466513A}" type="presParOf" srcId="{27640134-41AA-43BF-A265-027C98263939}" destId="{6FBA2A3F-2B4B-447B-AD30-56CF6BE79618}" srcOrd="8" destOrd="0" presId="urn:microsoft.com/office/officeart/2005/8/layout/hProcess7"/>
    <dgm:cxn modelId="{0754950F-A918-4EFD-A8B1-EE1E7FCA4D30}" type="presParOf" srcId="{6FBA2A3F-2B4B-447B-AD30-56CF6BE79618}" destId="{396E7096-1BD4-48B8-8443-9291909D604C}" srcOrd="0" destOrd="0" presId="urn:microsoft.com/office/officeart/2005/8/layout/hProcess7"/>
    <dgm:cxn modelId="{A8AB148A-5720-4272-AB70-5A225CDE9220}" type="presParOf" srcId="{6FBA2A3F-2B4B-447B-AD30-56CF6BE79618}" destId="{AF3885CA-C1A7-4854-AB29-DEB95224482B}" srcOrd="1" destOrd="0" presId="urn:microsoft.com/office/officeart/2005/8/layout/hProcess7"/>
    <dgm:cxn modelId="{86B69F82-CA70-4AD9-81DF-6C9B2E854BFD}" type="presParOf" srcId="{6FBA2A3F-2B4B-447B-AD30-56CF6BE79618}" destId="{940FE12B-C088-4A04-9F0F-BE9DC053F9F0}" srcOrd="2" destOrd="0" presId="urn:microsoft.com/office/officeart/2005/8/layout/hProcess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DF5A75-D4EE-45EB-9372-4D252DE5790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438CF6-BF81-4191-B33C-6C2436097550}">
      <dgm:prSet phldrT="[Текст]"/>
      <dgm:spPr/>
      <dgm:t>
        <a:bodyPr/>
        <a:lstStyle/>
        <a:p>
          <a:r>
            <a:rPr lang="ru-RU" dirty="0" smtClean="0"/>
            <a:t>Цель: познакомить учащихся с достоинствами и недостатками прогрессивной и плоской шкалой налогообложения </a:t>
          </a:r>
          <a:endParaRPr lang="ru-RU" dirty="0"/>
        </a:p>
      </dgm:t>
    </dgm:pt>
    <dgm:pt modelId="{07A87938-33B9-43D9-8F84-D24F7467EE7A}" type="parTrans" cxnId="{B403914A-6626-4593-9319-EB0A7ADD6340}">
      <dgm:prSet/>
      <dgm:spPr/>
      <dgm:t>
        <a:bodyPr/>
        <a:lstStyle/>
        <a:p>
          <a:endParaRPr lang="ru-RU"/>
        </a:p>
      </dgm:t>
    </dgm:pt>
    <dgm:pt modelId="{7C6C9159-5283-4819-8EC3-36AABE8167EA}" type="sibTrans" cxnId="{B403914A-6626-4593-9319-EB0A7ADD6340}">
      <dgm:prSet/>
      <dgm:spPr/>
      <dgm:t>
        <a:bodyPr/>
        <a:lstStyle/>
        <a:p>
          <a:endParaRPr lang="ru-RU"/>
        </a:p>
      </dgm:t>
    </dgm:pt>
    <dgm:pt modelId="{02B171D9-8FAB-45CE-BC91-DC6E0BDD1069}" type="pres">
      <dgm:prSet presAssocID="{9ADF5A75-D4EE-45EB-9372-4D252DE579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4C033F-8406-4218-B79D-DEB6D13E90C4}" type="pres">
      <dgm:prSet presAssocID="{AE438CF6-BF81-4191-B33C-6C2436097550}" presName="vertOne" presStyleCnt="0"/>
      <dgm:spPr/>
    </dgm:pt>
    <dgm:pt modelId="{700B970C-4400-46AE-951F-45BFD8533E1A}" type="pres">
      <dgm:prSet presAssocID="{AE438CF6-BF81-4191-B33C-6C24360975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EECC6D-E99A-4337-B04B-E608B9E18A84}" type="pres">
      <dgm:prSet presAssocID="{AE438CF6-BF81-4191-B33C-6C2436097550}" presName="horzOne" presStyleCnt="0"/>
      <dgm:spPr/>
    </dgm:pt>
  </dgm:ptLst>
  <dgm:cxnLst>
    <dgm:cxn modelId="{B403914A-6626-4593-9319-EB0A7ADD6340}" srcId="{9ADF5A75-D4EE-45EB-9372-4D252DE57905}" destId="{AE438CF6-BF81-4191-B33C-6C2436097550}" srcOrd="0" destOrd="0" parTransId="{07A87938-33B9-43D9-8F84-D24F7467EE7A}" sibTransId="{7C6C9159-5283-4819-8EC3-36AABE8167EA}"/>
    <dgm:cxn modelId="{365BCB75-328D-49EF-9449-14AD6D22E339}" type="presOf" srcId="{9ADF5A75-D4EE-45EB-9372-4D252DE57905}" destId="{02B171D9-8FAB-45CE-BC91-DC6E0BDD1069}" srcOrd="0" destOrd="0" presId="urn:microsoft.com/office/officeart/2005/8/layout/hierarchy4"/>
    <dgm:cxn modelId="{2F5B4265-575A-402E-8099-D5B26EAD2D46}" type="presOf" srcId="{AE438CF6-BF81-4191-B33C-6C2436097550}" destId="{700B970C-4400-46AE-951F-45BFD8533E1A}" srcOrd="0" destOrd="0" presId="urn:microsoft.com/office/officeart/2005/8/layout/hierarchy4"/>
    <dgm:cxn modelId="{55D324F5-B777-436C-BA8B-591C2EAB9040}" type="presParOf" srcId="{02B171D9-8FAB-45CE-BC91-DC6E0BDD1069}" destId="{B84C033F-8406-4218-B79D-DEB6D13E90C4}" srcOrd="0" destOrd="0" presId="urn:microsoft.com/office/officeart/2005/8/layout/hierarchy4"/>
    <dgm:cxn modelId="{5B5D169E-5159-4FFA-8647-0F62631503E6}" type="presParOf" srcId="{B84C033F-8406-4218-B79D-DEB6D13E90C4}" destId="{700B970C-4400-46AE-951F-45BFD8533E1A}" srcOrd="0" destOrd="0" presId="urn:microsoft.com/office/officeart/2005/8/layout/hierarchy4"/>
    <dgm:cxn modelId="{375CE8C1-ACC8-4512-9623-551BB036ED83}" type="presParOf" srcId="{B84C033F-8406-4218-B79D-DEB6D13E90C4}" destId="{EBEECC6D-E99A-4337-B04B-E608B9E18A84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9B7CC-4FDC-4B3E-A17F-D3ABC8A59C40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DDF1B3EC-B748-4B92-BAAF-8ACA951B80DF}">
      <dgm:prSet phldrT="[Текст]"/>
      <dgm:spPr/>
      <dgm:t>
        <a:bodyPr/>
        <a:lstStyle/>
        <a:p>
          <a:r>
            <a:rPr lang="ru-RU" dirty="0" smtClean="0"/>
            <a:t>Вступительное</a:t>
          </a:r>
          <a:r>
            <a:rPr lang="ru-RU" baseline="0" dirty="0" smtClean="0"/>
            <a:t> слово учителя.</a:t>
          </a:r>
        </a:p>
        <a:p>
          <a:r>
            <a:rPr lang="ru-RU" baseline="0" dirty="0" smtClean="0"/>
            <a:t>Работа с источниками (материалы СМИ).</a:t>
          </a:r>
        </a:p>
        <a:p>
          <a:endParaRPr lang="ru-RU" dirty="0"/>
        </a:p>
      </dgm:t>
    </dgm:pt>
    <dgm:pt modelId="{AA8D4671-D942-4CF1-9D77-69275CBEE65D}" type="parTrans" cxnId="{ECE39F25-C1A8-46C7-A90C-2FB80372EB4E}">
      <dgm:prSet/>
      <dgm:spPr/>
      <dgm:t>
        <a:bodyPr/>
        <a:lstStyle/>
        <a:p>
          <a:endParaRPr lang="ru-RU"/>
        </a:p>
      </dgm:t>
    </dgm:pt>
    <dgm:pt modelId="{0BBD0D5B-04C9-4356-8DA8-70120E079E14}" type="sibTrans" cxnId="{ECE39F25-C1A8-46C7-A90C-2FB80372EB4E}">
      <dgm:prSet/>
      <dgm:spPr/>
      <dgm:t>
        <a:bodyPr/>
        <a:lstStyle/>
        <a:p>
          <a:endParaRPr lang="ru-RU"/>
        </a:p>
      </dgm:t>
    </dgm:pt>
    <dgm:pt modelId="{0859118E-8636-45B8-841D-12D43F012637}">
      <dgm:prSet phldrT="[Текст]"/>
      <dgm:spPr/>
      <dgm:t>
        <a:bodyPr/>
        <a:lstStyle/>
        <a:p>
          <a:r>
            <a:rPr lang="ru-RU" dirty="0" smtClean="0"/>
            <a:t>Жеребьевка.</a:t>
          </a:r>
        </a:p>
        <a:p>
          <a:r>
            <a:rPr lang="ru-RU" dirty="0" smtClean="0"/>
            <a:t>Формирование команд.</a:t>
          </a:r>
        </a:p>
      </dgm:t>
    </dgm:pt>
    <dgm:pt modelId="{6EB29F67-4157-495B-AC31-5FB03A1A9F77}" type="parTrans" cxnId="{1861DA2C-1E02-4F34-8C46-C3F8033EC116}">
      <dgm:prSet/>
      <dgm:spPr/>
      <dgm:t>
        <a:bodyPr/>
        <a:lstStyle/>
        <a:p>
          <a:endParaRPr lang="ru-RU"/>
        </a:p>
      </dgm:t>
    </dgm:pt>
    <dgm:pt modelId="{8F1B6DA8-2A04-40EE-A67B-13E6A9F8F820}" type="sibTrans" cxnId="{1861DA2C-1E02-4F34-8C46-C3F8033EC116}">
      <dgm:prSet/>
      <dgm:spPr/>
      <dgm:t>
        <a:bodyPr/>
        <a:lstStyle/>
        <a:p>
          <a:endParaRPr lang="ru-RU"/>
        </a:p>
      </dgm:t>
    </dgm:pt>
    <dgm:pt modelId="{530DD67B-BB9D-47AF-9A3C-05CF681DF827}">
      <dgm:prSet phldrT="[Текст]"/>
      <dgm:spPr/>
      <dgm:t>
        <a:bodyPr/>
        <a:lstStyle/>
        <a:p>
          <a:r>
            <a:rPr lang="ru-RU" dirty="0" smtClean="0"/>
            <a:t>Интерактивное голосование. Определение позиции класса.</a:t>
          </a:r>
          <a:endParaRPr lang="ru-RU" dirty="0"/>
        </a:p>
      </dgm:t>
    </dgm:pt>
    <dgm:pt modelId="{3FF2E4BB-57F8-46BB-A279-BC237904B49D}" type="parTrans" cxnId="{4B2375D8-FF2C-42C1-9DB3-7C46CE392EBE}">
      <dgm:prSet/>
      <dgm:spPr/>
      <dgm:t>
        <a:bodyPr/>
        <a:lstStyle/>
        <a:p>
          <a:endParaRPr lang="ru-RU"/>
        </a:p>
      </dgm:t>
    </dgm:pt>
    <dgm:pt modelId="{6F47613D-BFE9-4603-9547-9116770FE154}" type="sibTrans" cxnId="{4B2375D8-FF2C-42C1-9DB3-7C46CE392EBE}">
      <dgm:prSet/>
      <dgm:spPr/>
      <dgm:t>
        <a:bodyPr/>
        <a:lstStyle/>
        <a:p>
          <a:endParaRPr lang="ru-RU"/>
        </a:p>
      </dgm:t>
    </dgm:pt>
    <dgm:pt modelId="{C466D2B5-24B1-46D9-BCE6-6F751BF2568E}" type="pres">
      <dgm:prSet presAssocID="{07E9B7CC-4FDC-4B3E-A17F-D3ABC8A59C40}" presName="arrowDiagram" presStyleCnt="0">
        <dgm:presLayoutVars>
          <dgm:chMax val="5"/>
          <dgm:dir/>
          <dgm:resizeHandles val="exact"/>
        </dgm:presLayoutVars>
      </dgm:prSet>
      <dgm:spPr/>
    </dgm:pt>
    <dgm:pt modelId="{BC3B7310-ED04-4485-AE81-C3F730A23744}" type="pres">
      <dgm:prSet presAssocID="{07E9B7CC-4FDC-4B3E-A17F-D3ABC8A59C40}" presName="arrow" presStyleLbl="bgShp" presStyleIdx="0" presStyleCnt="1" custLinFactNeighborX="419" custLinFactNeighborY="-5369"/>
      <dgm:spPr/>
    </dgm:pt>
    <dgm:pt modelId="{2266B2EA-5502-4742-BB4F-3ABCAD512DE3}" type="pres">
      <dgm:prSet presAssocID="{07E9B7CC-4FDC-4B3E-A17F-D3ABC8A59C40}" presName="arrowDiagram3" presStyleCnt="0"/>
      <dgm:spPr/>
    </dgm:pt>
    <dgm:pt modelId="{F164F22D-B6C7-4CBE-9D50-647960C540C7}" type="pres">
      <dgm:prSet presAssocID="{DDF1B3EC-B748-4B92-BAAF-8ACA951B80DF}" presName="bullet3a" presStyleLbl="node1" presStyleIdx="0" presStyleCnt="3"/>
      <dgm:spPr/>
    </dgm:pt>
    <dgm:pt modelId="{22FC7FF2-C6A1-4BBB-8798-E1C98FA1C49A}" type="pres">
      <dgm:prSet presAssocID="{DDF1B3EC-B748-4B92-BAAF-8ACA951B80DF}" presName="textBox3a" presStyleLbl="revTx" presStyleIdx="0" presStyleCnt="3" custScaleX="133402" custLinFactNeighborX="16202" custLinFactNeighborY="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B01D1-CE85-44CD-A7D3-D9529D3BF0E0}" type="pres">
      <dgm:prSet presAssocID="{0859118E-8636-45B8-841D-12D43F012637}" presName="bullet3b" presStyleLbl="node1" presStyleIdx="1" presStyleCnt="3"/>
      <dgm:spPr/>
    </dgm:pt>
    <dgm:pt modelId="{A067F8AB-9B4B-49A0-9B59-E3A9AFB54078}" type="pres">
      <dgm:prSet presAssocID="{0859118E-8636-45B8-841D-12D43F01263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EEAB1-37B6-4B1D-8C91-74C25E4A77B2}" type="pres">
      <dgm:prSet presAssocID="{530DD67B-BB9D-47AF-9A3C-05CF681DF827}" presName="bullet3c" presStyleLbl="node1" presStyleIdx="2" presStyleCnt="3"/>
      <dgm:spPr/>
    </dgm:pt>
    <dgm:pt modelId="{E4609DEF-FC6A-4ADE-B1E0-70C5A96C264B}" type="pres">
      <dgm:prSet presAssocID="{530DD67B-BB9D-47AF-9A3C-05CF681DF82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12EF0-F877-4491-AB87-38DB0CE155DB}" type="presOf" srcId="{0859118E-8636-45B8-841D-12D43F012637}" destId="{A067F8AB-9B4B-49A0-9B59-E3A9AFB54078}" srcOrd="0" destOrd="0" presId="urn:microsoft.com/office/officeart/2005/8/layout/arrow2"/>
    <dgm:cxn modelId="{AFFE9474-58DC-4564-93D2-89722DBD7450}" type="presOf" srcId="{DDF1B3EC-B748-4B92-BAAF-8ACA951B80DF}" destId="{22FC7FF2-C6A1-4BBB-8798-E1C98FA1C49A}" srcOrd="0" destOrd="0" presId="urn:microsoft.com/office/officeart/2005/8/layout/arrow2"/>
    <dgm:cxn modelId="{F23409DC-E82A-4342-9ACC-D3A9EAF8782C}" type="presOf" srcId="{07E9B7CC-4FDC-4B3E-A17F-D3ABC8A59C40}" destId="{C466D2B5-24B1-46D9-BCE6-6F751BF2568E}" srcOrd="0" destOrd="0" presId="urn:microsoft.com/office/officeart/2005/8/layout/arrow2"/>
    <dgm:cxn modelId="{ECE39F25-C1A8-46C7-A90C-2FB80372EB4E}" srcId="{07E9B7CC-4FDC-4B3E-A17F-D3ABC8A59C40}" destId="{DDF1B3EC-B748-4B92-BAAF-8ACA951B80DF}" srcOrd="0" destOrd="0" parTransId="{AA8D4671-D942-4CF1-9D77-69275CBEE65D}" sibTransId="{0BBD0D5B-04C9-4356-8DA8-70120E079E14}"/>
    <dgm:cxn modelId="{4B2375D8-FF2C-42C1-9DB3-7C46CE392EBE}" srcId="{07E9B7CC-4FDC-4B3E-A17F-D3ABC8A59C40}" destId="{530DD67B-BB9D-47AF-9A3C-05CF681DF827}" srcOrd="2" destOrd="0" parTransId="{3FF2E4BB-57F8-46BB-A279-BC237904B49D}" sibTransId="{6F47613D-BFE9-4603-9547-9116770FE154}"/>
    <dgm:cxn modelId="{1861DA2C-1E02-4F34-8C46-C3F8033EC116}" srcId="{07E9B7CC-4FDC-4B3E-A17F-D3ABC8A59C40}" destId="{0859118E-8636-45B8-841D-12D43F012637}" srcOrd="1" destOrd="0" parTransId="{6EB29F67-4157-495B-AC31-5FB03A1A9F77}" sibTransId="{8F1B6DA8-2A04-40EE-A67B-13E6A9F8F820}"/>
    <dgm:cxn modelId="{4148F983-16D4-415A-BFBB-5279DF774A40}" type="presOf" srcId="{530DD67B-BB9D-47AF-9A3C-05CF681DF827}" destId="{E4609DEF-FC6A-4ADE-B1E0-70C5A96C264B}" srcOrd="0" destOrd="0" presId="urn:microsoft.com/office/officeart/2005/8/layout/arrow2"/>
    <dgm:cxn modelId="{2767633F-E647-4DAB-B36C-039A3C7A5D3F}" type="presParOf" srcId="{C466D2B5-24B1-46D9-BCE6-6F751BF2568E}" destId="{BC3B7310-ED04-4485-AE81-C3F730A23744}" srcOrd="0" destOrd="0" presId="urn:microsoft.com/office/officeart/2005/8/layout/arrow2"/>
    <dgm:cxn modelId="{8D77E8B7-6291-44DA-BA58-C78A8EA51014}" type="presParOf" srcId="{C466D2B5-24B1-46D9-BCE6-6F751BF2568E}" destId="{2266B2EA-5502-4742-BB4F-3ABCAD512DE3}" srcOrd="1" destOrd="0" presId="urn:microsoft.com/office/officeart/2005/8/layout/arrow2"/>
    <dgm:cxn modelId="{8966E4C9-74F6-4670-B32E-ABE76299E272}" type="presParOf" srcId="{2266B2EA-5502-4742-BB4F-3ABCAD512DE3}" destId="{F164F22D-B6C7-4CBE-9D50-647960C540C7}" srcOrd="0" destOrd="0" presId="urn:microsoft.com/office/officeart/2005/8/layout/arrow2"/>
    <dgm:cxn modelId="{87190801-431C-4036-BFDC-D88275C5034B}" type="presParOf" srcId="{2266B2EA-5502-4742-BB4F-3ABCAD512DE3}" destId="{22FC7FF2-C6A1-4BBB-8798-E1C98FA1C49A}" srcOrd="1" destOrd="0" presId="urn:microsoft.com/office/officeart/2005/8/layout/arrow2"/>
    <dgm:cxn modelId="{54D78078-6AF9-4BFE-A21C-169D771E40E3}" type="presParOf" srcId="{2266B2EA-5502-4742-BB4F-3ABCAD512DE3}" destId="{7DCB01D1-CE85-44CD-A7D3-D9529D3BF0E0}" srcOrd="2" destOrd="0" presId="urn:microsoft.com/office/officeart/2005/8/layout/arrow2"/>
    <dgm:cxn modelId="{AE43CEED-8456-4E75-B0ED-A1183974452C}" type="presParOf" srcId="{2266B2EA-5502-4742-BB4F-3ABCAD512DE3}" destId="{A067F8AB-9B4B-49A0-9B59-E3A9AFB54078}" srcOrd="3" destOrd="0" presId="urn:microsoft.com/office/officeart/2005/8/layout/arrow2"/>
    <dgm:cxn modelId="{F900E07C-BC80-4E82-B1C7-95C259D8CFBA}" type="presParOf" srcId="{2266B2EA-5502-4742-BB4F-3ABCAD512DE3}" destId="{31BEEAB1-37B6-4B1D-8C91-74C25E4A77B2}" srcOrd="4" destOrd="0" presId="urn:microsoft.com/office/officeart/2005/8/layout/arrow2"/>
    <dgm:cxn modelId="{AB9839EA-6006-4246-837B-3E92D16FFA81}" type="presParOf" srcId="{2266B2EA-5502-4742-BB4F-3ABCAD512DE3}" destId="{E4609DEF-FC6A-4ADE-B1E0-70C5A96C264B}" srcOrd="5" destOrd="0" presId="urn:microsoft.com/office/officeart/2005/8/layout/arrow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55C60E-C96F-4062-9140-C998947B1089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/>
      <dgm:spPr/>
    </dgm:pt>
    <dgm:pt modelId="{D6821CB9-4334-47AF-A3E7-6684F28400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Группы вопросов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1D3D482-D6DF-44FB-BD6C-A3E1B776B7A6}" type="parTrans" cxnId="{95B156C8-DAC3-42F7-A628-1A3C2B17150D}">
      <dgm:prSet/>
      <dgm:spPr/>
      <dgm:t>
        <a:bodyPr/>
        <a:lstStyle/>
        <a:p>
          <a:endParaRPr lang="ru-RU"/>
        </a:p>
      </dgm:t>
    </dgm:pt>
    <dgm:pt modelId="{5111932F-BC55-44D5-ACC2-10A36CD123C9}" type="sibTrans" cxnId="{95B156C8-DAC3-42F7-A628-1A3C2B17150D}">
      <dgm:prSet/>
      <dgm:spPr/>
      <dgm:t>
        <a:bodyPr/>
        <a:lstStyle/>
        <a:p>
          <a:endParaRPr lang="ru-RU"/>
        </a:p>
      </dgm:t>
    </dgm:pt>
    <dgm:pt modelId="{66E4B60D-96FC-4AB5-A73F-82F216B249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закрытые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3E56E627-17D9-489B-BDA4-42806CE8FABA}" type="parTrans" cxnId="{0CBCC8E1-C7A1-411A-9A72-E352577DE329}">
      <dgm:prSet/>
      <dgm:spPr/>
      <dgm:t>
        <a:bodyPr/>
        <a:lstStyle/>
        <a:p>
          <a:endParaRPr lang="ru-RU"/>
        </a:p>
      </dgm:t>
    </dgm:pt>
    <dgm:pt modelId="{40FC1169-C4A6-4371-8954-A691D7A4F7D2}" type="sibTrans" cxnId="{0CBCC8E1-C7A1-411A-9A72-E352577DE329}">
      <dgm:prSet/>
      <dgm:spPr/>
      <dgm:t>
        <a:bodyPr/>
        <a:lstStyle/>
        <a:p>
          <a:endParaRPr lang="ru-RU"/>
        </a:p>
      </dgm:t>
    </dgm:pt>
    <dgm:pt modelId="{3DE9B53C-E6F5-4CFB-BA54-1C37E7240D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открытые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1359D410-35D4-4DF6-973C-E2D1ED20BC35}" type="parTrans" cxnId="{BFCC3050-A90B-4E16-8C8E-B94B8CE8E452}">
      <dgm:prSet/>
      <dgm:spPr/>
      <dgm:t>
        <a:bodyPr/>
        <a:lstStyle/>
        <a:p>
          <a:endParaRPr lang="ru-RU"/>
        </a:p>
      </dgm:t>
    </dgm:pt>
    <dgm:pt modelId="{754BB995-1E74-4F08-9A65-74D776289FEC}" type="sibTrans" cxnId="{BFCC3050-A90B-4E16-8C8E-B94B8CE8E452}">
      <dgm:prSet/>
      <dgm:spPr/>
      <dgm:t>
        <a:bodyPr/>
        <a:lstStyle/>
        <a:p>
          <a:endParaRPr lang="ru-RU"/>
        </a:p>
      </dgm:t>
    </dgm:pt>
    <dgm:pt modelId="{8BBC87DC-9B7D-4122-B294-5D1E9C5DF1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риторические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8E089941-7101-4313-9426-7AE87E3E8FBB}" type="parTrans" cxnId="{9F008975-2B50-4F98-90A6-4A9287E64EC3}">
      <dgm:prSet/>
      <dgm:spPr/>
      <dgm:t>
        <a:bodyPr/>
        <a:lstStyle/>
        <a:p>
          <a:endParaRPr lang="ru-RU"/>
        </a:p>
      </dgm:t>
    </dgm:pt>
    <dgm:pt modelId="{1E57B213-8F1E-4479-AB03-7FE4E4AEDEEB}" type="sibTrans" cxnId="{9F008975-2B50-4F98-90A6-4A9287E64EC3}">
      <dgm:prSet/>
      <dgm:spPr/>
      <dgm:t>
        <a:bodyPr/>
        <a:lstStyle/>
        <a:p>
          <a:endParaRPr lang="ru-RU"/>
        </a:p>
      </dgm:t>
    </dgm:pt>
    <dgm:pt modelId="{5C1AB389-DAE1-48CA-97F2-608CF497FB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переломные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0D16E71D-265B-4778-B27E-DE581A74CF6F}" type="parTrans" cxnId="{9A6958B6-8AB2-413E-A417-2FE06B61ECE6}">
      <dgm:prSet/>
      <dgm:spPr/>
      <dgm:t>
        <a:bodyPr/>
        <a:lstStyle/>
        <a:p>
          <a:endParaRPr lang="ru-RU"/>
        </a:p>
      </dgm:t>
    </dgm:pt>
    <dgm:pt modelId="{AFFC3FDC-7B50-4906-AC71-8789FFCDA2F4}" type="sibTrans" cxnId="{9A6958B6-8AB2-413E-A417-2FE06B61ECE6}">
      <dgm:prSet/>
      <dgm:spPr/>
      <dgm:t>
        <a:bodyPr/>
        <a:lstStyle/>
        <a:p>
          <a:endParaRPr lang="ru-RU"/>
        </a:p>
      </dgm:t>
    </dgm:pt>
    <dgm:pt modelId="{E0FE6824-E996-4470-924E-478910C03F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Вопросы 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обдумывание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114A4CA5-C03D-4BF2-9BFB-0DB6E2CDEE57}" type="parTrans" cxnId="{9014AC1A-D47E-47D7-8B50-2498EE0E956B}">
      <dgm:prSet/>
      <dgm:spPr/>
      <dgm:t>
        <a:bodyPr/>
        <a:lstStyle/>
        <a:p>
          <a:endParaRPr lang="ru-RU"/>
        </a:p>
      </dgm:t>
    </dgm:pt>
    <dgm:pt modelId="{4B1F96BF-6E18-4DB4-98F2-0E1556F78082}" type="sibTrans" cxnId="{9014AC1A-D47E-47D7-8B50-2498EE0E956B}">
      <dgm:prSet/>
      <dgm:spPr/>
      <dgm:t>
        <a:bodyPr/>
        <a:lstStyle/>
        <a:p>
          <a:endParaRPr lang="ru-RU"/>
        </a:p>
      </dgm:t>
    </dgm:pt>
    <dgm:pt modelId="{88D71CF4-B457-4F28-A475-799C1B0CAF4B}" type="pres">
      <dgm:prSet presAssocID="{C155C60E-C96F-4062-9140-C998947B10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104BAE-3DF9-4BA2-8B0D-23CBBB4EE50B}" type="pres">
      <dgm:prSet presAssocID="{D6821CB9-4334-47AF-A3E7-6684F28400A1}" presName="hierRoot1" presStyleCnt="0">
        <dgm:presLayoutVars>
          <dgm:hierBranch/>
        </dgm:presLayoutVars>
      </dgm:prSet>
      <dgm:spPr/>
    </dgm:pt>
    <dgm:pt modelId="{6E2400F2-7EAD-4E6E-8FF5-442F62C4C576}" type="pres">
      <dgm:prSet presAssocID="{D6821CB9-4334-47AF-A3E7-6684F28400A1}" presName="rootComposite1" presStyleCnt="0"/>
      <dgm:spPr/>
    </dgm:pt>
    <dgm:pt modelId="{24026BF7-1138-487E-AB1E-7E4649379591}" type="pres">
      <dgm:prSet presAssocID="{D6821CB9-4334-47AF-A3E7-6684F28400A1}" presName="rootText1" presStyleLbl="node0" presStyleIdx="0" presStyleCnt="1">
        <dgm:presLayoutVars>
          <dgm:chPref val="3"/>
        </dgm:presLayoutVars>
      </dgm:prSet>
      <dgm:spPr/>
    </dgm:pt>
    <dgm:pt modelId="{6561CABF-6194-4F77-9120-F8E27DD6D4BA}" type="pres">
      <dgm:prSet presAssocID="{D6821CB9-4334-47AF-A3E7-6684F28400A1}" presName="rootConnector1" presStyleLbl="node1" presStyleIdx="0" presStyleCnt="0"/>
      <dgm:spPr/>
    </dgm:pt>
    <dgm:pt modelId="{88E1FBDA-13DE-480D-B3BA-56D27BE18676}" type="pres">
      <dgm:prSet presAssocID="{D6821CB9-4334-47AF-A3E7-6684F28400A1}" presName="hierChild2" presStyleCnt="0"/>
      <dgm:spPr/>
    </dgm:pt>
    <dgm:pt modelId="{B2D723F9-D994-4950-9D73-8F8F7F1667A5}" type="pres">
      <dgm:prSet presAssocID="{3E56E627-17D9-489B-BDA4-42806CE8FABA}" presName="Name35" presStyleLbl="parChTrans1D2" presStyleIdx="0" presStyleCnt="5"/>
      <dgm:spPr/>
    </dgm:pt>
    <dgm:pt modelId="{7077D91A-8BBC-4E6B-97A2-AE800E47DCCB}" type="pres">
      <dgm:prSet presAssocID="{66E4B60D-96FC-4AB5-A73F-82F216B249FB}" presName="hierRoot2" presStyleCnt="0">
        <dgm:presLayoutVars>
          <dgm:hierBranch/>
        </dgm:presLayoutVars>
      </dgm:prSet>
      <dgm:spPr/>
    </dgm:pt>
    <dgm:pt modelId="{0ACD4094-C839-4AD4-A42A-9E15BE50AC89}" type="pres">
      <dgm:prSet presAssocID="{66E4B60D-96FC-4AB5-A73F-82F216B249FB}" presName="rootComposite" presStyleCnt="0"/>
      <dgm:spPr/>
    </dgm:pt>
    <dgm:pt modelId="{20CBC7CE-767C-498D-B046-A090E995B717}" type="pres">
      <dgm:prSet presAssocID="{66E4B60D-96FC-4AB5-A73F-82F216B249FB}" presName="rootText" presStyleLbl="node2" presStyleIdx="0" presStyleCnt="5">
        <dgm:presLayoutVars>
          <dgm:chPref val="3"/>
        </dgm:presLayoutVars>
      </dgm:prSet>
      <dgm:spPr/>
    </dgm:pt>
    <dgm:pt modelId="{8FF40C0B-0473-4C4C-8544-FE0296D68DFB}" type="pres">
      <dgm:prSet presAssocID="{66E4B60D-96FC-4AB5-A73F-82F216B249FB}" presName="rootConnector" presStyleLbl="node2" presStyleIdx="0" presStyleCnt="5"/>
      <dgm:spPr/>
    </dgm:pt>
    <dgm:pt modelId="{0007186B-632A-4C56-A5B0-420FB4A14BC2}" type="pres">
      <dgm:prSet presAssocID="{66E4B60D-96FC-4AB5-A73F-82F216B249FB}" presName="hierChild4" presStyleCnt="0"/>
      <dgm:spPr/>
    </dgm:pt>
    <dgm:pt modelId="{BFF215DC-35A3-42F3-B0FE-145CAD86EC34}" type="pres">
      <dgm:prSet presAssocID="{66E4B60D-96FC-4AB5-A73F-82F216B249FB}" presName="hierChild5" presStyleCnt="0"/>
      <dgm:spPr/>
    </dgm:pt>
    <dgm:pt modelId="{96996141-EDAF-421A-81B2-373A223376C9}" type="pres">
      <dgm:prSet presAssocID="{1359D410-35D4-4DF6-973C-E2D1ED20BC35}" presName="Name35" presStyleLbl="parChTrans1D2" presStyleIdx="1" presStyleCnt="5"/>
      <dgm:spPr/>
    </dgm:pt>
    <dgm:pt modelId="{6D3B58CA-B555-4FD7-BDC9-DC121246677C}" type="pres">
      <dgm:prSet presAssocID="{3DE9B53C-E6F5-4CFB-BA54-1C37E7240D44}" presName="hierRoot2" presStyleCnt="0">
        <dgm:presLayoutVars>
          <dgm:hierBranch/>
        </dgm:presLayoutVars>
      </dgm:prSet>
      <dgm:spPr/>
    </dgm:pt>
    <dgm:pt modelId="{0C075C3E-5B0F-4D4C-8E14-8071847D07DE}" type="pres">
      <dgm:prSet presAssocID="{3DE9B53C-E6F5-4CFB-BA54-1C37E7240D44}" presName="rootComposite" presStyleCnt="0"/>
      <dgm:spPr/>
    </dgm:pt>
    <dgm:pt modelId="{6D1466D0-F239-48AD-8E02-B1CC48862075}" type="pres">
      <dgm:prSet presAssocID="{3DE9B53C-E6F5-4CFB-BA54-1C37E7240D44}" presName="rootText" presStyleLbl="node2" presStyleIdx="1" presStyleCnt="5">
        <dgm:presLayoutVars>
          <dgm:chPref val="3"/>
        </dgm:presLayoutVars>
      </dgm:prSet>
      <dgm:spPr/>
    </dgm:pt>
    <dgm:pt modelId="{A05B349C-E273-46FF-8FDD-2948028DDE0E}" type="pres">
      <dgm:prSet presAssocID="{3DE9B53C-E6F5-4CFB-BA54-1C37E7240D44}" presName="rootConnector" presStyleLbl="node2" presStyleIdx="1" presStyleCnt="5"/>
      <dgm:spPr/>
    </dgm:pt>
    <dgm:pt modelId="{A13C18DF-21F3-42CC-B3A9-0896FA75E40A}" type="pres">
      <dgm:prSet presAssocID="{3DE9B53C-E6F5-4CFB-BA54-1C37E7240D44}" presName="hierChild4" presStyleCnt="0"/>
      <dgm:spPr/>
    </dgm:pt>
    <dgm:pt modelId="{E04D252D-1B2D-4F8F-9EE8-8D310083184D}" type="pres">
      <dgm:prSet presAssocID="{3DE9B53C-E6F5-4CFB-BA54-1C37E7240D44}" presName="hierChild5" presStyleCnt="0"/>
      <dgm:spPr/>
    </dgm:pt>
    <dgm:pt modelId="{8AD25FC4-F693-4322-8F91-978C891A9967}" type="pres">
      <dgm:prSet presAssocID="{8E089941-7101-4313-9426-7AE87E3E8FBB}" presName="Name35" presStyleLbl="parChTrans1D2" presStyleIdx="2" presStyleCnt="5"/>
      <dgm:spPr/>
    </dgm:pt>
    <dgm:pt modelId="{556842E9-BA3E-4D2B-9099-EA43AE66CA9B}" type="pres">
      <dgm:prSet presAssocID="{8BBC87DC-9B7D-4122-B294-5D1E9C5DF173}" presName="hierRoot2" presStyleCnt="0">
        <dgm:presLayoutVars>
          <dgm:hierBranch/>
        </dgm:presLayoutVars>
      </dgm:prSet>
      <dgm:spPr/>
    </dgm:pt>
    <dgm:pt modelId="{CD37F610-6BE8-48FD-9000-F142990E6AAF}" type="pres">
      <dgm:prSet presAssocID="{8BBC87DC-9B7D-4122-B294-5D1E9C5DF173}" presName="rootComposite" presStyleCnt="0"/>
      <dgm:spPr/>
    </dgm:pt>
    <dgm:pt modelId="{268E1396-0CD5-4FD7-8BA3-0C397075E5FB}" type="pres">
      <dgm:prSet presAssocID="{8BBC87DC-9B7D-4122-B294-5D1E9C5DF173}" presName="rootText" presStyleLbl="node2" presStyleIdx="2" presStyleCnt="5">
        <dgm:presLayoutVars>
          <dgm:chPref val="3"/>
        </dgm:presLayoutVars>
      </dgm:prSet>
      <dgm:spPr/>
    </dgm:pt>
    <dgm:pt modelId="{1FC51512-AB53-41F0-A333-3E093368D555}" type="pres">
      <dgm:prSet presAssocID="{8BBC87DC-9B7D-4122-B294-5D1E9C5DF173}" presName="rootConnector" presStyleLbl="node2" presStyleIdx="2" presStyleCnt="5"/>
      <dgm:spPr/>
    </dgm:pt>
    <dgm:pt modelId="{D0761DC8-32DD-4EA4-8DC9-409A172495FD}" type="pres">
      <dgm:prSet presAssocID="{8BBC87DC-9B7D-4122-B294-5D1E9C5DF173}" presName="hierChild4" presStyleCnt="0"/>
      <dgm:spPr/>
    </dgm:pt>
    <dgm:pt modelId="{0514022D-069A-4262-B382-6C253AB289DE}" type="pres">
      <dgm:prSet presAssocID="{8BBC87DC-9B7D-4122-B294-5D1E9C5DF173}" presName="hierChild5" presStyleCnt="0"/>
      <dgm:spPr/>
    </dgm:pt>
    <dgm:pt modelId="{5D88FAEC-F9EB-4F7A-97D4-C97865459BA8}" type="pres">
      <dgm:prSet presAssocID="{0D16E71D-265B-4778-B27E-DE581A74CF6F}" presName="Name35" presStyleLbl="parChTrans1D2" presStyleIdx="3" presStyleCnt="5"/>
      <dgm:spPr/>
    </dgm:pt>
    <dgm:pt modelId="{E7AB18AA-1356-498B-95F5-931AC55BB3A4}" type="pres">
      <dgm:prSet presAssocID="{5C1AB389-DAE1-48CA-97F2-608CF497FBE9}" presName="hierRoot2" presStyleCnt="0">
        <dgm:presLayoutVars>
          <dgm:hierBranch/>
        </dgm:presLayoutVars>
      </dgm:prSet>
      <dgm:spPr/>
    </dgm:pt>
    <dgm:pt modelId="{B12E21C9-D1F5-4018-B245-3C5A357C9F4D}" type="pres">
      <dgm:prSet presAssocID="{5C1AB389-DAE1-48CA-97F2-608CF497FBE9}" presName="rootComposite" presStyleCnt="0"/>
      <dgm:spPr/>
    </dgm:pt>
    <dgm:pt modelId="{B8CC9EF1-689A-487E-82C0-A642D80DAC0E}" type="pres">
      <dgm:prSet presAssocID="{5C1AB389-DAE1-48CA-97F2-608CF497FBE9}" presName="rootText" presStyleLbl="node2" presStyleIdx="3" presStyleCnt="5">
        <dgm:presLayoutVars>
          <dgm:chPref val="3"/>
        </dgm:presLayoutVars>
      </dgm:prSet>
      <dgm:spPr/>
    </dgm:pt>
    <dgm:pt modelId="{49B418AB-9790-445C-A0AC-86CFCFEAABB8}" type="pres">
      <dgm:prSet presAssocID="{5C1AB389-DAE1-48CA-97F2-608CF497FBE9}" presName="rootConnector" presStyleLbl="node2" presStyleIdx="3" presStyleCnt="5"/>
      <dgm:spPr/>
    </dgm:pt>
    <dgm:pt modelId="{45BF6F6A-7AC5-4441-B829-F3AD1D94B06A}" type="pres">
      <dgm:prSet presAssocID="{5C1AB389-DAE1-48CA-97F2-608CF497FBE9}" presName="hierChild4" presStyleCnt="0"/>
      <dgm:spPr/>
    </dgm:pt>
    <dgm:pt modelId="{BFB338A7-590A-450B-8450-81CEE6BEE5B2}" type="pres">
      <dgm:prSet presAssocID="{5C1AB389-DAE1-48CA-97F2-608CF497FBE9}" presName="hierChild5" presStyleCnt="0"/>
      <dgm:spPr/>
    </dgm:pt>
    <dgm:pt modelId="{33BAAB04-0F7F-4F52-AAC4-B0644CE56EE8}" type="pres">
      <dgm:prSet presAssocID="{114A4CA5-C03D-4BF2-9BFB-0DB6E2CDEE57}" presName="Name35" presStyleLbl="parChTrans1D2" presStyleIdx="4" presStyleCnt="5"/>
      <dgm:spPr/>
    </dgm:pt>
    <dgm:pt modelId="{E8951F4B-C808-4ED4-BB23-423F4B46D13A}" type="pres">
      <dgm:prSet presAssocID="{E0FE6824-E996-4470-924E-478910C03F5B}" presName="hierRoot2" presStyleCnt="0">
        <dgm:presLayoutVars>
          <dgm:hierBranch/>
        </dgm:presLayoutVars>
      </dgm:prSet>
      <dgm:spPr/>
    </dgm:pt>
    <dgm:pt modelId="{4643547D-0E74-43F6-B74A-BACAA666F786}" type="pres">
      <dgm:prSet presAssocID="{E0FE6824-E996-4470-924E-478910C03F5B}" presName="rootComposite" presStyleCnt="0"/>
      <dgm:spPr/>
    </dgm:pt>
    <dgm:pt modelId="{854A4BDD-828E-4704-8133-09D782842455}" type="pres">
      <dgm:prSet presAssocID="{E0FE6824-E996-4470-924E-478910C03F5B}" presName="rootText" presStyleLbl="node2" presStyleIdx="4" presStyleCnt="5">
        <dgm:presLayoutVars>
          <dgm:chPref val="3"/>
        </dgm:presLayoutVars>
      </dgm:prSet>
      <dgm:spPr/>
    </dgm:pt>
    <dgm:pt modelId="{CB314A66-1D60-4D61-B185-1EA86FB0B2A9}" type="pres">
      <dgm:prSet presAssocID="{E0FE6824-E996-4470-924E-478910C03F5B}" presName="rootConnector" presStyleLbl="node2" presStyleIdx="4" presStyleCnt="5"/>
      <dgm:spPr/>
    </dgm:pt>
    <dgm:pt modelId="{A0B1811C-301C-43A3-A854-FCBFA9655DDB}" type="pres">
      <dgm:prSet presAssocID="{E0FE6824-E996-4470-924E-478910C03F5B}" presName="hierChild4" presStyleCnt="0"/>
      <dgm:spPr/>
    </dgm:pt>
    <dgm:pt modelId="{8A36E229-E975-403D-B912-A51118DEDFF8}" type="pres">
      <dgm:prSet presAssocID="{E0FE6824-E996-4470-924E-478910C03F5B}" presName="hierChild5" presStyleCnt="0"/>
      <dgm:spPr/>
    </dgm:pt>
    <dgm:pt modelId="{683462AD-32B8-41D0-89DD-A4A8B1B29BB1}" type="pres">
      <dgm:prSet presAssocID="{D6821CB9-4334-47AF-A3E7-6684F28400A1}" presName="hierChild3" presStyleCnt="0"/>
      <dgm:spPr/>
    </dgm:pt>
  </dgm:ptLst>
  <dgm:cxnLst>
    <dgm:cxn modelId="{A87B71D2-F18D-45F2-B3CF-F8589F3838EA}" type="presOf" srcId="{3DE9B53C-E6F5-4CFB-BA54-1C37E7240D44}" destId="{6D1466D0-F239-48AD-8E02-B1CC48862075}" srcOrd="0" destOrd="0" presId="urn:microsoft.com/office/officeart/2005/8/layout/orgChart1"/>
    <dgm:cxn modelId="{846EA64F-47FC-4C57-86D2-07A5EB587A00}" type="presOf" srcId="{D6821CB9-4334-47AF-A3E7-6684F28400A1}" destId="{24026BF7-1138-487E-AB1E-7E4649379591}" srcOrd="0" destOrd="0" presId="urn:microsoft.com/office/officeart/2005/8/layout/orgChart1"/>
    <dgm:cxn modelId="{9F008975-2B50-4F98-90A6-4A9287E64EC3}" srcId="{D6821CB9-4334-47AF-A3E7-6684F28400A1}" destId="{8BBC87DC-9B7D-4122-B294-5D1E9C5DF173}" srcOrd="2" destOrd="0" parTransId="{8E089941-7101-4313-9426-7AE87E3E8FBB}" sibTransId="{1E57B213-8F1E-4479-AB03-7FE4E4AEDEEB}"/>
    <dgm:cxn modelId="{D7917042-3928-428B-B7CD-307956F778D7}" type="presOf" srcId="{66E4B60D-96FC-4AB5-A73F-82F216B249FB}" destId="{8FF40C0B-0473-4C4C-8544-FE0296D68DFB}" srcOrd="1" destOrd="0" presId="urn:microsoft.com/office/officeart/2005/8/layout/orgChart1"/>
    <dgm:cxn modelId="{1B09364E-03E1-4599-92EA-E9AEC55ED66A}" type="presOf" srcId="{66E4B60D-96FC-4AB5-A73F-82F216B249FB}" destId="{20CBC7CE-767C-498D-B046-A090E995B717}" srcOrd="0" destOrd="0" presId="urn:microsoft.com/office/officeart/2005/8/layout/orgChart1"/>
    <dgm:cxn modelId="{491B3CC4-5CBC-4349-9DAE-0B437C116FFD}" type="presOf" srcId="{5C1AB389-DAE1-48CA-97F2-608CF497FBE9}" destId="{49B418AB-9790-445C-A0AC-86CFCFEAABB8}" srcOrd="1" destOrd="0" presId="urn:microsoft.com/office/officeart/2005/8/layout/orgChart1"/>
    <dgm:cxn modelId="{F50F7244-0E57-41CF-A4F2-AAC854F8A919}" type="presOf" srcId="{114A4CA5-C03D-4BF2-9BFB-0DB6E2CDEE57}" destId="{33BAAB04-0F7F-4F52-AAC4-B0644CE56EE8}" srcOrd="0" destOrd="0" presId="urn:microsoft.com/office/officeart/2005/8/layout/orgChart1"/>
    <dgm:cxn modelId="{8946822D-E9BE-4548-ABFB-857D484E7BE2}" type="presOf" srcId="{E0FE6824-E996-4470-924E-478910C03F5B}" destId="{CB314A66-1D60-4D61-B185-1EA86FB0B2A9}" srcOrd="1" destOrd="0" presId="urn:microsoft.com/office/officeart/2005/8/layout/orgChart1"/>
    <dgm:cxn modelId="{0F058918-817A-484D-8EB4-A214241E7645}" type="presOf" srcId="{0D16E71D-265B-4778-B27E-DE581A74CF6F}" destId="{5D88FAEC-F9EB-4F7A-97D4-C97865459BA8}" srcOrd="0" destOrd="0" presId="urn:microsoft.com/office/officeart/2005/8/layout/orgChart1"/>
    <dgm:cxn modelId="{5140F88E-3FBE-4816-B21D-62D2075514D6}" type="presOf" srcId="{5C1AB389-DAE1-48CA-97F2-608CF497FBE9}" destId="{B8CC9EF1-689A-487E-82C0-A642D80DAC0E}" srcOrd="0" destOrd="0" presId="urn:microsoft.com/office/officeart/2005/8/layout/orgChart1"/>
    <dgm:cxn modelId="{9014AC1A-D47E-47D7-8B50-2498EE0E956B}" srcId="{D6821CB9-4334-47AF-A3E7-6684F28400A1}" destId="{E0FE6824-E996-4470-924E-478910C03F5B}" srcOrd="4" destOrd="0" parTransId="{114A4CA5-C03D-4BF2-9BFB-0DB6E2CDEE57}" sibTransId="{4B1F96BF-6E18-4DB4-98F2-0E1556F78082}"/>
    <dgm:cxn modelId="{747D8A8C-8E23-4B6F-A180-BFF4429ED1C1}" type="presOf" srcId="{D6821CB9-4334-47AF-A3E7-6684F28400A1}" destId="{6561CABF-6194-4F77-9120-F8E27DD6D4BA}" srcOrd="1" destOrd="0" presId="urn:microsoft.com/office/officeart/2005/8/layout/orgChart1"/>
    <dgm:cxn modelId="{95B156C8-DAC3-42F7-A628-1A3C2B17150D}" srcId="{C155C60E-C96F-4062-9140-C998947B1089}" destId="{D6821CB9-4334-47AF-A3E7-6684F28400A1}" srcOrd="0" destOrd="0" parTransId="{21D3D482-D6DF-44FB-BD6C-A3E1B776B7A6}" sibTransId="{5111932F-BC55-44D5-ACC2-10A36CD123C9}"/>
    <dgm:cxn modelId="{355DB83F-8A79-454D-9912-8E5DEB3777C5}" type="presOf" srcId="{E0FE6824-E996-4470-924E-478910C03F5B}" destId="{854A4BDD-828E-4704-8133-09D782842455}" srcOrd="0" destOrd="0" presId="urn:microsoft.com/office/officeart/2005/8/layout/orgChart1"/>
    <dgm:cxn modelId="{1585F44B-E0B6-4885-BB78-31751071D191}" type="presOf" srcId="{8BBC87DC-9B7D-4122-B294-5D1E9C5DF173}" destId="{268E1396-0CD5-4FD7-8BA3-0C397075E5FB}" srcOrd="0" destOrd="0" presId="urn:microsoft.com/office/officeart/2005/8/layout/orgChart1"/>
    <dgm:cxn modelId="{6BF31C77-51DB-4E67-8F82-7652FCF994C1}" type="presOf" srcId="{3E56E627-17D9-489B-BDA4-42806CE8FABA}" destId="{B2D723F9-D994-4950-9D73-8F8F7F1667A5}" srcOrd="0" destOrd="0" presId="urn:microsoft.com/office/officeart/2005/8/layout/orgChart1"/>
    <dgm:cxn modelId="{3E0EEF19-76CE-4EA0-80B4-D9A88B333821}" type="presOf" srcId="{1359D410-35D4-4DF6-973C-E2D1ED20BC35}" destId="{96996141-EDAF-421A-81B2-373A223376C9}" srcOrd="0" destOrd="0" presId="urn:microsoft.com/office/officeart/2005/8/layout/orgChart1"/>
    <dgm:cxn modelId="{C34D436E-0C02-442A-AE8C-5631F3319E10}" type="presOf" srcId="{C155C60E-C96F-4062-9140-C998947B1089}" destId="{88D71CF4-B457-4F28-A475-799C1B0CAF4B}" srcOrd="0" destOrd="0" presId="urn:microsoft.com/office/officeart/2005/8/layout/orgChart1"/>
    <dgm:cxn modelId="{7A945D40-2947-4F7E-81B8-212AD9D18232}" type="presOf" srcId="{8BBC87DC-9B7D-4122-B294-5D1E9C5DF173}" destId="{1FC51512-AB53-41F0-A333-3E093368D555}" srcOrd="1" destOrd="0" presId="urn:microsoft.com/office/officeart/2005/8/layout/orgChart1"/>
    <dgm:cxn modelId="{332C4FE1-BF00-42C0-AAB0-252E6CC39206}" type="presOf" srcId="{8E089941-7101-4313-9426-7AE87E3E8FBB}" destId="{8AD25FC4-F693-4322-8F91-978C891A9967}" srcOrd="0" destOrd="0" presId="urn:microsoft.com/office/officeart/2005/8/layout/orgChart1"/>
    <dgm:cxn modelId="{0CBCC8E1-C7A1-411A-9A72-E352577DE329}" srcId="{D6821CB9-4334-47AF-A3E7-6684F28400A1}" destId="{66E4B60D-96FC-4AB5-A73F-82F216B249FB}" srcOrd="0" destOrd="0" parTransId="{3E56E627-17D9-489B-BDA4-42806CE8FABA}" sibTransId="{40FC1169-C4A6-4371-8954-A691D7A4F7D2}"/>
    <dgm:cxn modelId="{BFCC3050-A90B-4E16-8C8E-B94B8CE8E452}" srcId="{D6821CB9-4334-47AF-A3E7-6684F28400A1}" destId="{3DE9B53C-E6F5-4CFB-BA54-1C37E7240D44}" srcOrd="1" destOrd="0" parTransId="{1359D410-35D4-4DF6-973C-E2D1ED20BC35}" sibTransId="{754BB995-1E74-4F08-9A65-74D776289FEC}"/>
    <dgm:cxn modelId="{F2553FB3-0965-4513-91BF-6B0C36035452}" type="presOf" srcId="{3DE9B53C-E6F5-4CFB-BA54-1C37E7240D44}" destId="{A05B349C-E273-46FF-8FDD-2948028DDE0E}" srcOrd="1" destOrd="0" presId="urn:microsoft.com/office/officeart/2005/8/layout/orgChart1"/>
    <dgm:cxn modelId="{9A6958B6-8AB2-413E-A417-2FE06B61ECE6}" srcId="{D6821CB9-4334-47AF-A3E7-6684F28400A1}" destId="{5C1AB389-DAE1-48CA-97F2-608CF497FBE9}" srcOrd="3" destOrd="0" parTransId="{0D16E71D-265B-4778-B27E-DE581A74CF6F}" sibTransId="{AFFC3FDC-7B50-4906-AC71-8789FFCDA2F4}"/>
    <dgm:cxn modelId="{1D9BE794-BC5E-4265-91F0-F8F372460B4C}" type="presParOf" srcId="{88D71CF4-B457-4F28-A475-799C1B0CAF4B}" destId="{70104BAE-3DF9-4BA2-8B0D-23CBBB4EE50B}" srcOrd="0" destOrd="0" presId="urn:microsoft.com/office/officeart/2005/8/layout/orgChart1"/>
    <dgm:cxn modelId="{5EC5B673-6F5D-4791-9704-95C508C6ECA4}" type="presParOf" srcId="{70104BAE-3DF9-4BA2-8B0D-23CBBB4EE50B}" destId="{6E2400F2-7EAD-4E6E-8FF5-442F62C4C576}" srcOrd="0" destOrd="0" presId="urn:microsoft.com/office/officeart/2005/8/layout/orgChart1"/>
    <dgm:cxn modelId="{9827F51D-9139-4BE2-B330-E941DAF22B61}" type="presParOf" srcId="{6E2400F2-7EAD-4E6E-8FF5-442F62C4C576}" destId="{24026BF7-1138-487E-AB1E-7E4649379591}" srcOrd="0" destOrd="0" presId="urn:microsoft.com/office/officeart/2005/8/layout/orgChart1"/>
    <dgm:cxn modelId="{ECCCE138-4F62-47C2-9E2F-C8B497215591}" type="presParOf" srcId="{6E2400F2-7EAD-4E6E-8FF5-442F62C4C576}" destId="{6561CABF-6194-4F77-9120-F8E27DD6D4BA}" srcOrd="1" destOrd="0" presId="urn:microsoft.com/office/officeart/2005/8/layout/orgChart1"/>
    <dgm:cxn modelId="{D6B6C53F-282E-4788-ADC0-2374BF7AFDCC}" type="presParOf" srcId="{70104BAE-3DF9-4BA2-8B0D-23CBBB4EE50B}" destId="{88E1FBDA-13DE-480D-B3BA-56D27BE18676}" srcOrd="1" destOrd="0" presId="urn:microsoft.com/office/officeart/2005/8/layout/orgChart1"/>
    <dgm:cxn modelId="{48AE4CCF-45D0-421F-8EC0-E22FF74ADDEA}" type="presParOf" srcId="{88E1FBDA-13DE-480D-B3BA-56D27BE18676}" destId="{B2D723F9-D994-4950-9D73-8F8F7F1667A5}" srcOrd="0" destOrd="0" presId="urn:microsoft.com/office/officeart/2005/8/layout/orgChart1"/>
    <dgm:cxn modelId="{54170272-3D0A-4E0B-896D-EAFA1F594E83}" type="presParOf" srcId="{88E1FBDA-13DE-480D-B3BA-56D27BE18676}" destId="{7077D91A-8BBC-4E6B-97A2-AE800E47DCCB}" srcOrd="1" destOrd="0" presId="urn:microsoft.com/office/officeart/2005/8/layout/orgChart1"/>
    <dgm:cxn modelId="{E4AAFB27-ADF1-47C2-B286-730EC8A5D8A1}" type="presParOf" srcId="{7077D91A-8BBC-4E6B-97A2-AE800E47DCCB}" destId="{0ACD4094-C839-4AD4-A42A-9E15BE50AC89}" srcOrd="0" destOrd="0" presId="urn:microsoft.com/office/officeart/2005/8/layout/orgChart1"/>
    <dgm:cxn modelId="{4D186468-C0CA-4D86-8AF1-702AA3CF57A1}" type="presParOf" srcId="{0ACD4094-C839-4AD4-A42A-9E15BE50AC89}" destId="{20CBC7CE-767C-498D-B046-A090E995B717}" srcOrd="0" destOrd="0" presId="urn:microsoft.com/office/officeart/2005/8/layout/orgChart1"/>
    <dgm:cxn modelId="{426D10DE-8A39-4CF0-B2BE-6C25BAF088E0}" type="presParOf" srcId="{0ACD4094-C839-4AD4-A42A-9E15BE50AC89}" destId="{8FF40C0B-0473-4C4C-8544-FE0296D68DFB}" srcOrd="1" destOrd="0" presId="urn:microsoft.com/office/officeart/2005/8/layout/orgChart1"/>
    <dgm:cxn modelId="{E39D15D9-0B84-4EB4-93BC-084842221FED}" type="presParOf" srcId="{7077D91A-8BBC-4E6B-97A2-AE800E47DCCB}" destId="{0007186B-632A-4C56-A5B0-420FB4A14BC2}" srcOrd="1" destOrd="0" presId="urn:microsoft.com/office/officeart/2005/8/layout/orgChart1"/>
    <dgm:cxn modelId="{3B8D1AB6-DE95-4C93-B869-DD5514F4C0D6}" type="presParOf" srcId="{7077D91A-8BBC-4E6B-97A2-AE800E47DCCB}" destId="{BFF215DC-35A3-42F3-B0FE-145CAD86EC34}" srcOrd="2" destOrd="0" presId="urn:microsoft.com/office/officeart/2005/8/layout/orgChart1"/>
    <dgm:cxn modelId="{859561D0-7102-4041-977D-5A5CB5E1AA0A}" type="presParOf" srcId="{88E1FBDA-13DE-480D-B3BA-56D27BE18676}" destId="{96996141-EDAF-421A-81B2-373A223376C9}" srcOrd="2" destOrd="0" presId="urn:microsoft.com/office/officeart/2005/8/layout/orgChart1"/>
    <dgm:cxn modelId="{1B790605-8574-4448-BA98-30D73BD2F160}" type="presParOf" srcId="{88E1FBDA-13DE-480D-B3BA-56D27BE18676}" destId="{6D3B58CA-B555-4FD7-BDC9-DC121246677C}" srcOrd="3" destOrd="0" presId="urn:microsoft.com/office/officeart/2005/8/layout/orgChart1"/>
    <dgm:cxn modelId="{58ECCA81-F9D4-49F1-B2EE-65A69BDBE1B5}" type="presParOf" srcId="{6D3B58CA-B555-4FD7-BDC9-DC121246677C}" destId="{0C075C3E-5B0F-4D4C-8E14-8071847D07DE}" srcOrd="0" destOrd="0" presId="urn:microsoft.com/office/officeart/2005/8/layout/orgChart1"/>
    <dgm:cxn modelId="{09F3E8C5-2B67-4DB3-A971-17224A7DF2E2}" type="presParOf" srcId="{0C075C3E-5B0F-4D4C-8E14-8071847D07DE}" destId="{6D1466D0-F239-48AD-8E02-B1CC48862075}" srcOrd="0" destOrd="0" presId="urn:microsoft.com/office/officeart/2005/8/layout/orgChart1"/>
    <dgm:cxn modelId="{082E2DCB-7096-4696-A752-ACDCB5ABBBC4}" type="presParOf" srcId="{0C075C3E-5B0F-4D4C-8E14-8071847D07DE}" destId="{A05B349C-E273-46FF-8FDD-2948028DDE0E}" srcOrd="1" destOrd="0" presId="urn:microsoft.com/office/officeart/2005/8/layout/orgChart1"/>
    <dgm:cxn modelId="{2EEAA00B-E86D-49E1-A228-C2AC8793581E}" type="presParOf" srcId="{6D3B58CA-B555-4FD7-BDC9-DC121246677C}" destId="{A13C18DF-21F3-42CC-B3A9-0896FA75E40A}" srcOrd="1" destOrd="0" presId="urn:microsoft.com/office/officeart/2005/8/layout/orgChart1"/>
    <dgm:cxn modelId="{CE6244A7-A52B-444B-8A58-882C5EDE3FCC}" type="presParOf" srcId="{6D3B58CA-B555-4FD7-BDC9-DC121246677C}" destId="{E04D252D-1B2D-4F8F-9EE8-8D310083184D}" srcOrd="2" destOrd="0" presId="urn:microsoft.com/office/officeart/2005/8/layout/orgChart1"/>
    <dgm:cxn modelId="{A17B9439-849D-48CF-9CF4-0E56B9399AF0}" type="presParOf" srcId="{88E1FBDA-13DE-480D-B3BA-56D27BE18676}" destId="{8AD25FC4-F693-4322-8F91-978C891A9967}" srcOrd="4" destOrd="0" presId="urn:microsoft.com/office/officeart/2005/8/layout/orgChart1"/>
    <dgm:cxn modelId="{312B783E-3CF0-4900-B347-ED03C0ECB17D}" type="presParOf" srcId="{88E1FBDA-13DE-480D-B3BA-56D27BE18676}" destId="{556842E9-BA3E-4D2B-9099-EA43AE66CA9B}" srcOrd="5" destOrd="0" presId="urn:microsoft.com/office/officeart/2005/8/layout/orgChart1"/>
    <dgm:cxn modelId="{3545B91F-FB1E-4F4E-B397-CAFF78FA1CE0}" type="presParOf" srcId="{556842E9-BA3E-4D2B-9099-EA43AE66CA9B}" destId="{CD37F610-6BE8-48FD-9000-F142990E6AAF}" srcOrd="0" destOrd="0" presId="urn:microsoft.com/office/officeart/2005/8/layout/orgChart1"/>
    <dgm:cxn modelId="{B42ED207-0CC4-4694-B997-EE6C1DF9259F}" type="presParOf" srcId="{CD37F610-6BE8-48FD-9000-F142990E6AAF}" destId="{268E1396-0CD5-4FD7-8BA3-0C397075E5FB}" srcOrd="0" destOrd="0" presId="urn:microsoft.com/office/officeart/2005/8/layout/orgChart1"/>
    <dgm:cxn modelId="{556E3916-A2A9-4C50-9A84-F53B59D0DC85}" type="presParOf" srcId="{CD37F610-6BE8-48FD-9000-F142990E6AAF}" destId="{1FC51512-AB53-41F0-A333-3E093368D555}" srcOrd="1" destOrd="0" presId="urn:microsoft.com/office/officeart/2005/8/layout/orgChart1"/>
    <dgm:cxn modelId="{FA13D550-BB95-450A-BAB5-F3528CC28493}" type="presParOf" srcId="{556842E9-BA3E-4D2B-9099-EA43AE66CA9B}" destId="{D0761DC8-32DD-4EA4-8DC9-409A172495FD}" srcOrd="1" destOrd="0" presId="urn:microsoft.com/office/officeart/2005/8/layout/orgChart1"/>
    <dgm:cxn modelId="{8EE66F2E-D031-4746-B669-EB44D658A706}" type="presParOf" srcId="{556842E9-BA3E-4D2B-9099-EA43AE66CA9B}" destId="{0514022D-069A-4262-B382-6C253AB289DE}" srcOrd="2" destOrd="0" presId="urn:microsoft.com/office/officeart/2005/8/layout/orgChart1"/>
    <dgm:cxn modelId="{9E426E8E-33EC-46F9-8799-0F2E27762F48}" type="presParOf" srcId="{88E1FBDA-13DE-480D-B3BA-56D27BE18676}" destId="{5D88FAEC-F9EB-4F7A-97D4-C97865459BA8}" srcOrd="6" destOrd="0" presId="urn:microsoft.com/office/officeart/2005/8/layout/orgChart1"/>
    <dgm:cxn modelId="{65BC8FE3-08B5-4F18-8D16-60C983C4672A}" type="presParOf" srcId="{88E1FBDA-13DE-480D-B3BA-56D27BE18676}" destId="{E7AB18AA-1356-498B-95F5-931AC55BB3A4}" srcOrd="7" destOrd="0" presId="urn:microsoft.com/office/officeart/2005/8/layout/orgChart1"/>
    <dgm:cxn modelId="{B2898F40-9212-4189-8522-C3F29F3EBFAC}" type="presParOf" srcId="{E7AB18AA-1356-498B-95F5-931AC55BB3A4}" destId="{B12E21C9-D1F5-4018-B245-3C5A357C9F4D}" srcOrd="0" destOrd="0" presId="urn:microsoft.com/office/officeart/2005/8/layout/orgChart1"/>
    <dgm:cxn modelId="{4F1FB5B3-0B3E-47FB-9BFB-A115339400A1}" type="presParOf" srcId="{B12E21C9-D1F5-4018-B245-3C5A357C9F4D}" destId="{B8CC9EF1-689A-487E-82C0-A642D80DAC0E}" srcOrd="0" destOrd="0" presId="urn:microsoft.com/office/officeart/2005/8/layout/orgChart1"/>
    <dgm:cxn modelId="{2F0E8F28-2423-4573-BE61-11CB7997EA8F}" type="presParOf" srcId="{B12E21C9-D1F5-4018-B245-3C5A357C9F4D}" destId="{49B418AB-9790-445C-A0AC-86CFCFEAABB8}" srcOrd="1" destOrd="0" presId="urn:microsoft.com/office/officeart/2005/8/layout/orgChart1"/>
    <dgm:cxn modelId="{319ECA84-EC00-4D8A-A9FF-9772FB0A734D}" type="presParOf" srcId="{E7AB18AA-1356-498B-95F5-931AC55BB3A4}" destId="{45BF6F6A-7AC5-4441-B829-F3AD1D94B06A}" srcOrd="1" destOrd="0" presId="urn:microsoft.com/office/officeart/2005/8/layout/orgChart1"/>
    <dgm:cxn modelId="{42429117-8F26-4D7F-8133-EDA09FAAB13C}" type="presParOf" srcId="{E7AB18AA-1356-498B-95F5-931AC55BB3A4}" destId="{BFB338A7-590A-450B-8450-81CEE6BEE5B2}" srcOrd="2" destOrd="0" presId="urn:microsoft.com/office/officeart/2005/8/layout/orgChart1"/>
    <dgm:cxn modelId="{B36F0A29-DC47-41E4-9A8F-1A1387A61414}" type="presParOf" srcId="{88E1FBDA-13DE-480D-B3BA-56D27BE18676}" destId="{33BAAB04-0F7F-4F52-AAC4-B0644CE56EE8}" srcOrd="8" destOrd="0" presId="urn:microsoft.com/office/officeart/2005/8/layout/orgChart1"/>
    <dgm:cxn modelId="{CC3E50BE-43EC-41BD-83E9-8A7883A1C2A1}" type="presParOf" srcId="{88E1FBDA-13DE-480D-B3BA-56D27BE18676}" destId="{E8951F4B-C808-4ED4-BB23-423F4B46D13A}" srcOrd="9" destOrd="0" presId="urn:microsoft.com/office/officeart/2005/8/layout/orgChart1"/>
    <dgm:cxn modelId="{8579E2E7-071B-4081-A087-B71D6652F714}" type="presParOf" srcId="{E8951F4B-C808-4ED4-BB23-423F4B46D13A}" destId="{4643547D-0E74-43F6-B74A-BACAA666F786}" srcOrd="0" destOrd="0" presId="urn:microsoft.com/office/officeart/2005/8/layout/orgChart1"/>
    <dgm:cxn modelId="{102F1A5B-5EA9-4DF0-8E96-C38960A5D7FF}" type="presParOf" srcId="{4643547D-0E74-43F6-B74A-BACAA666F786}" destId="{854A4BDD-828E-4704-8133-09D782842455}" srcOrd="0" destOrd="0" presId="urn:microsoft.com/office/officeart/2005/8/layout/orgChart1"/>
    <dgm:cxn modelId="{45EAA152-85E5-45AB-AAA0-78FFDB533C0A}" type="presParOf" srcId="{4643547D-0E74-43F6-B74A-BACAA666F786}" destId="{CB314A66-1D60-4D61-B185-1EA86FB0B2A9}" srcOrd="1" destOrd="0" presId="urn:microsoft.com/office/officeart/2005/8/layout/orgChart1"/>
    <dgm:cxn modelId="{6B9042EB-2C7B-4380-8F66-8B947175C1C6}" type="presParOf" srcId="{E8951F4B-C808-4ED4-BB23-423F4B46D13A}" destId="{A0B1811C-301C-43A3-A854-FCBFA9655DDB}" srcOrd="1" destOrd="0" presId="urn:microsoft.com/office/officeart/2005/8/layout/orgChart1"/>
    <dgm:cxn modelId="{41BC9073-2190-47A1-A27B-A7818F247AF3}" type="presParOf" srcId="{E8951F4B-C808-4ED4-BB23-423F4B46D13A}" destId="{8A36E229-E975-403D-B912-A51118DEDFF8}" srcOrd="2" destOrd="0" presId="urn:microsoft.com/office/officeart/2005/8/layout/orgChart1"/>
    <dgm:cxn modelId="{26FBDC15-3117-4B68-93DA-4A1344C32D5B}" type="presParOf" srcId="{70104BAE-3DF9-4BA2-8B0D-23CBBB4EE50B}" destId="{683462AD-32B8-41D0-89DD-A4A8B1B29BB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06" cy="497413"/>
          </a:xfrm>
          <a:prstGeom prst="rect">
            <a:avLst/>
          </a:prstGeom>
        </p:spPr>
        <p:txBody>
          <a:bodyPr vert="horz" lIns="88189" tIns="44094" rIns="88189" bIns="4409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50" y="2"/>
            <a:ext cx="2945405" cy="497413"/>
          </a:xfrm>
          <a:prstGeom prst="rect">
            <a:avLst/>
          </a:prstGeom>
        </p:spPr>
        <p:txBody>
          <a:bodyPr vert="horz" lIns="88189" tIns="44094" rIns="88189" bIns="44094" rtlCol="0"/>
          <a:lstStyle>
            <a:lvl1pPr algn="r">
              <a:defRPr sz="1100"/>
            </a:lvl1pPr>
          </a:lstStyle>
          <a:p>
            <a:fld id="{D90152EC-8A7E-437A-AEE8-3C358E625F6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89" tIns="44094" rIns="88189" bIns="440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27" y="4778546"/>
            <a:ext cx="5438140" cy="3908459"/>
          </a:xfrm>
          <a:prstGeom prst="rect">
            <a:avLst/>
          </a:prstGeom>
        </p:spPr>
        <p:txBody>
          <a:bodyPr vert="horz" lIns="88189" tIns="44094" rIns="88189" bIns="440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816"/>
            <a:ext cx="2945406" cy="497413"/>
          </a:xfrm>
          <a:prstGeom prst="rect">
            <a:avLst/>
          </a:prstGeom>
        </p:spPr>
        <p:txBody>
          <a:bodyPr vert="horz" lIns="88189" tIns="44094" rIns="88189" bIns="4409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50" y="9430816"/>
            <a:ext cx="2945405" cy="497413"/>
          </a:xfrm>
          <a:prstGeom prst="rect">
            <a:avLst/>
          </a:prstGeom>
        </p:spPr>
        <p:txBody>
          <a:bodyPr vert="horz" lIns="88189" tIns="44094" rIns="88189" bIns="44094" rtlCol="0" anchor="b"/>
          <a:lstStyle>
            <a:lvl1pPr algn="r">
              <a:defRPr sz="1100"/>
            </a:lvl1pPr>
          </a:lstStyle>
          <a:p>
            <a:fld id="{C0E5531F-203E-4763-85C7-EEFCD856F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2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pitchFamily="34" charset="0"/>
              </a:rPr>
              <a:t>Закрытые – «да», «нет»; открытые – «каково ваше мнение», «каким образом ваша команда пришла к таким выводам»; риторические – не дают прямого ответа;</a:t>
            </a:r>
          </a:p>
          <a:p>
            <a:r>
              <a:rPr lang="ru-RU">
                <a:latin typeface="Arial" pitchFamily="34" charset="0"/>
              </a:rPr>
              <a:t>Переломные – показать уровень не разработанности доказательной базы; на обдумывание – «правильно ли мы вас поняли»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1225" y="1718936"/>
            <a:ext cx="8117305" cy="1067122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rgbClr val="00669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1773" y="1188720"/>
            <a:ext cx="6176211" cy="53021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8277" y="307182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B0B6281-99BD-468D-9DBC-6ECC2C0A730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489677" y="1"/>
            <a:ext cx="1070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426"/>
                </a:solidFill>
                <a:latin typeface="Arial Black" pitchFamily="34" charset="0"/>
                <a:cs typeface="Arial" pitchFamily="34" charset="0"/>
              </a:rPr>
              <a:t>ГИМНАЗИЯ 1306 – АССОЦИИРОВАННАЯ ШКОЛА ЮНЕСКО – ШКОЛА МОЛОДЫХ ПОЛИТИКОВ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1428716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7"/>
            <a:ext cx="14287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57364"/>
            <a:ext cx="14287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9"/>
            <a:ext cx="142871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 userDrawn="1"/>
        </p:nvSpPr>
        <p:spPr>
          <a:xfrm>
            <a:off x="1428718" y="0"/>
            <a:ext cx="60959" cy="6143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47049"/>
            <a:ext cx="12192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153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632" y="1928237"/>
            <a:ext cx="9994231" cy="40089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489677" y="1"/>
            <a:ext cx="1070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426"/>
                </a:solidFill>
                <a:latin typeface="Arial Black" pitchFamily="34" charset="0"/>
                <a:cs typeface="Arial" pitchFamily="34" charset="0"/>
              </a:rPr>
              <a:t>ГИМНАЗИЯ 1306 – АССОЦИИРОВАННАЯ ШКОЛА ЮНЕСКО – ШКОЛА МОЛОДЫХ ПОЛИТИКОВ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691773" y="1188720"/>
            <a:ext cx="6176211" cy="53021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006699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1428716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7"/>
            <a:ext cx="14287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57364"/>
            <a:ext cx="14287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9"/>
            <a:ext cx="142871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1428718" y="0"/>
            <a:ext cx="60959" cy="6143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3399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47049"/>
            <a:ext cx="12192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1379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8331"/>
            <a:ext cx="12192000" cy="51643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14455" y="302934"/>
            <a:ext cx="758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852421"/>
            <a:ext cx="12192000" cy="121278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37945" y="455334"/>
            <a:ext cx="758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1897" y="-51894"/>
            <a:ext cx="1002082" cy="100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2457" y="-998"/>
            <a:ext cx="842986" cy="94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8686" y="-24876"/>
            <a:ext cx="858859" cy="102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3" name="Прямоугольник 12"/>
          <p:cNvSpPr/>
          <p:nvPr userDrawn="1"/>
        </p:nvSpPr>
        <p:spPr>
          <a:xfrm>
            <a:off x="2908850" y="6500589"/>
            <a:ext cx="9273211" cy="241853"/>
          </a:xfrm>
          <a:prstGeom prst="rect">
            <a:avLst/>
          </a:prstGeom>
          <a:solidFill>
            <a:srgbClr val="E3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738495"/>
            <a:ext cx="12192000" cy="121278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 userDrawn="1"/>
        </p:nvSpPr>
        <p:spPr>
          <a:xfrm rot="16200000">
            <a:off x="2680303" y="6503955"/>
            <a:ext cx="241854" cy="235119"/>
          </a:xfrm>
          <a:prstGeom prst="triangle">
            <a:avLst>
              <a:gd name="adj" fmla="val 0"/>
            </a:avLst>
          </a:prstGeom>
          <a:solidFill>
            <a:srgbClr val="E3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4345" y="6418793"/>
            <a:ext cx="2743200" cy="3651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fld id="{F0AD011C-727D-4A64-8E4D-6BADE3982B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31763" y="365125"/>
            <a:ext cx="7020309" cy="48729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3"/>
          </p:nvPr>
        </p:nvSpPr>
        <p:spPr>
          <a:xfrm>
            <a:off x="231775" y="1219200"/>
            <a:ext cx="11703050" cy="5084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56164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8331"/>
            <a:ext cx="12192000" cy="516434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14455" y="302934"/>
            <a:ext cx="758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852421"/>
            <a:ext cx="12192000" cy="121278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37945" y="455334"/>
            <a:ext cx="758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1897" y="-51894"/>
            <a:ext cx="1002082" cy="100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2457" y="-998"/>
            <a:ext cx="842986" cy="94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8686" y="-24876"/>
            <a:ext cx="858859" cy="102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13" name="Прямоугольник 12"/>
          <p:cNvSpPr/>
          <p:nvPr userDrawn="1"/>
        </p:nvSpPr>
        <p:spPr>
          <a:xfrm>
            <a:off x="2908850" y="6500589"/>
            <a:ext cx="9273211" cy="241853"/>
          </a:xfrm>
          <a:prstGeom prst="rect">
            <a:avLst/>
          </a:prstGeom>
          <a:solidFill>
            <a:srgbClr val="E3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738495"/>
            <a:ext cx="12192000" cy="121278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 userDrawn="1"/>
        </p:nvSpPr>
        <p:spPr>
          <a:xfrm rot="16200000">
            <a:off x="2680303" y="6503955"/>
            <a:ext cx="241854" cy="235119"/>
          </a:xfrm>
          <a:prstGeom prst="triangle">
            <a:avLst>
              <a:gd name="adj" fmla="val 0"/>
            </a:avLst>
          </a:prstGeom>
          <a:solidFill>
            <a:srgbClr val="E3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34345" y="6418793"/>
            <a:ext cx="2743200" cy="3651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fld id="{F0AD011C-727D-4A64-8E4D-6BADE3982B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31763" y="365125"/>
            <a:ext cx="7020309" cy="48729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3"/>
          </p:nvPr>
        </p:nvSpPr>
        <p:spPr>
          <a:xfrm>
            <a:off x="231763" y="1219200"/>
            <a:ext cx="5735900" cy="5084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6127750" y="1235075"/>
            <a:ext cx="5888038" cy="5068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4643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99F1-1BDE-42DD-9CF6-3AF0D65E3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6281-99BD-468D-9DBC-6ECC2C0A730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011C-727D-4A64-8E4D-6BADE3982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1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6718" y="1567092"/>
            <a:ext cx="8654040" cy="530215"/>
          </a:xfrm>
        </p:spPr>
        <p:txBody>
          <a:bodyPr>
            <a:noAutofit/>
          </a:bodyPr>
          <a:lstStyle/>
          <a:p>
            <a:r>
              <a:rPr lang="ru-RU" dirty="0" smtClean="0"/>
              <a:t>ДОПОЛНИТЕЛЬНАЯ ОБЩЕРАЗВИВАЮЩАЯ ПРОГРАММА</a:t>
            </a:r>
          </a:p>
          <a:p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353503" y="4130566"/>
            <a:ext cx="5397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Автор-составитель: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Смирнов Алексей Сергеевич,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учитель обществоведческих дисциплин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высшей квалификационной категории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130" y="2364828"/>
            <a:ext cx="10788870" cy="378372"/>
          </a:xfrm>
        </p:spPr>
        <p:txBody>
          <a:bodyPr>
            <a:noAutofit/>
          </a:bodyPr>
          <a:lstStyle/>
          <a:p>
            <a:r>
              <a:rPr lang="ru-RU" sz="1900" b="1" dirty="0" smtClean="0">
                <a:solidFill>
                  <a:schemeClr val="tx1"/>
                </a:solidFill>
              </a:rPr>
              <a:t>«КЛУБ МОЛОДЫХ ПОЛИТИКОВ: ВОПРОСЫ ФИНАНСОВОЙ ГРАМОТНОСТИ»</a:t>
            </a:r>
            <a:r>
              <a:rPr lang="ru-RU" sz="800" b="1" dirty="0" smtClean="0">
                <a:solidFill>
                  <a:schemeClr val="tx1"/>
                </a:solidFill>
              </a:rPr>
              <a:t/>
            </a:r>
            <a:br>
              <a:rPr lang="ru-RU" sz="800" b="1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/>
            </a:r>
            <a:br>
              <a:rPr lang="ru-RU" sz="19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959" y="2242121"/>
            <a:ext cx="107100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 Black" pitchFamily="34" charset="0"/>
              </a:rPr>
              <a:t>в рамках реализации стратегии повышения финансовой грамотности</a:t>
            </a:r>
            <a:br>
              <a:rPr lang="ru-RU" sz="1900" dirty="0" smtClean="0">
                <a:latin typeface="Arial Black" pitchFamily="34" charset="0"/>
              </a:rPr>
            </a:br>
            <a:r>
              <a:rPr lang="ru-RU" sz="1900" dirty="0" smtClean="0">
                <a:latin typeface="Arial Black" pitchFamily="34" charset="0"/>
              </a:rPr>
              <a:t> в Российской Федерации на 2017-2023 годы</a:t>
            </a:r>
            <a:endParaRPr lang="ru-RU" sz="19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513490" y="810347"/>
            <a:ext cx="10678510" cy="5612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Сетевое взаимодействие участников образовательной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2017-2018\финансовая грамотность\картинки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212" y="1466195"/>
            <a:ext cx="7682788" cy="3947182"/>
          </a:xfrm>
          <a:prstGeom prst="rect">
            <a:avLst/>
          </a:prstGeom>
          <a:noFill/>
        </p:spPr>
      </p:pic>
      <p:pic>
        <p:nvPicPr>
          <p:cNvPr id="13315" name="Picture 3" descr="C:\2017-2018\финансовая грамотность\картинки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552" y="3665207"/>
            <a:ext cx="2979684" cy="2234763"/>
          </a:xfrm>
          <a:prstGeom prst="rect">
            <a:avLst/>
          </a:prstGeom>
          <a:noFill/>
        </p:spPr>
      </p:pic>
      <p:pic>
        <p:nvPicPr>
          <p:cNvPr id="13317" name="Picture 5" descr="C:\2017-2018\финансовая грамотность\картинки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551" y="1182824"/>
            <a:ext cx="2989644" cy="224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81504" y="4335519"/>
            <a:ext cx="10026867" cy="1371600"/>
          </a:xfrm>
        </p:spPr>
        <p:txBody>
          <a:bodyPr anchor="t"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 реализации программы «Клуб молодых политиков: вопросы финансовой грамотности» составляет 34 недели (18 часов).                      Период обучения – сентябрь-май.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2017-2018\финансовая грамотность\картинки\IMG_631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1876096" y="941549"/>
            <a:ext cx="4526280" cy="3017520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id="12292" name="Picture 4" descr="C:\2017-2018\финансовая грамотность\фото 10.10.17\IMG_0137_web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7157543" y="956541"/>
            <a:ext cx="4508939" cy="300626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6164" y="1675989"/>
            <a:ext cx="9994231" cy="4008944"/>
          </a:xfrm>
        </p:spPr>
        <p:txBody>
          <a:bodyPr>
            <a:normAutofit/>
          </a:bodyPr>
          <a:lstStyle/>
          <a:p>
            <a:pPr indent="457200">
              <a:lnSpc>
                <a:spcPct val="110000"/>
              </a:lnSpc>
            </a:pP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Текущий контроль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осуществляется по окончании каждой темы программы в форме написания эссе, статьи, презентации-выступления. </a:t>
            </a:r>
          </a:p>
          <a:p>
            <a:pPr indent="457200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Итоговый контроль осуществляется в рамках межрегионального форума финансовой грамотности Школы молодых политиков  в мае 2018 года,  (форма – защита исследовательских и проектных работ по актуальным проблемам экономического развития).</a:t>
            </a:r>
          </a:p>
          <a:p>
            <a:pPr>
              <a:lnSpc>
                <a:spcPct val="110000"/>
              </a:lnSpc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597180" y="1062595"/>
            <a:ext cx="6176211" cy="5302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Текущий и итоговый контроль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628711" y="684224"/>
            <a:ext cx="6176211" cy="5302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Учебно-тематический план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13033" y="1135116"/>
          <a:ext cx="10058401" cy="486756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30622"/>
                <a:gridCol w="3815255"/>
                <a:gridCol w="3026980"/>
                <a:gridCol w="914400"/>
                <a:gridCol w="914400"/>
                <a:gridCol w="756744"/>
              </a:tblGrid>
              <a:tr h="1769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Название тем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Субъекты реализации программы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часов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Теория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Практика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079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Финансовый квест: «Знания успеха».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Администрация Гимназии №1306.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Школьники, педагоги, родители.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Открытый урок: «Принципы финансовой грамотности».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Администрация Гимназии №1306.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Школьники, педагоги, родители.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Банк России.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Министерство экономического развития.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61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Дебаты: «Прогрессивный</a:t>
                      </a:r>
                      <a:r>
                        <a:rPr lang="ru-RU" sz="1200" baseline="0" dirty="0" smtClean="0"/>
                        <a:t> подоходный налог вреден»</a:t>
                      </a:r>
                      <a:r>
                        <a:rPr lang="ru-RU" sz="1200" dirty="0" smtClean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Администрация Гимназии №1306.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Школьники, педагоги, родители.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Представители бизнес-элиты России.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079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Дискуссия: «Вернётся ли Россия к прогрессивной схеме налогообложения?».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Администрация Гимназии №1306.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Школьники, педагоги, родители.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079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Круглый стол: «Эффективные Инвестиции в </a:t>
                      </a:r>
                      <a:r>
                        <a:rPr lang="ru-RU" sz="1200" dirty="0" err="1"/>
                        <a:t>стартапы</a:t>
                      </a:r>
                      <a:r>
                        <a:rPr lang="ru-RU" sz="1200" dirty="0"/>
                        <a:t>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Администрация Гимназии №1306.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Школьники, педагоги, родители.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754835" y="715754"/>
            <a:ext cx="6176211" cy="5302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Учебно-тематический план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8441" y="1861154"/>
          <a:ext cx="10058399" cy="41640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2152"/>
                <a:gridCol w="3783724"/>
                <a:gridCol w="3026980"/>
                <a:gridCol w="914400"/>
                <a:gridCol w="914400"/>
                <a:gridCol w="756743"/>
              </a:tblGrid>
              <a:tr h="72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Ролевая игра: «Фондовый рынок».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Администрация Гимназии №1306.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Школьники, педагоги, родители.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048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Бизнес-тренинг: «Стратегическое планирование в банке».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Администрация Гимназии №1306.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Школьники, педагоги, родители.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Сбербанк России.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6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Межрегиональный семинар «Цифровая экономика: риски и перспективы».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Администрация Гимназии №1306.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Школьники, педагоги, родители.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Министерство экономического развития.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85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9.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Форум финансовой грамотности Школы молодых политиков</a:t>
                      </a:r>
                      <a:r>
                        <a:rPr lang="ru-RU" sz="1200" dirty="0" smtClean="0"/>
                        <a:t>. Презентация </a:t>
                      </a:r>
                      <a:r>
                        <a:rPr lang="ru-RU" sz="1200" dirty="0" err="1" smtClean="0"/>
                        <a:t>интернет-проекта</a:t>
                      </a:r>
                      <a:r>
                        <a:rPr lang="ru-RU" sz="1200" dirty="0" smtClean="0"/>
                        <a:t>  «Вопросы финансовой грамотности».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Администрация </a:t>
                      </a:r>
                      <a:r>
                        <a:rPr lang="ru-RU" sz="1200" dirty="0" smtClean="0"/>
                        <a:t>общеобразовательных</a:t>
                      </a:r>
                      <a:r>
                        <a:rPr lang="ru-RU" sz="1200" baseline="0" dirty="0" smtClean="0"/>
                        <a:t> учреждений России (Москвы, Крыма, Калининграда, Хабаровска).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Школьники, педагоги, родители.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Представители </a:t>
                      </a:r>
                      <a:r>
                        <a:rPr lang="ru-RU" sz="1200" dirty="0" err="1"/>
                        <a:t>бизнес-элиты</a:t>
                      </a:r>
                      <a:r>
                        <a:rPr lang="ru-RU" sz="1200" dirty="0"/>
                        <a:t> России.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0961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Всего: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6690" y="1476411"/>
          <a:ext cx="10058401" cy="36576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63903"/>
                <a:gridCol w="3781974"/>
                <a:gridCol w="3026980"/>
                <a:gridCol w="914400"/>
                <a:gridCol w="914400"/>
                <a:gridCol w="756744"/>
              </a:tblGrid>
              <a:tr h="1769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Название тем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Субъекты реализации программы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часов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Теория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Практика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37495" y="1103585"/>
            <a:ext cx="272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Продолжение таблицы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4208" y="835571"/>
            <a:ext cx="9932276" cy="37206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>
              <a:lnSpc>
                <a:spcPts val="5800"/>
              </a:lnSpc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ДЕБаты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</a:br>
            <a:r>
              <a:rPr lang="ru-RU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«Прогрессивный подоходный налог вреден»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418897" y="936472"/>
            <a:ext cx="10773103" cy="1176107"/>
          </a:xfrm>
        </p:spPr>
        <p:txBody>
          <a:bodyPr>
            <a:normAutofit/>
          </a:bodyPr>
          <a:lstStyle/>
          <a:p>
            <a:r>
              <a:rPr lang="ru-RU" altLang="ru-RU" sz="2600" dirty="0" smtClean="0">
                <a:solidFill>
                  <a:srgbClr val="2121F1"/>
                </a:solidFill>
                <a:cs typeface="Times New Roman" pitchFamily="18" charset="0"/>
              </a:rPr>
              <a:t>ДЕБАТЫ КАК ОБРАЗОВАТЕЛЬНАЯ ТЕХНОЛОГИЯ</a:t>
            </a:r>
            <a:endParaRPr lang="ru-RU" sz="2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412124" y="1671145"/>
          <a:ext cx="8182304" cy="431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711669" y="904941"/>
            <a:ext cx="8513379" cy="9396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Рисунок учебного диалога «Дебаты» </a:t>
            </a:r>
            <a:endParaRPr lang="ru-RU" sz="2800" dirty="0"/>
          </a:p>
        </p:txBody>
      </p:sp>
      <p:pic>
        <p:nvPicPr>
          <p:cNvPr id="3074" name="Picture 2" descr="C:\2017-2018\финансовая грамотность\Вопросы фин грамотности\Сним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222" y="1374113"/>
            <a:ext cx="8706234" cy="4609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648607" y="747286"/>
            <a:ext cx="7819696" cy="592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Регламент</a:t>
            </a:r>
            <a:endParaRPr lang="ru-RU" sz="3200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2017985" y="898633"/>
          <a:ext cx="9648497" cy="564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207172" y="715755"/>
            <a:ext cx="8923283" cy="5302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Этапы работы в технологии «Дебаты»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791895" y="1229709"/>
          <a:ext cx="8054781" cy="478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749972" y="867104"/>
            <a:ext cx="10216055" cy="85183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Повышение финансовой культуры - стратегическая задача современной российской школы</a:t>
            </a:r>
          </a:p>
          <a:p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2017-2018\финансовая грамотность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559" y="2621526"/>
            <a:ext cx="3092832" cy="1944618"/>
          </a:xfrm>
          <a:prstGeom prst="rect">
            <a:avLst/>
          </a:prstGeom>
          <a:noFill/>
        </p:spPr>
      </p:pic>
      <p:pic>
        <p:nvPicPr>
          <p:cNvPr id="9220" name="Picture 4" descr="C:\2017-2018\финансовая грамотность\картинк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4412" y="1966406"/>
            <a:ext cx="2642706" cy="1502007"/>
          </a:xfrm>
          <a:prstGeom prst="rect">
            <a:avLst/>
          </a:prstGeom>
          <a:noFill/>
        </p:spPr>
      </p:pic>
      <p:pic>
        <p:nvPicPr>
          <p:cNvPr id="9221" name="Picture 5" descr="C:\2017-2018\финансовая грамотность\картинк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5488" y="2002221"/>
            <a:ext cx="2728426" cy="1642624"/>
          </a:xfrm>
          <a:prstGeom prst="rect">
            <a:avLst/>
          </a:prstGeom>
          <a:noFill/>
        </p:spPr>
      </p:pic>
      <p:pic>
        <p:nvPicPr>
          <p:cNvPr id="9222" name="Picture 6" descr="C:\2017-2018\финансовая грамотность\картинки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5670" y="4209392"/>
            <a:ext cx="3052719" cy="1501337"/>
          </a:xfrm>
          <a:prstGeom prst="rect">
            <a:avLst/>
          </a:prstGeom>
          <a:noFill/>
        </p:spPr>
      </p:pic>
      <p:pic>
        <p:nvPicPr>
          <p:cNvPr id="9224" name="Picture 8" descr="C:\2017-2018\финансовая грамотность\картинки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626" y="4240471"/>
            <a:ext cx="2736797" cy="150803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92716" y="4776952"/>
            <a:ext cx="394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 уровню финансовой грамотности Россия занимает 25-е место в мире (ОЭСР) .</a:t>
            </a:r>
          </a:p>
          <a:p>
            <a:pPr algn="ctr"/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490953" y="1008993"/>
          <a:ext cx="8828688" cy="58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490952" y="719667"/>
          <a:ext cx="8828689" cy="110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754835" y="747285"/>
            <a:ext cx="6176211" cy="5302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Подготовительный этап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49518" y="1403130"/>
          <a:ext cx="9585435" cy="469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691773" y="904940"/>
            <a:ext cx="6176211" cy="5302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2017-2018\финансовая грамотность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451" y="1505826"/>
            <a:ext cx="8643938" cy="458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648608" y="558099"/>
            <a:ext cx="8324193" cy="530215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Аргументация сторон</a:t>
            </a:r>
            <a:endParaRPr lang="ru-RU" sz="2800" dirty="0"/>
          </a:p>
        </p:txBody>
      </p:sp>
      <p:pic>
        <p:nvPicPr>
          <p:cNvPr id="1026" name="Picture 2" descr="C:\2017-2018\финансовая грамотность\Вопросы фин грамотности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668" y="1168280"/>
            <a:ext cx="8450315" cy="4894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4"/>
          <p:cNvSpPr txBox="1">
            <a:spLocks noChangeArrowheads="1"/>
          </p:cNvSpPr>
          <p:nvPr/>
        </p:nvSpPr>
        <p:spPr bwMode="auto">
          <a:xfrm>
            <a:off x="2544233" y="44450"/>
            <a:ext cx="681566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8000"/>
                </a:solidFill>
              </a:rPr>
              <a:t>          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42" name="Text Box 5"/>
          <p:cNvSpPr txBox="1">
            <a:spLocks noChangeArrowheads="1"/>
          </p:cNvSpPr>
          <p:nvPr/>
        </p:nvSpPr>
        <p:spPr bwMode="auto">
          <a:xfrm>
            <a:off x="397496" y="904492"/>
            <a:ext cx="114257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33CC"/>
                </a:solidFill>
              </a:rPr>
              <a:t>Используйте полученную информацию от оппонентов, которая будет поддерживать ваш кейс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33CC"/>
                </a:solidFill>
              </a:rPr>
              <a:t>Перехватывайте инициативу и удерживайте её, привлекая тем самым судей на свою сторону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solidFill>
                  <a:srgbClr val="0033CC"/>
                </a:solidFill>
              </a:rPr>
              <a:t>Проявляйте себя и показывайте, что оппонент не владеет доказательной базой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95251" y="2463801"/>
          <a:ext cx="11952816" cy="298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00855" y="252248"/>
            <a:ext cx="627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99"/>
                </a:solidFill>
                <a:latin typeface="Arial Black" pitchFamily="34" charset="0"/>
                <a:cs typeface="Arial" pitchFamily="34" charset="0"/>
              </a:rPr>
              <a:t>Постановка вопросов</a:t>
            </a:r>
            <a:endParaRPr lang="ru-RU" sz="2400" dirty="0">
              <a:solidFill>
                <a:srgbClr val="006699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153103" y="778817"/>
            <a:ext cx="7094483" cy="8607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Заключительный этап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617077" y="1324303"/>
          <a:ext cx="8355724" cy="447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64632" y="1828800"/>
            <a:ext cx="10427368" cy="410838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Оцените активность каждого из участников дебатов.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Чьи выступления вам понравились? Почему?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Какие выступления запомнились больше всего? Чем?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справлялись со своими обязанностями председатель и секретарь?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Почему некоторые учащиеся не принимали активного участия в дебатах?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Оцените свое участие в дебатах (умение слушать, выступать, сдерживать или проявлять эмоции, сопереживать и т. д.).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Достигнута ли главная цель дебатов? </a:t>
            </a:r>
          </a:p>
          <a:p>
            <a:pPr lvl="0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387367" y="819807"/>
            <a:ext cx="10804633" cy="1056783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>Для обсуждения дебатов могут быть </a:t>
            </a:r>
            <a:endParaRPr lang="ru-RU" altLang="ru-RU" sz="2400" dirty="0" smtClean="0"/>
          </a:p>
          <a:p>
            <a:r>
              <a:rPr lang="ru-RU" altLang="ru-RU" sz="2400" dirty="0" smtClean="0"/>
              <a:t>предложены </a:t>
            </a:r>
            <a:r>
              <a:rPr lang="ru-RU" altLang="ru-RU" sz="2400" dirty="0" smtClean="0"/>
              <a:t>следующие задания и вопросы: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79791" y="1959768"/>
            <a:ext cx="10012209" cy="436591"/>
          </a:xfrm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Считаете ли Вы себя финансово грамотным человеком?</a:t>
            </a:r>
            <a:endParaRPr lang="ru-RU" sz="21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513490" y="1062596"/>
            <a:ext cx="10678510" cy="530215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Социологический опрос (2016-2017 </a:t>
            </a:r>
            <a:r>
              <a:rPr lang="ru-RU" sz="2600" dirty="0" err="1" smtClean="0">
                <a:solidFill>
                  <a:schemeClr val="tx1"/>
                </a:solidFill>
              </a:rPr>
              <a:t>уч</a:t>
            </a:r>
            <a:r>
              <a:rPr lang="ru-RU" sz="2600" dirty="0" smtClean="0">
                <a:solidFill>
                  <a:schemeClr val="tx1"/>
                </a:solidFill>
              </a:rPr>
              <a:t>. год)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17532" y="2522482"/>
          <a:ext cx="8702564" cy="320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07171" y="1802113"/>
            <a:ext cx="11571889" cy="436591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2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Хотели ли вы когда-либо иметь собственный бизнес,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2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стать предпринимателем? </a:t>
            </a:r>
            <a:endParaRPr lang="ru-RU" sz="21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513490" y="1062596"/>
            <a:ext cx="10678510" cy="530215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Социологический опрос (2016-2017 </a:t>
            </a:r>
            <a:r>
              <a:rPr lang="ru-RU" sz="2600" dirty="0" err="1" smtClean="0">
                <a:solidFill>
                  <a:schemeClr val="tx1"/>
                </a:solidFill>
              </a:rPr>
              <a:t>уч</a:t>
            </a:r>
            <a:r>
              <a:rPr lang="ru-RU" sz="2600" dirty="0" smtClean="0">
                <a:solidFill>
                  <a:schemeClr val="tx1"/>
                </a:solidFill>
              </a:rPr>
              <a:t>. год)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17532" y="2522482"/>
          <a:ext cx="8702564" cy="320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7267" y="1802113"/>
            <a:ext cx="11571889" cy="436591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2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Становились ли Вы или Ваши знакомые/родственники жертвой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2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мошенников или были попытки мошенничества?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u-RU" sz="2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1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513490" y="1062596"/>
            <a:ext cx="10678510" cy="530215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Социологический опрос (2016-2017 </a:t>
            </a:r>
            <a:r>
              <a:rPr lang="ru-RU" sz="2600" dirty="0" err="1" smtClean="0">
                <a:solidFill>
                  <a:schemeClr val="tx1"/>
                </a:solidFill>
              </a:rPr>
              <a:t>уч</a:t>
            </a:r>
            <a:r>
              <a:rPr lang="ru-RU" sz="2600" dirty="0" smtClean="0">
                <a:solidFill>
                  <a:schemeClr val="tx1"/>
                </a:solidFill>
              </a:rPr>
              <a:t>. год)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7269" y="2617076"/>
          <a:ext cx="10184523" cy="320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86910" y="1770582"/>
            <a:ext cx="10261139" cy="17293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основ  для формирования финансово грамотного поведения  учащихся 9–11 классов как необходимого условия повышения уровня экономической культуры человека, общества, государства.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344931" y="1094127"/>
            <a:ext cx="6176211" cy="530215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Цель программы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45" name="Picture 5" descr="C:\2017-2018\финансовая грамотность\картинк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869" y="3040008"/>
            <a:ext cx="7845261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38508" y="1612927"/>
            <a:ext cx="10553492" cy="40089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  Общеобразовательные учреждения  Москвы, Калининграда, Хабаровска,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Таллина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  Школьники, педагоги, родители.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  Министерство экономического развития Российской Федерации.</a:t>
            </a:r>
          </a:p>
          <a:p>
            <a:pPr marL="457200" indent="-457200">
              <a:buAutoNum type="arabicPeriod" startAt="4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 России.</a:t>
            </a:r>
          </a:p>
          <a:p>
            <a:pPr marL="457200" indent="-457200">
              <a:buAutoNum type="arabicPeriod" startAt="4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Сбербанк России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   Представители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бизнес-элиты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России.</a:t>
            </a:r>
          </a:p>
          <a:p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3597180" y="968003"/>
            <a:ext cx="6176211" cy="53021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Субъекты реализации программы</a:t>
            </a:r>
          </a:p>
        </p:txBody>
      </p:sp>
      <p:pic>
        <p:nvPicPr>
          <p:cNvPr id="11266" name="Picture 2" descr="C:\2017-2018\финансовая грамотность\картинки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065" y="4508937"/>
            <a:ext cx="1329301" cy="1339522"/>
          </a:xfrm>
          <a:prstGeom prst="rect">
            <a:avLst/>
          </a:prstGeom>
          <a:noFill/>
        </p:spPr>
      </p:pic>
      <p:pic>
        <p:nvPicPr>
          <p:cNvPr id="11267" name="Picture 3" descr="C:\2017-2018\финансовая грамотность\картинки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883" y="4225159"/>
            <a:ext cx="2648606" cy="1765737"/>
          </a:xfrm>
          <a:prstGeom prst="rect">
            <a:avLst/>
          </a:prstGeom>
          <a:noFill/>
        </p:spPr>
      </p:pic>
      <p:pic>
        <p:nvPicPr>
          <p:cNvPr id="11271" name="Picture 7" descr="C:\2017-2018\финансовая грамотность\картинки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986" y="4665413"/>
            <a:ext cx="3006833" cy="854488"/>
          </a:xfrm>
          <a:prstGeom prst="rect">
            <a:avLst/>
          </a:prstGeom>
          <a:noFill/>
        </p:spPr>
      </p:pic>
      <p:pic>
        <p:nvPicPr>
          <p:cNvPr id="11272" name="Picture 8" descr="C:\2017-2018\финансовая грамотность\картинки\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90449" y="4504996"/>
            <a:ext cx="14287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6163" y="1329148"/>
            <a:ext cx="9994231" cy="4008944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Особенностью программы является комплексный подход в разрешении задач повышения финансовой грамотности через сетевое взаимодействие с учащихся Гимназии со сверстниками регионов России и ближнего зарубежья (Калининград, Крым, Хабаровск, </a:t>
            </a:r>
            <a:r>
              <a:rPr lang="ru-RU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Таллин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непосредственное вовлечение учащихся в актуальную повестку общественной жизни современного общества (анализ публицистических материалов, встречи с экспертами и представителями </a:t>
            </a:r>
            <a:r>
              <a:rPr lang="ru-RU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бизнес-элиты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организация дискуссионных площадок по обсуждению проблемных вопросов и выработке детских общественных инициатив).</a:t>
            </a:r>
            <a:endParaRPr lang="ru-RU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2648607" y="904941"/>
            <a:ext cx="8292661" cy="53021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Отличительные особенности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513490" y="810347"/>
            <a:ext cx="10678510" cy="5612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Сетевое взаимодействие участников образовательной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764689" y="1087821"/>
          <a:ext cx="7774152" cy="517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065284" y="1507943"/>
          <a:ext cx="3310758" cy="412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1147</Words>
  <Application>Microsoft Office PowerPoint</Application>
  <PresentationFormat>Произвольный</PresentationFormat>
  <Paragraphs>204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«КЛУБ МОЛОДЫХ ПОЛИТИКОВ: ВОПРОСЫ ФИНАНСОВОЙ ГРАМОТНОСТИ»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ДЕБаты «Прогрессивный подоходный налог вреден»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CHERENKOV MAKSIM</dc:creator>
  <cp:lastModifiedBy>Smirnov</cp:lastModifiedBy>
  <cp:revision>287</cp:revision>
  <cp:lastPrinted>2017-03-21T16:30:33Z</cp:lastPrinted>
  <dcterms:created xsi:type="dcterms:W3CDTF">2017-01-22T12:33:11Z</dcterms:created>
  <dcterms:modified xsi:type="dcterms:W3CDTF">2017-11-11T07:28:01Z</dcterms:modified>
</cp:coreProperties>
</file>