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4" r:id="rId5"/>
    <p:sldId id="260" r:id="rId6"/>
    <p:sldId id="263" r:id="rId7"/>
    <p:sldId id="265" r:id="rId8"/>
    <p:sldId id="261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4533-9056-4F4E-B199-D8E1628B8A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073A-385E-4ED5-A744-B71C5C673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4533-9056-4F4E-B199-D8E1628B8A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073A-385E-4ED5-A744-B71C5C673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4533-9056-4F4E-B199-D8E1628B8A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073A-385E-4ED5-A744-B71C5C673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4533-9056-4F4E-B199-D8E1628B8A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073A-385E-4ED5-A744-B71C5C673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4533-9056-4F4E-B199-D8E1628B8A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073A-385E-4ED5-A744-B71C5C673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4533-9056-4F4E-B199-D8E1628B8A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073A-385E-4ED5-A744-B71C5C673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4533-9056-4F4E-B199-D8E1628B8A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073A-385E-4ED5-A744-B71C5C673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4533-9056-4F4E-B199-D8E1628B8A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073A-385E-4ED5-A744-B71C5C673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4533-9056-4F4E-B199-D8E1628B8A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073A-385E-4ED5-A744-B71C5C673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4533-9056-4F4E-B199-D8E1628B8A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073A-385E-4ED5-A744-B71C5C673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4533-9056-4F4E-B199-D8E1628B8A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073A-385E-4ED5-A744-B71C5C673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F4533-9056-4F4E-B199-D8E1628B8A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0073A-385E-4ED5-A744-B71C5C673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/>
          <a:lstStyle/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Игра-квест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 финансовой грамотности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785926"/>
            <a:ext cx="8640960" cy="1079550"/>
          </a:xfrm>
        </p:spPr>
        <p:txBody>
          <a:bodyPr>
            <a:noAutofit/>
          </a:bodyPr>
          <a:lstStyle/>
          <a:p>
            <a:r>
              <a:rPr lang="ru-RU" sz="4800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«</a:t>
            </a:r>
            <a:r>
              <a:rPr lang="ru-RU" sz="4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Копейка рубль бережет</a:t>
            </a:r>
            <a:r>
              <a:rPr lang="ru-RU" sz="4800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»</a:t>
            </a:r>
            <a:endParaRPr lang="ru-RU" sz="4800" i="1" dirty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43240" y="4000504"/>
            <a:ext cx="44291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Авторский коллектив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: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  <a:p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А.А.Деманов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, ГБОУ Школа 1862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М.А.Евсеева,  ГБОУ Школа 1862</a:t>
            </a:r>
          </a:p>
          <a:p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И.А.Синкина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, ГБОУ Школа 1862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95936" y="6309320"/>
            <a:ext cx="17508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Москва, 2017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</p:txBody>
      </p:sp>
      <p:pic>
        <p:nvPicPr>
          <p:cNvPr id="6" name="Рисунок 5" descr="C:\Users\bulyasha\Desktop\Новый рисунок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4643447"/>
            <a:ext cx="1000132" cy="12144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isometricOffAxis2Lef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C:\Users\bulyasha\AppData\Local\Microsoft\Windows\Temporary Internet Files\Content.Word\Новый рисунок (1)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357694"/>
            <a:ext cx="1152000" cy="176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isometricOffAxis1Righ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260350"/>
            <a:ext cx="8001056" cy="6264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Игра-квест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Копейка рубль бережет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" посвящена теме повседневного взаимодействия с деньгами: семейного и личного бюджета. 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Ее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целью является формирование основ знаний о личных финансах и семейном бюджете в подростковом возрасте у учащихся  9 классов. 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Игра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проводится как внеурочное интерактивное образовательное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событие, являясь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групповым соревновательным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квестом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60648"/>
            <a:ext cx="7572428" cy="102521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образовательного события:</a:t>
            </a:r>
            <a:b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7158" y="1268760"/>
            <a:ext cx="8358246" cy="5400600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sz="2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600" b="1" i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Личностные</a:t>
            </a:r>
            <a:r>
              <a:rPr lang="ru-RU" sz="26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формирование понимания  ограниченности семейного бюджета, необходимости его рационального планирования и расходования с учетом личных нужд и трат.</a:t>
            </a:r>
          </a:p>
          <a:p>
            <a:pPr algn="just">
              <a:buNone/>
            </a:pPr>
            <a:r>
              <a:rPr lang="ru-RU" sz="26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600" b="1" i="1" u="sng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26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развитие способности использовать математические вычисления для поиска наиболее эффективных способов формирования семейного бюджета, развитие смыслового чтения текстов финансового содержания, развитие способности критически осмысливать информацию, в том числе рекламную. </a:t>
            </a:r>
            <a:endParaRPr lang="ru-RU" sz="26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600" b="1" i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Предметные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формирование знаний о семейном бюджете,  его расходной и доходной частях, </a:t>
            </a:r>
            <a:r>
              <a:rPr lang="ru-RU" sz="2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профиците</a:t>
            </a: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дефиците семейного бюджета, формирование понятий:  инвестиция, инфляция.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C:\Users\bulyasha\Desktop\Новый рисунок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500042"/>
            <a:ext cx="828000" cy="7968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isometricOffAxis2Lef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Для проведения игры необходимо: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создать 6 команд по 5-6 человек;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подготовить просторный зал, лучше школьные рекреации на двух этажах, на которых будут размещены Старт, 6 точек-станций, дополнительная станция для выполнения заданий по желанию участников, Финиш;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разработать маршрутные листы , где будут указаны станции в определенном порядке для каждой команды;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подготовить фишки и листы с заданиями по каждой станции;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подготовить наградной материал по итогам игры;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назначить 16 ведущих (учеников 10-11 классов): по 2 ведущих на каждую станцию, по 4 ведущих на дополнительную станцию (на ней могут встретиться представители нескольких команд одновременно). У ведущих будет комплект заданий, критерии и фишки, которые заработают команды; 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назначить 4 консультантов: по 2 на Старте и Финише. Они выдают маршрутные листы, консультируют по правилам, подводят итоги, награждают победителей и призеров;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назначить 4 дежурных, которые стоят на этажах и следят за порядком.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04664"/>
            <a:ext cx="6402048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428728" y="5500702"/>
            <a:ext cx="62040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МАРШРУТНАЯ  КАРТА 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bulyasha\Desktop\Новый рисунок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132856"/>
            <a:ext cx="2520000" cy="25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 descr="C:\Users\bulyasha\AppData\Local\Microsoft\Windows\Temporary Internet Files\Content.Word\Новый рисунок (1)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060848"/>
            <a:ext cx="2160000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51520" y="260648"/>
            <a:ext cx="83924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ИГРОВЫЕ ФИШКИ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(образ фишек взят из мультфильма «Дорогая копейка</a:t>
            </a:r>
            <a:r>
              <a:rPr lang="ru-RU" sz="2000" b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000" b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СССР,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1961 г.)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5877272"/>
            <a:ext cx="4035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БОНУСНАЯ ФИШКА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«БЮДЖЕТ»</a:t>
            </a:r>
            <a:endParaRPr lang="ru-RU" b="1" i="1" dirty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80112" y="4941168"/>
            <a:ext cx="3026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ФИШКА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«БЮДЖЕТКА»</a:t>
            </a:r>
            <a:endParaRPr lang="ru-RU" b="1" i="1" dirty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85728"/>
            <a:ext cx="4038600" cy="6286544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станции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"По доходу и расход"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участники должны решить задачу, направленную на выбор максимально выгодной покупки в магазине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На станции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"Плакали наши денежки"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команды должны решить кроссворд,  понять, какое слово можно составить из выделенных букв, и объяснить, какое отношение это слово  имеет к финансовой грамотности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85728"/>
            <a:ext cx="4038600" cy="5840435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Станция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"Деньга деньгу родит"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направлена на  формирование знаний о рациональном использовании личных средств путем их возможного размещения на банковские депозиты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Целью станции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"Без копейки рубля нет"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является развитие у учащихся  навыков работы с экономической информацией, осмысления и принятия  верных решения в мире различных услуг (на примере услуг связи).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2857520" cy="1495870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  </a:t>
            </a:r>
            <a:b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/>
            </a:r>
            <a:b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/>
            </a:r>
            <a:b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/>
            </a:r>
            <a:b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/>
            </a:r>
            <a:b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/>
            </a:r>
            <a:b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Станция </a:t>
            </a:r>
            <a:r>
              <a:rPr lang="ru-RU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"Копейка к копейке – проживёт семейка"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071802" y="273050"/>
            <a:ext cx="5892686" cy="6396310"/>
          </a:xfrm>
        </p:spPr>
        <p:txBody>
          <a:bodyPr>
            <a:normAutofit fontScale="62500" lnSpcReduction="20000"/>
          </a:bodyPr>
          <a:lstStyle/>
          <a:p>
            <a:pPr marL="88900" indent="-8890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Семья Мельниковых состоит из папы, мамы, дочки. </a:t>
            </a:r>
          </a:p>
          <a:p>
            <a:pPr marL="88900" indent="-88900" algn="just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Папа работает инженером и получает  40000 рублей в месяц, мама работает в МФЦ  и зарабатывает 20000 рублей в месяц.  Семнадцатилетняя дочь Даша учится в колледже, ее стипендия составляет 3% от зарплаты папы. В месяц расходная часть семейного бюджета составляет 45000 рублей. Даша мечтает побывать в Олимпийском парке в Сочи.  Средняя стоимость билета на самолет компании "Аэрофлот" 6514 рублей в одну сторону. Проживание в  отеле "без звезд" без питания в трехместном номере - 1500 рублей с каждого. Совокупный расход на питание в день на 1000 меньше, чем расход на проживание. </a:t>
            </a:r>
          </a:p>
          <a:p>
            <a:pPr marL="88900" indent="-88900" algn="just">
              <a:buNone/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Сможет ли семья Мельниковых в течение года накопить средства для отдыха в Сочи в течение двух недель? Могут ли родители подарить Даше </a:t>
            </a:r>
            <a:r>
              <a:rPr lang="ru-RU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Айфон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10 за отличную учебу? Относятся ли отдых в Сочи и покупка </a:t>
            </a:r>
            <a:r>
              <a:rPr lang="ru-RU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Айфона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10 к обязательным расходам семьи?</a:t>
            </a:r>
          </a:p>
          <a:p>
            <a:pPr marL="88900" indent="-88900">
              <a:buNone/>
            </a:pPr>
            <a:endParaRPr lang="ru-RU" dirty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251520" y="1844824"/>
            <a:ext cx="2820282" cy="4691063"/>
          </a:xfrm>
        </p:spPr>
        <p:txBody>
          <a:bodyPr>
            <a:normAutofit lnSpcReduction="10000"/>
          </a:bodyPr>
          <a:lstStyle/>
          <a:p>
            <a:r>
              <a:rPr lang="ru-RU" sz="28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станции: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 знаний о  доходах и расходах семьи, понимания необходимости  бережного отношения к семейному бюджету.</a:t>
            </a:r>
          </a:p>
          <a:p>
            <a:endParaRPr lang="ru-RU" dirty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116632"/>
            <a:ext cx="8208912" cy="57606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Станция  "Скупой платит дважды"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2844" y="692696"/>
            <a:ext cx="8858312" cy="1008112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данной станции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участник должен решить задачу, направленную на грамотный выбор товаров и услуг, представленных в рекламе (проспектах и объявлениях об акциях, скидках и т.д.).</a:t>
            </a:r>
          </a:p>
          <a:p>
            <a:pPr algn="ctr">
              <a:buNone/>
            </a:pPr>
            <a:endParaRPr lang="ru-RU" dirty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628800"/>
            <a:ext cx="87849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 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Иван решил обновить свой гардероб и купить рубашку, брюки, джемпер. При этом у него есть ограниченный размер денежных средств – 3000 рублей, которые ему нужны еще и на покупку продуктов питания (на остаток после покупок вещей).  В ТЦ предлагают различные акции в магазинах для совершения покупок вещей именно у них. Товар, представленный в данных торговых точках, примерно одинаков по качеству. Изучив  рекламные предложения, наш герой  остановил свой выбор на следующих: 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Акция «2+1» (купи две вещи и третья (меньшая по стоимости) в подарок!) – магазин «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Даровик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Скидка 50% на все! – магазин «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Скидочник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Скидка 30% владельцам карты лояльности – магазин «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Бонусовик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(у Ивана данная карта есть).</a:t>
            </a:r>
          </a:p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В первом случае брюки стоят – 1500 руб.; рубашка – 800 руб.; джемпер – 1000 руб.</a:t>
            </a:r>
          </a:p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Во втором: брюки – 1500 руб.; рубашка – 1000 руб.; джемпер 1500 – руб.</a:t>
            </a:r>
          </a:p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В третьем: брюки – 1200 руб.; рубашка – 1200 руб.; джемпер 1500 – руб.</a:t>
            </a: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Вопрос: Какое предложение окажется наиболее выгодным с точки зрения экономии средств</a:t>
            </a:r>
            <a:r>
              <a:rPr lang="ru-RU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903</Words>
  <Application>Microsoft Office PowerPoint</Application>
  <PresentationFormat>Экран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Игра-квест по финансовой грамотности</vt:lpstr>
      <vt:lpstr>Слайд 2</vt:lpstr>
      <vt:lpstr> Планируемые результаты образовательного события: </vt:lpstr>
      <vt:lpstr>Слайд 4</vt:lpstr>
      <vt:lpstr>Слайд 5</vt:lpstr>
      <vt:lpstr>Слайд 6</vt:lpstr>
      <vt:lpstr>Слайд 7</vt:lpstr>
      <vt:lpstr>        Станция  "Копейка к копейке – проживёт семейка" </vt:lpstr>
      <vt:lpstr>Станция  "Скупой платит дважды"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Игра-квест по финансовой грамотности</dc:title>
  <dc:creator>bulyasha</dc:creator>
  <cp:lastModifiedBy>User</cp:lastModifiedBy>
  <cp:revision>27</cp:revision>
  <dcterms:created xsi:type="dcterms:W3CDTF">2017-11-08T17:52:57Z</dcterms:created>
  <dcterms:modified xsi:type="dcterms:W3CDTF">2017-11-10T20:07:00Z</dcterms:modified>
</cp:coreProperties>
</file>