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44" y="-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235A0-2EB6-4552-9818-BC00F760B573}" type="datetimeFigureOut">
              <a:rPr lang="ru-RU" smtClean="0"/>
              <a:pPr/>
              <a:t>29.11.2017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7C66F-3E20-47A2-A1E2-CD775D9FFE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3218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D740-7EB3-4F43-B1AA-BC29C86EA57D}" type="datetimeFigureOut">
              <a:rPr lang="ru-RU" smtClean="0"/>
              <a:pPr/>
              <a:t>29.11.2017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7BC9-E559-407E-A656-0CBD723030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0618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D740-7EB3-4F43-B1AA-BC29C86EA57D}" type="datetimeFigureOut">
              <a:rPr lang="ru-RU" smtClean="0"/>
              <a:pPr/>
              <a:t>29.11.2017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7BC9-E559-407E-A656-0CBD723030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10245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D740-7EB3-4F43-B1AA-BC29C86EA57D}" type="datetimeFigureOut">
              <a:rPr lang="ru-RU" smtClean="0"/>
              <a:pPr/>
              <a:t>29.11.2017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7BC9-E559-407E-A656-0CBD723030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0806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D740-7EB3-4F43-B1AA-BC29C86EA57D}" type="datetimeFigureOut">
              <a:rPr lang="ru-RU" smtClean="0"/>
              <a:pPr/>
              <a:t>29.11.2017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7BC9-E559-407E-A656-0CBD723030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4673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D740-7EB3-4F43-B1AA-BC29C86EA57D}" type="datetimeFigureOut">
              <a:rPr lang="ru-RU" smtClean="0"/>
              <a:pPr/>
              <a:t>29.11.2017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7BC9-E559-407E-A656-0CBD723030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88453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D740-7EB3-4F43-B1AA-BC29C86EA57D}" type="datetimeFigureOut">
              <a:rPr lang="ru-RU" smtClean="0"/>
              <a:pPr/>
              <a:t>29.11.2017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7BC9-E559-407E-A656-0CBD723030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9355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D740-7EB3-4F43-B1AA-BC29C86EA57D}" type="datetimeFigureOut">
              <a:rPr lang="ru-RU" smtClean="0"/>
              <a:pPr/>
              <a:t>29.11.2017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7BC9-E559-407E-A656-0CBD723030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7635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D740-7EB3-4F43-B1AA-BC29C86EA57D}" type="datetimeFigureOut">
              <a:rPr lang="ru-RU" smtClean="0"/>
              <a:pPr/>
              <a:t>29.11.2017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7BC9-E559-407E-A656-0CBD723030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8923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D740-7EB3-4F43-B1AA-BC29C86EA57D}" type="datetimeFigureOut">
              <a:rPr lang="ru-RU" smtClean="0"/>
              <a:pPr/>
              <a:t>29.11.2017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7BC9-E559-407E-A656-0CBD723030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549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D740-7EB3-4F43-B1AA-BC29C86EA57D}" type="datetimeFigureOut">
              <a:rPr lang="ru-RU" smtClean="0"/>
              <a:pPr/>
              <a:t>29.11.2017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7BC9-E559-407E-A656-0CBD723030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6076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D740-7EB3-4F43-B1AA-BC29C86EA57D}" type="datetimeFigureOut">
              <a:rPr lang="ru-RU" smtClean="0"/>
              <a:pPr/>
              <a:t>29.11.2017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7BC9-E559-407E-A656-0CBD723030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1527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ED740-7EB3-4F43-B1AA-BC29C86EA57D}" type="datetimeFigureOut">
              <a:rPr lang="ru-RU" smtClean="0"/>
              <a:pPr/>
              <a:t>29.11.2017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D7BC9-E559-407E-A656-0CBD723030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3127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13.xml"/><Relationship Id="rId3" Type="http://schemas.openxmlformats.org/officeDocument/2006/relationships/slide" Target="slide5.xml"/><Relationship Id="rId7" Type="http://schemas.openxmlformats.org/officeDocument/2006/relationships/slide" Target="slide3.xml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slide" Target="slide9.xml"/><Relationship Id="rId5" Type="http://schemas.openxmlformats.org/officeDocument/2006/relationships/slide" Target="slide7.xml"/><Relationship Id="rId15" Type="http://schemas.openxmlformats.org/officeDocument/2006/relationships/slide" Target="slide15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slide" Target="slide11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Елена\Downloads\IMG_03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1987" y="1700808"/>
            <a:ext cx="8424936" cy="252028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ВИКТОРИНА</a:t>
            </a:r>
            <a:b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итогам посещения</a:t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МУЗЕЯ </a:t>
            </a:r>
            <a:b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ПРЕДПРИНИМАТЕЛЕЙ, МЕЦЕНАТОВ И БЛАГОТВОРИТЕЛЕЙ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472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tkani-anna.ru/d/448582/d/8.2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26706" y="2538770"/>
            <a:ext cx="58905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Она умела красить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шелковые ткани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812360" y="5614389"/>
            <a:ext cx="1152128" cy="9829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0816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images.inlearno.ru/events_preview/9cfd73cb17f49f92eb7c91cfddd33ea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r="35244" b="-4112"/>
          <a:stretch/>
        </p:blipFill>
        <p:spPr bwMode="auto">
          <a:xfrm>
            <a:off x="-6504" y="0"/>
            <a:ext cx="9150504" cy="7162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4252" y="260648"/>
            <a:ext cx="8928992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чего складывались доходы семьи Морозовых?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903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ownloads\IMG_0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0636" cy="6900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88640"/>
            <a:ext cx="9082562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Доходы от домашнего хозяйства, приданое, доходы </a:t>
            </a: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 кустарного шелкоткацкого производства. Савва Васильевич сам работал на единственном ткацком станке и сам же ходил за 100 верст пешком в Москву продавать товар (на рассвете выходил, а вечером уже был в городе)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930434" y="5733256"/>
            <a:ext cx="1152128" cy="9829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4061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hicarus.ru/photo/b5/b52cc61cb5b0748dcb46219b46ae50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" y="-67859"/>
            <a:ext cx="9321864" cy="69913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9100" y="0"/>
            <a:ext cx="8928992" cy="2276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распределялись расходы семьи? Какая часть отводилась на потребление, какая на сбережения? Какие еще статьи расходов мы можем выделить?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163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8.kommersant.ru/Issues.photo/CORP/2013/07/23/KMO_064450_00815_1_t218_0933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35" r="17621" b="38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8534" y="474345"/>
            <a:ext cx="8106932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Незначительная часть – на собственное потребление, значительную часть составлял денежный оброк помещику, остальное – сбережения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839352" y="4610816"/>
            <a:ext cx="1152128" cy="9829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7983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c.pics.livejournal.com/cindara/21262029/1523/origin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843" b="3562"/>
          <a:stretch/>
        </p:blipFill>
        <p:spPr bwMode="auto">
          <a:xfrm>
            <a:off x="0" y="-32266"/>
            <a:ext cx="9173958" cy="68902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2483" y="332656"/>
            <a:ext cx="8928992" cy="3080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Удалось ли Морозовым выкупиться на волю?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120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kdnv.ru/blog/wp-content/uploads/2011/12/y_7692d94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1294" b="4662"/>
          <a:stretch/>
        </p:blipFill>
        <p:spPr bwMode="auto">
          <a:xfrm>
            <a:off x="-31616" y="-129797"/>
            <a:ext cx="9404216" cy="69877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004" y="2486938"/>
            <a:ext cx="87849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Да, в 1820 году за 17 тыс. рублей ассигнациями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812360" y="5614389"/>
            <a:ext cx="1152128" cy="9829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6520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671" y="0"/>
            <a:ext cx="10332640" cy="688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370" y="0"/>
            <a:ext cx="7317157" cy="70282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Вопросы</a:t>
            </a:r>
            <a:endParaRPr lang="ru-RU" dirty="0"/>
          </a:p>
        </p:txBody>
      </p:sp>
      <p:pic>
        <p:nvPicPr>
          <p:cNvPr id="2054" name="Picture 6" descr="Costume in Russia 18th-20th Centuries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93439"/>
            <a:ext cx="3948346" cy="28428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stume in Russia 18th-20th Centuries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793439"/>
            <a:ext cx="2024846" cy="28550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stume in Russia 18th-20th Centuries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793439"/>
            <a:ext cx="1477552" cy="28428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stume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19" y="3828260"/>
            <a:ext cx="1621033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ostume in Russia 18th-20th Centurie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7869"/>
            <a:ext cx="1908521" cy="26642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ostume in Russia 18th-20th Centuri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649" y="3861048"/>
            <a:ext cx="2931765" cy="27035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113" y="3828260"/>
            <a:ext cx="17049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Управляющая кнопка: настраиваемая 3">
            <a:hlinkClick r:id="" action="ppaction://hlinkshowjump?jump=endshow" highlightClick="1"/>
          </p:cNvPr>
          <p:cNvSpPr/>
          <p:nvPr/>
        </p:nvSpPr>
        <p:spPr>
          <a:xfrm>
            <a:off x="3120586" y="6597375"/>
            <a:ext cx="2818725" cy="29343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Завершить</a:t>
            </a:r>
          </a:p>
        </p:txBody>
      </p:sp>
    </p:spTree>
    <p:extLst>
      <p:ext uri="{BB962C8B-B14F-4D97-AF65-F5344CB8AC3E}">
        <p14:creationId xmlns="" xmlns:p14="http://schemas.microsoft.com/office/powerpoint/2010/main" val="353020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allbox.ru/wallpapers/main/201117/eded80268299bf002d202d58d956506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887"/>
          <a:stretch/>
        </p:blipFill>
        <p:spPr bwMode="auto">
          <a:xfrm>
            <a:off x="1077" y="0"/>
            <a:ext cx="9142924" cy="68852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966" y="2060848"/>
            <a:ext cx="8928992" cy="230425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какой большой социальной группе относились предки предпринимателей Морозовых?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96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h-rf.ru/upload/resize_cache/iblock/ab4/1500_2000_1/2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r="3174" b="-5707"/>
          <a:stretch/>
        </p:blipFill>
        <p:spPr bwMode="auto">
          <a:xfrm>
            <a:off x="-147425" y="-10344"/>
            <a:ext cx="9291425" cy="7249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93962" y="260648"/>
            <a:ext cx="7008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Крепостные крестьяне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12360" y="5614389"/>
            <a:ext cx="1152128" cy="9829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558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photostranger.com/wp-content/uploads/2016/03/Pashkov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678"/>
          <a:stretch/>
        </p:blipFill>
        <p:spPr bwMode="auto">
          <a:xfrm>
            <a:off x="0" y="1"/>
            <a:ext cx="9144001" cy="69368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44966" y="2060848"/>
            <a:ext cx="8928992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звали родоначальника семьи предпринимателей Морозовых?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016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1867"/>
          <a:stretch/>
        </p:blipFill>
        <p:spPr bwMode="auto">
          <a:xfrm>
            <a:off x="0" y="-4564"/>
            <a:ext cx="9173641" cy="691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6722" y="5934673"/>
            <a:ext cx="75713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Савва</a:t>
            </a:r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Васильевич Морозов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836688" y="4951707"/>
            <a:ext cx="1152128" cy="9829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620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wiserabbit.ru/wp-content/uploads/2017/04/Staroe-kolomenskoe.jpg.pagespeed.ce.Q3FqllVGf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560" t="1" r="34874" b="222"/>
          <a:stretch/>
        </p:blipFill>
        <p:spPr bwMode="auto">
          <a:xfrm>
            <a:off x="0" y="6504"/>
            <a:ext cx="9144000" cy="6851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44966" y="2060848"/>
            <a:ext cx="8928992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Какое приданое </a:t>
            </a:r>
            <a:r>
              <a:rPr lang="ru-RU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получил Тимофей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Васильевич Морозов за женой Ульяной Афанасьевной?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908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7812360" y="5614389"/>
            <a:ext cx="1152128" cy="9829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http://www.rarecoins.ru/assets/images/foto-lotov/05-478_k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" y="886368"/>
            <a:ext cx="9117712" cy="45588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7496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ownloads\IMG_03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28" r="43750"/>
          <a:stretch/>
        </p:blipFill>
        <p:spPr bwMode="auto">
          <a:xfrm rot="5400000">
            <a:off x="1157979" y="-1157979"/>
            <a:ext cx="6858000" cy="9173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2483" y="332656"/>
            <a:ext cx="8928992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Каким особым секретом владела Ульяна Афанасьевна?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884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159</Words>
  <Application>Microsoft Office PowerPoint</Application>
  <PresentationFormat>Экран (4:3)</PresentationFormat>
  <Paragraphs>18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ВИКТОРИНА по итогам посещения МУЗЕЯ  ПРЕДПРИНИМАТЕЛЕЙ, МЕЦЕНАТОВ И БЛАГОТВОРИТЕЛЕЙ</vt:lpstr>
      <vt:lpstr>Вопросы</vt:lpstr>
      <vt:lpstr>К какой большой социальной группе относились предки предпринимателей Морозовых?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по итогам посещения МУЗЕЯ  ПРЕДПРИНИМАТЕЛЕЙ, МЕЦЕНАТОВ И БЛАТВОРИТЕЛЙ</dc:title>
  <dc:creator>Пользователь Windows</dc:creator>
  <cp:lastModifiedBy>Юлия Храмцова</cp:lastModifiedBy>
  <cp:revision>19</cp:revision>
  <dcterms:created xsi:type="dcterms:W3CDTF">2017-11-07T16:43:54Z</dcterms:created>
  <dcterms:modified xsi:type="dcterms:W3CDTF">2017-11-28T21:02:07Z</dcterms:modified>
</cp:coreProperties>
</file>