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BB21-B105-4CE5-AB6E-1083FBFF9BBF}" type="datetimeFigureOut">
              <a:rPr lang="ru-RU" smtClean="0"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DD32-1EBB-4C0D-A967-29DA2984CC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BB21-B105-4CE5-AB6E-1083FBFF9BBF}" type="datetimeFigureOut">
              <a:rPr lang="ru-RU" smtClean="0"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DD32-1EBB-4C0D-A967-29DA2984CC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BB21-B105-4CE5-AB6E-1083FBFF9BBF}" type="datetimeFigureOut">
              <a:rPr lang="ru-RU" smtClean="0"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DD32-1EBB-4C0D-A967-29DA2984CC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BB21-B105-4CE5-AB6E-1083FBFF9BBF}" type="datetimeFigureOut">
              <a:rPr lang="ru-RU" smtClean="0"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DD32-1EBB-4C0D-A967-29DA2984CC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BB21-B105-4CE5-AB6E-1083FBFF9BBF}" type="datetimeFigureOut">
              <a:rPr lang="ru-RU" smtClean="0"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DD32-1EBB-4C0D-A967-29DA2984CC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BB21-B105-4CE5-AB6E-1083FBFF9BBF}" type="datetimeFigureOut">
              <a:rPr lang="ru-RU" smtClean="0"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DD32-1EBB-4C0D-A967-29DA2984CC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BB21-B105-4CE5-AB6E-1083FBFF9BBF}" type="datetimeFigureOut">
              <a:rPr lang="ru-RU" smtClean="0"/>
              <a:t>23.10.2017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DD32-1EBB-4C0D-A967-29DA2984CC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BB21-B105-4CE5-AB6E-1083FBFF9BBF}" type="datetimeFigureOut">
              <a:rPr lang="ru-RU" smtClean="0"/>
              <a:t>23.10.2017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DD32-1EBB-4C0D-A967-29DA2984CC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BB21-B105-4CE5-AB6E-1083FBFF9BBF}" type="datetimeFigureOut">
              <a:rPr lang="ru-RU" smtClean="0"/>
              <a:t>23.10.2017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DD32-1EBB-4C0D-A967-29DA2984CC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BB21-B105-4CE5-AB6E-1083FBFF9BBF}" type="datetimeFigureOut">
              <a:rPr lang="ru-RU" smtClean="0"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DD32-1EBB-4C0D-A967-29DA2984CC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BB21-B105-4CE5-AB6E-1083FBFF9BBF}" type="datetimeFigureOut">
              <a:rPr lang="ru-RU" smtClean="0"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DD32-1EBB-4C0D-A967-29DA2984CC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0BB21-B105-4CE5-AB6E-1083FBFF9BBF}" type="datetimeFigureOut">
              <a:rPr lang="ru-RU" smtClean="0"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6DD32-1EBB-4C0D-A967-29DA2984CC2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296143"/>
          </a:xfrm>
        </p:spPr>
        <p:txBody>
          <a:bodyPr>
            <a:normAutofit fontScale="90000"/>
          </a:bodyPr>
          <a:lstStyle/>
          <a:p>
            <a:r>
              <a:rPr lang="ru-RU" dirty="0"/>
              <a:t>Расчет зарплаты и налогов сотрудников </a:t>
            </a:r>
            <a:r>
              <a:rPr lang="ru-RU" dirty="0" smtClean="0"/>
              <a:t>предприятия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700808"/>
            <a:ext cx="8424936" cy="64807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Практическая работа по информатике для 10-11 классов</a:t>
            </a:r>
            <a:r>
              <a:rPr lang="ru-RU" sz="2400" dirty="0" smtClean="0"/>
              <a:t>.</a:t>
            </a:r>
          </a:p>
          <a:p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9512" y="2852936"/>
            <a:ext cx="4032448" cy="38164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Финансовая грамотность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20000"/>
              </a:spcBef>
            </a:pPr>
            <a:r>
              <a:rPr kumimoji="0" lang="ru-RU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Ознакомить учащихся </a:t>
            </a:r>
            <a:r>
              <a:rPr lang="ru-RU" u="sng" dirty="0">
                <a:latin typeface="Arial" pitchFamily="34" charset="0"/>
                <a:cs typeface="Arial" pitchFamily="34" charset="0"/>
              </a:rPr>
              <a:t>с </a:t>
            </a:r>
            <a:r>
              <a:rPr lang="ru-RU" u="sng" dirty="0" smtClean="0">
                <a:latin typeface="Arial" pitchFamily="34" charset="0"/>
                <a:cs typeface="Arial" pitchFamily="34" charset="0"/>
              </a:rPr>
              <a:t>понятиями:</a:t>
            </a:r>
          </a:p>
          <a:p>
            <a:pPr lv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налог </a:t>
            </a:r>
            <a:r>
              <a:rPr lang="ru-RU" dirty="0">
                <a:latin typeface="Arial" pitchFamily="34" charset="0"/>
                <a:cs typeface="Arial" pitchFamily="34" charset="0"/>
              </a:rPr>
              <a:t>на доходы физических лиц (НДФЛ),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налоговые </a:t>
            </a:r>
            <a:r>
              <a:rPr lang="ru-RU" dirty="0">
                <a:latin typeface="Arial" pitchFamily="34" charset="0"/>
                <a:cs typeface="Arial" pitchFamily="34" charset="0"/>
              </a:rPr>
              <a:t>вычеты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текущий доход, облагаемый налогом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совокупный </a:t>
            </a:r>
            <a:r>
              <a:rPr lang="ru-RU" dirty="0">
                <a:latin typeface="Arial" pitchFamily="34" charset="0"/>
                <a:cs typeface="Arial" pitchFamily="34" charset="0"/>
              </a:rPr>
              <a:t>годовой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доход;</a:t>
            </a:r>
          </a:p>
          <a:p>
            <a:pPr lv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совокупный подоходный налог 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276872"/>
            <a:ext cx="7704856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Предметные цели</a:t>
            </a:r>
            <a:endParaRPr lang="ru-RU" sz="2400" b="1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4716016" y="2852936"/>
            <a:ext cx="4104456" cy="38164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Информатика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20000"/>
              </a:spcBef>
            </a:pPr>
            <a:r>
              <a:rPr kumimoji="0" lang="ru-RU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Освоить </a:t>
            </a:r>
          </a:p>
          <a:p>
            <a:pPr lvl="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вычисления в  электронных таблицах в многостраничной книге;</a:t>
            </a:r>
          </a:p>
          <a:p>
            <a:pPr lv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Ввод и редактирование формул;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использование встроенных функций;</a:t>
            </a:r>
          </a:p>
          <a:p>
            <a:pPr lv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п</a:t>
            </a:r>
            <a:r>
              <a:rPr lang="ru-RU" noProof="0" dirty="0" err="1" smtClean="0">
                <a:latin typeface="Arial" pitchFamily="34" charset="0"/>
                <a:cs typeface="Arial" pitchFamily="34" charset="0"/>
              </a:rPr>
              <a:t>рименение</a:t>
            </a:r>
            <a:r>
              <a:rPr lang="ru-RU" noProof="0" dirty="0" smtClean="0">
                <a:latin typeface="Arial" pitchFamily="34" charset="0"/>
                <a:cs typeface="Arial" pitchFamily="34" charset="0"/>
              </a:rPr>
              <a:t> логических функций ЕСЛИ();</a:t>
            </a:r>
          </a:p>
          <a:p>
            <a:pPr lv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Оформление результатов вычислений</a:t>
            </a:r>
          </a:p>
          <a:p>
            <a:pPr lvl="0">
              <a:spcBef>
                <a:spcPct val="20000"/>
              </a:spcBef>
              <a:buFont typeface="Arial" pitchFamily="34" charset="0"/>
              <a:buChar char="•"/>
            </a:pPr>
            <a:r>
              <a:rPr lang="ru-RU" noProof="0" dirty="0" smtClean="0">
                <a:latin typeface="Arial" pitchFamily="34" charset="0"/>
                <a:cs typeface="Arial" pitchFamily="34" charset="0"/>
              </a:rPr>
              <a:t>Построение диаграмм</a:t>
            </a:r>
          </a:p>
          <a:p>
            <a:pPr lvl="0">
              <a:spcBef>
                <a:spcPct val="20000"/>
              </a:spcBef>
            </a:pPr>
            <a:endParaRPr lang="ru-RU" noProof="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77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Расчет зарплаты и налогов сотрудников предприятия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Расчет зарплаты и налогов сотрудников предприятия</dc:title>
  <dc:creator>teacher</dc:creator>
  <cp:lastModifiedBy>teacher</cp:lastModifiedBy>
  <cp:revision>2</cp:revision>
  <dcterms:created xsi:type="dcterms:W3CDTF">2017-10-23T14:14:18Z</dcterms:created>
  <dcterms:modified xsi:type="dcterms:W3CDTF">2017-10-23T14:30:55Z</dcterms:modified>
</cp:coreProperties>
</file>