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BB21-B105-4CE5-AB6E-1083FBFF9BBF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DD32-1EBB-4C0D-A967-29DA2984CC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Расчет зарплаты и налогов сотрудников </a:t>
            </a:r>
            <a:r>
              <a:rPr lang="ru-RU" dirty="0" smtClean="0"/>
              <a:t>предприятия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24936" cy="648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Практическая работа по информатике для 10-11 классов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2852936"/>
            <a:ext cx="4032448" cy="3816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Финансовая грамотность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Ознакомить учащихся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с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понятиями: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налог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доходы физических лиц (НДФЛ),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налоговые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вычеты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текущий доход, облагаемый налогом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совокупный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годовой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доход;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совокупный подоходный налог 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76872"/>
            <a:ext cx="770485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Предметные цели</a:t>
            </a:r>
            <a:endParaRPr lang="ru-RU" sz="24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716016" y="2852936"/>
            <a:ext cx="4104456" cy="38164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Информатика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Освоить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вычисления в  электронных таблицах в многостраничной книге;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Ввод и редактирование формул;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использование встроенных функций;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noProof="0" dirty="0" err="1" smtClean="0">
                <a:latin typeface="Arial" pitchFamily="34" charset="0"/>
                <a:cs typeface="Arial" pitchFamily="34" charset="0"/>
              </a:rPr>
              <a:t>рименение</a:t>
            </a:r>
            <a:r>
              <a:rPr lang="ru-RU" noProof="0" dirty="0" smtClean="0">
                <a:latin typeface="Arial" pitchFamily="34" charset="0"/>
                <a:cs typeface="Arial" pitchFamily="34" charset="0"/>
              </a:rPr>
              <a:t> логических функций ЕСЛИ();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Оформление результатов вычислений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noProof="0" dirty="0" smtClean="0">
                <a:latin typeface="Arial" pitchFamily="34" charset="0"/>
                <a:cs typeface="Arial" pitchFamily="34" charset="0"/>
              </a:rPr>
              <a:t>Построение диаграмм</a:t>
            </a:r>
          </a:p>
          <a:p>
            <a:pPr lvl="0">
              <a:spcBef>
                <a:spcPct val="20000"/>
              </a:spcBef>
            </a:pPr>
            <a:endParaRPr lang="ru-RU" noProof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Расчет зарплаты и налогов сотрудников предприятия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зарплаты и налогов сотрудников предприятия</dc:title>
  <dc:creator>teacher</dc:creator>
  <cp:lastModifiedBy>teacher</cp:lastModifiedBy>
  <cp:revision>2</cp:revision>
  <dcterms:created xsi:type="dcterms:W3CDTF">2017-10-23T14:14:18Z</dcterms:created>
  <dcterms:modified xsi:type="dcterms:W3CDTF">2017-10-23T14:30:55Z</dcterms:modified>
</cp:coreProperties>
</file>