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0" r:id="rId6"/>
    <p:sldId id="265" r:id="rId7"/>
    <p:sldId id="263" r:id="rId8"/>
    <p:sldId id="261" r:id="rId9"/>
    <p:sldId id="25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7E621-C550-433F-BEF1-B345A5B3970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2E6DA-179A-4D69-B793-563A7EB5F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74C0-558D-441D-ABAF-A82357F616E8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BBE1-00E6-44A5-B352-214AD5F4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992888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340768"/>
            <a:ext cx="4464496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 6.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методика преподавания тем по взаимоотношению человека с  государством: налоги.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564904"/>
            <a:ext cx="5328592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дидактического материала для проведения интегрированных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уроковпо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теме: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«Налоги в условиях возрастающей роли государства в обеспечении граждан общественными благами».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3813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г. Москва, 2017 г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88640"/>
            <a:ext cx="806489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ПЕДАГОГИЧЕСКОЙ ПРАКТИКЕ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484784"/>
            <a:ext cx="7416824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собранных группой "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атомиков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теоретического материала, задач, исторических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текстов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тестов можно в доступной и интересной форме познакомить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начиная с 8 и заканчивая 11 классом с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сложной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темой.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29001"/>
            <a:ext cx="7416824" cy="701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можно использовать на различных этапах урока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темы, закреплении, повторении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437112"/>
            <a:ext cx="741682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Особая ценность проекта состоит в возможности использовать материал на уроках истории , обществознания, географии, информатики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способствует формированию 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компетенций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ВНИМАНИЕ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 формирование  банка дидактических материалов по теме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в условиях возрастающей роли государства в обеспечении граждан общественными благами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1556792"/>
            <a:ext cx="4392488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разработать дидактические материалы для использования на различных этапах урока, </a:t>
            </a: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задания,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будут  использоваться  при изучении  истории, обществознания, экономики, географии, информатики.</a:t>
            </a:r>
          </a:p>
          <a:p>
            <a:pPr algn="just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869160"/>
            <a:ext cx="374441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 учащихся: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– 11 классы.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19" y="1080120"/>
          <a:ext cx="8712968" cy="49730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1142"/>
                <a:gridCol w="4021370"/>
                <a:gridCol w="1340456"/>
              </a:tblGrid>
              <a:tr h="541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педагога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разработки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Целевая аудитория  учащихся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 anchor="ctr"/>
                </a:tc>
              </a:tr>
              <a:tr h="563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Алексеева Людмила Григорьевна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 рекомендации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Презентация: «</a:t>
                      </a:r>
                      <a:r>
                        <a:rPr lang="ru-RU" sz="16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Взаимоотношения человека с государством: налоги»</a:t>
                      </a: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класс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309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Асманова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Наталья Вячеславовна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Презентация: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«Школьникам о налогах».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8- 9 классы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64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Храмцова Людмила Юрьевна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Презентация: «История возникновения налогов».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– 11 классы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360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Грошева Елена Геннадиевна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Презентация: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«Налоговый вычет»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10-11 классы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623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Звягина Ольга Григорьевна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Презентация: «НДФЛ – сравнительный анализ по странам мира». 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– 11 класс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3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Кантан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Ольга Евгеньевна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Интерактивный тест по теме: «Виды налогов». 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8-9 классы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Бессонова Нелли Васильевна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Тестовые задания по теме: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«Налоги».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  <a:tr h="64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Оборнева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Практическая работа: «Расчет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зарплаты и налогов в электронных таблицах».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10- 11 класс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06" marR="619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352928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знания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учащиеся должны знать: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основания взимания налогов с граждан;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налоги, уплачиваемые гражданами;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необходимость и порядок получения ИНН;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случаи, в которых необходимо заполнять налоговую   декларацию;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случаи и способы получения налоговых вычетов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учебной деятельности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классно-урочное преподавание (коммуникативный семинар);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практическое задание с родителями;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обучение с использованием сети Интернет (использование ЦОР);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решение кейсов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0"/>
            <a:ext cx="806489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ЭЛЕМЕНТЫ ПРОЕКТА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412776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309320"/>
            <a:ext cx="34536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Алексеева Людмила Григорьевна</a:t>
            </a:r>
            <a:endParaRPr lang="ru-RU" b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ЭЛЕМЕНТЫ ПРОЕКТА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446449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кадр из которой представлен в разработке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иллюстрирует 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вопросы темы</a:t>
            </a:r>
            <a:r>
              <a:rPr lang="en-US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кадры презентации содержат необходимый набор терминов </a:t>
            </a:r>
            <a:r>
              <a:rPr lang="en-US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понятий </a:t>
            </a:r>
            <a:r>
              <a:rPr lang="en-US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исторических справок.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229200"/>
            <a:ext cx="34186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Асманова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060848" cy="22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5532" t="22695" r="8511" b="12057"/>
          <a:stretch>
            <a:fillRect/>
          </a:stretch>
        </p:blipFill>
        <p:spPr bwMode="auto">
          <a:xfrm>
            <a:off x="4427984" y="3645024"/>
            <a:ext cx="3384376" cy="25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6237312"/>
            <a:ext cx="30970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Храмцова Людмила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5714" t="20953" r="10000" b="14286"/>
          <a:stretch>
            <a:fillRect/>
          </a:stretch>
        </p:blipFill>
        <p:spPr bwMode="auto">
          <a:xfrm>
            <a:off x="395536" y="1700808"/>
            <a:ext cx="6408712" cy="48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ЭЛЕМЕНТЫ ПРОЕКТА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949280"/>
            <a:ext cx="29692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Грошева Елена Геннадиевна</a:t>
            </a:r>
            <a:endParaRPr lang="ru-RU" b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052736"/>
            <a:ext cx="40324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содержит богатый теоретический материал.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6641" t="21402" r="12737" b="19165"/>
          <a:stretch>
            <a:fillRect/>
          </a:stretch>
        </p:blipFill>
        <p:spPr bwMode="auto">
          <a:xfrm>
            <a:off x="323528" y="1484784"/>
            <a:ext cx="4248472" cy="31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25014" t="21064" r="10478" b="15744"/>
          <a:stretch>
            <a:fillRect/>
          </a:stretch>
        </p:blipFill>
        <p:spPr bwMode="auto">
          <a:xfrm>
            <a:off x="3707904" y="3068960"/>
            <a:ext cx="4392488" cy="322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ЭЛЕМЕНТЫ ПРОЕКТА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628800"/>
            <a:ext cx="316835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содержит  иллюстративный материал, графики, схемы по теме «География подоходного налога».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6309320"/>
            <a:ext cx="28768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Звягина Ольга Григорьевна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563888" y="1628800"/>
            <a:ext cx="4464496" cy="2088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занятий по финансовой грамотности создана подборка иллюстративных материалов, текстовых, создан интерактивный тест по теме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«Виды налогов».              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endParaRPr lang="ru-RU" sz="2000" dirty="0" smtClean="0">
              <a:latin typeface="Arial" charset="0"/>
            </a:endParaRPr>
          </a:p>
        </p:txBody>
      </p:sp>
      <p:pic>
        <p:nvPicPr>
          <p:cNvPr id="14340" name="Рисунок 6" descr="P71022-1225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933056"/>
            <a:ext cx="3108694" cy="2304256"/>
          </a:xfrm>
          <a:noFill/>
        </p:spPr>
      </p:pic>
      <p:pic>
        <p:nvPicPr>
          <p:cNvPr id="14341" name="Содержимое 5" descr="P71022-1225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63" y="1268760"/>
            <a:ext cx="31088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06489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ЭЛЕМЕНТЫ ПРОЕКТА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933056"/>
            <a:ext cx="27029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Кантан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Евгеньевна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869160"/>
            <a:ext cx="40324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тест по теме «Налоги»для учеников 8-9 классов.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733256"/>
            <a:ext cx="30744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Бессонова Нелли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38" t="20297" r="10063" b="15843"/>
          <a:stretch>
            <a:fillRect/>
          </a:stretch>
        </p:blipFill>
        <p:spPr bwMode="auto">
          <a:xfrm>
            <a:off x="395536" y="1124744"/>
            <a:ext cx="7200800" cy="53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88640"/>
            <a:ext cx="806489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ЭЛЕМЕНТЫ ПРОЕКТА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309320"/>
            <a:ext cx="332834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Оборнева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512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ФИНАНСОВАЯ  ГРАМОТНОСТЬ</vt:lpstr>
      <vt:lpstr>Цель проекта: формирование  банка дидактических материалов по теме «Налоги в условиях возрастающей роли государства в обеспечении граждан общественными благами».</vt:lpstr>
      <vt:lpstr>УЧАСТНИКИ ПРОЕКТА </vt:lpstr>
      <vt:lpstr>Слайд 4</vt:lpstr>
      <vt:lpstr>ОСНОВНЫЕ ЭЛЕМЕНТЫ ПРОЕКТА </vt:lpstr>
      <vt:lpstr>ОСНОВНЫЕ ЭЛЕМЕНТЫ ПРОЕКТА </vt:lpstr>
      <vt:lpstr>ОСНОВНЫЕ ЭЛЕМЕНТЫ ПРОЕКТА</vt:lpstr>
      <vt:lpstr>Для проведения занятий по финансовой грамотности создана подборка иллюстративных материалов, текстовых, создан интерактивный тест по теме «Виды налогов».                  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 ГРАМОТНОСТЬ</dc:title>
  <dc:creator>User</dc:creator>
  <cp:lastModifiedBy>User</cp:lastModifiedBy>
  <cp:revision>42</cp:revision>
  <dcterms:created xsi:type="dcterms:W3CDTF">2017-10-24T23:38:19Z</dcterms:created>
  <dcterms:modified xsi:type="dcterms:W3CDTF">2017-10-27T15:24:18Z</dcterms:modified>
</cp:coreProperties>
</file>