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8" r:id="rId5"/>
    <p:sldId id="260" r:id="rId6"/>
    <p:sldId id="265" r:id="rId7"/>
    <p:sldId id="263" r:id="rId8"/>
    <p:sldId id="261" r:id="rId9"/>
    <p:sldId id="258" r:id="rId10"/>
    <p:sldId id="270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7E621-C550-433F-BEF1-B345A5B3970B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2E6DA-179A-4D69-B793-563A7EB5F7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74C0-558D-441D-ABAF-A82357F616E8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ABBE1-00E6-44A5-B352-214AD5F4C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74C0-558D-441D-ABAF-A82357F616E8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ABBE1-00E6-44A5-B352-214AD5F4C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74C0-558D-441D-ABAF-A82357F616E8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ABBE1-00E6-44A5-B352-214AD5F4C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74C0-558D-441D-ABAF-A82357F616E8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ABBE1-00E6-44A5-B352-214AD5F4C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74C0-558D-441D-ABAF-A82357F616E8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ABBE1-00E6-44A5-B352-214AD5F4C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74C0-558D-441D-ABAF-A82357F616E8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ABBE1-00E6-44A5-B352-214AD5F4C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74C0-558D-441D-ABAF-A82357F616E8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ABBE1-00E6-44A5-B352-214AD5F4C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74C0-558D-441D-ABAF-A82357F616E8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ABBE1-00E6-44A5-B352-214AD5F4C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74C0-558D-441D-ABAF-A82357F616E8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ABBE1-00E6-44A5-B352-214AD5F4C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74C0-558D-441D-ABAF-A82357F616E8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ABBE1-00E6-44A5-B352-214AD5F4C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74C0-558D-441D-ABAF-A82357F616E8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ABBE1-00E6-44A5-B352-214AD5F4C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74C0-558D-441D-ABAF-A82357F616E8}" type="datetimeFigureOut">
              <a:rPr lang="ru-RU" smtClean="0"/>
              <a:pPr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ABBE1-00E6-44A5-B352-214AD5F4C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9"/>
            <a:ext cx="7992888" cy="86409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ФИНАНСОВАЯ 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ГРАМОТНОСТЬ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1340768"/>
            <a:ext cx="4464496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МОДУЛЬ  6.</a:t>
            </a: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и методика преподавания тем по взаимоотношению человека с  государством: налоги.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5856" y="2564904"/>
            <a:ext cx="5328592" cy="18774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Проект: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Разработка дидактического материала для проведения интегрированных </a:t>
            </a:r>
            <a:r>
              <a:rPr lang="ru-RU" b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уроковпо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теме: </a:t>
            </a:r>
          </a:p>
          <a:p>
            <a:pPr algn="just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«Налоги в условиях возрастающей роли государства в обеспечении граждан общественными благами».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6381328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г. Москва, 2017 г</a:t>
            </a:r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188640"/>
            <a:ext cx="806489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ИСПОЛЬЗОВАНИЕ ПРОЕКТА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 ПЕДАГОГИЧЕСКОЙ ПРАКТИКЕ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611560" y="1484784"/>
            <a:ext cx="7416824" cy="1800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помощью собранных группой "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атомиков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»: теоретического материала, задач, исторических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материалов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текстов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тестов можно в доступной и интересной форме познакомить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учащихся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начиная с 8 и заканчивая 11 классом с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этой сложной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темой.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3429001"/>
            <a:ext cx="7416824" cy="7017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 можно использовать на различных этапах урока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lvl="0" indent="-342900" algn="just">
              <a:spcBef>
                <a:spcPct val="20000"/>
              </a:spcBef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изучении темы, закреплении, повторении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4437112"/>
            <a:ext cx="7416824" cy="16312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Особая ценность проекта состоит в возможности использовать материал на уроках истории , обществознания, географии, информатики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способствует формированию 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компетенций учащихся.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1"/>
            <a:ext cx="8229600" cy="158417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СПАСИБО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ЗА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ВНИМАНИЕ</a:t>
            </a:r>
            <a:r>
              <a:rPr lang="ru-RU" b="1" dirty="0" smtClean="0"/>
              <a:t>!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8064896" cy="93610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проекта: формирование  банка дидактических материалов по теме «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Налоги в условиях возрастающей роли государства в обеспечении граждан общественными благами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63888" y="1556792"/>
            <a:ext cx="4392488" cy="28083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разработать дидактические материалы для использования на различных этапах урока, </a:t>
            </a:r>
          </a:p>
          <a:p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универсальные 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задания, 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которые будут  использоваться  при изучении  истории, обществознания, экономики, географии, информатики.</a:t>
            </a:r>
          </a:p>
          <a:p>
            <a:pPr algn="just"/>
            <a:endParaRPr lang="ru-RU" sz="20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4869160"/>
            <a:ext cx="3744416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Целевая аудитория учащихся: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– 11 классы.</a:t>
            </a:r>
          </a:p>
          <a:p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064896" cy="93610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1519" y="1080120"/>
          <a:ext cx="8712968" cy="497303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351142"/>
                <a:gridCol w="4021370"/>
                <a:gridCol w="1340456"/>
              </a:tblGrid>
              <a:tr h="5414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 педагога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Название разработки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Целевая аудитория  учащихся</a:t>
                      </a:r>
                      <a:endParaRPr lang="ru-RU" sz="1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 anchor="ctr"/>
                </a:tc>
              </a:tr>
              <a:tr h="56356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Алексеева Людмила Григорьевна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Методические рекомендации</a:t>
                      </a:r>
                      <a:r>
                        <a:rPr lang="ru-RU" sz="1600" b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Презентация: «</a:t>
                      </a:r>
                      <a:r>
                        <a:rPr lang="ru-RU" sz="1600" b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Взаимоотношения человека с государством: налоги»</a:t>
                      </a: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 класс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</a:tr>
              <a:tr h="3097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sz="1600" b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Асманова</a:t>
                      </a:r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Наталья Вячеславовна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Презентация:</a:t>
                      </a:r>
                      <a:r>
                        <a:rPr lang="ru-RU" sz="1600" b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«Школьникам о налогах».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8- 9 классы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</a:tr>
              <a:tr h="648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Храмцова Людмила Юрьевна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Презентация: «История возникновения налогов».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– 11 классы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</a:tr>
              <a:tr h="3600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Грошева Елена Геннадиевна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Презентация:</a:t>
                      </a:r>
                      <a:r>
                        <a:rPr lang="ru-RU" sz="1600" b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«Налоговый вычет»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10-11 классы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</a:tr>
              <a:tr h="6231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</a:t>
                      </a:r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Звягина Ольга Григорьевна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Презентация: «НДФЛ – сравнительный анализ по странам мира». 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 – 11 класс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</a:tr>
              <a:tr h="3240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 </a:t>
                      </a:r>
                      <a:r>
                        <a:rPr lang="ru-RU" sz="1600" b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Кантан</a:t>
                      </a:r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Ольга Евгеньевна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Интерактивный тест по теме: «Виды налогов». 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8-9 классы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 Бессонова Нелли Васильевна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Тестовые задания по теме:</a:t>
                      </a:r>
                      <a:r>
                        <a:rPr lang="ru-RU" sz="1600" b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«Налоги».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ru-RU" sz="1600" b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класс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</a:tr>
              <a:tr h="648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 </a:t>
                      </a:r>
                      <a:r>
                        <a:rPr lang="ru-RU" sz="1600" b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Оборнева</a:t>
                      </a:r>
                      <a:r>
                        <a:rPr lang="ru-RU" sz="16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Ирина Владимировна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Практическая работа: «Расчет</a:t>
                      </a:r>
                      <a:r>
                        <a:rPr lang="ru-RU" sz="1600" b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зарплаты и налогов в электронных таблицах».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10- 11 класс</a:t>
                      </a:r>
                      <a:endParaRPr lang="ru-RU" sz="16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906" marR="61906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988840"/>
            <a:ext cx="8352928" cy="40934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Базовые знания</a:t>
            </a:r>
          </a:p>
          <a:p>
            <a:pPr lvl="0"/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результате изучения данной темы учащиеся должны знать:</a:t>
            </a:r>
          </a:p>
          <a:p>
            <a:pPr lvl="0"/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основания взимания налогов с граждан;</a:t>
            </a:r>
          </a:p>
          <a:p>
            <a:pPr lvl="0"/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налоги, уплачиваемые гражданами;</a:t>
            </a:r>
          </a:p>
          <a:p>
            <a:pPr lvl="0"/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необходимость и порядок получения ИНН;</a:t>
            </a:r>
          </a:p>
          <a:p>
            <a:pPr lvl="0"/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случаи, в которых необходимо заполнять налоговую   декларацию;</a:t>
            </a:r>
          </a:p>
          <a:p>
            <a:pPr lvl="0"/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случаи и способы получения налоговых вычетов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ru-RU" sz="20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организации учебной деятельности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классно-урочное преподавание (коммуникативный семинар);</a:t>
            </a:r>
          </a:p>
          <a:p>
            <a:pPr lvl="0"/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практическое задание с родителями;</a:t>
            </a:r>
          </a:p>
          <a:p>
            <a:pPr lvl="0"/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обучение с использованием сети Интернет (использование ЦОР);</a:t>
            </a:r>
          </a:p>
          <a:p>
            <a:pPr lvl="0"/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решение кейсов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83568" y="0"/>
            <a:ext cx="806489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ОСНОВНЫЕ ЭЛЕМЕНТЫ ПРОЕКТА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1412776"/>
            <a:ext cx="396044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6309320"/>
            <a:ext cx="345363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Алексеева Людмила Григорьевна</a:t>
            </a:r>
            <a:endParaRPr lang="ru-RU" b="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51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064896" cy="93610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ЭЛЕМЕНТЫ ПРОЕКТА</a:t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1412776"/>
            <a:ext cx="4464496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кадр из которой представлен в разработке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иллюстрирует </a:t>
            </a:r>
            <a:r>
              <a:rPr lang="ru-RU" sz="2000" baseline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многие вопросы темы</a:t>
            </a:r>
            <a:r>
              <a:rPr lang="en-US" sz="2000" baseline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aseline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кадры презентации содержат необходимый набор терминов </a:t>
            </a:r>
            <a:r>
              <a:rPr lang="en-US" sz="2000" baseline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aseline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понятий </a:t>
            </a:r>
            <a:r>
              <a:rPr lang="en-US" sz="2000" baseline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aseline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исторических справок.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5229200"/>
            <a:ext cx="341862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Асманова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Наталья Вячеславовна</a:t>
            </a:r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36912"/>
            <a:ext cx="3060848" cy="2293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 l="25532" t="22695" r="8511" b="12057"/>
          <a:stretch>
            <a:fillRect/>
          </a:stretch>
        </p:blipFill>
        <p:spPr bwMode="auto">
          <a:xfrm>
            <a:off x="4427984" y="3645024"/>
            <a:ext cx="3384376" cy="251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076056" y="6237312"/>
            <a:ext cx="309700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Храмцова Людмила Юрьевна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25714" t="20953" r="10000" b="14286"/>
          <a:stretch>
            <a:fillRect/>
          </a:stretch>
        </p:blipFill>
        <p:spPr bwMode="auto">
          <a:xfrm>
            <a:off x="395536" y="1700808"/>
            <a:ext cx="6408712" cy="484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064896" cy="93610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ЭЛЕМЕНТЫ ПРОЕКТА</a:t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80112" y="5949280"/>
            <a:ext cx="296921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Грошева Елена Геннадиевна</a:t>
            </a:r>
            <a:endParaRPr lang="ru-RU" b="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91880" y="1052736"/>
            <a:ext cx="403244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содержит богатый теоретический материал.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26641" t="21402" r="12737" b="19165"/>
          <a:stretch>
            <a:fillRect/>
          </a:stretch>
        </p:blipFill>
        <p:spPr bwMode="auto">
          <a:xfrm>
            <a:off x="323528" y="1484784"/>
            <a:ext cx="4248472" cy="31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 l="25014" t="21064" r="10478" b="15744"/>
          <a:stretch>
            <a:fillRect/>
          </a:stretch>
        </p:blipFill>
        <p:spPr bwMode="auto">
          <a:xfrm>
            <a:off x="3707904" y="3068960"/>
            <a:ext cx="4392488" cy="3227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ЭЛЕМЕНТЫ ПРОЕКТА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1628800"/>
            <a:ext cx="3168352" cy="1477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содержит  иллюстративный материал, графики, схемы по теме «География подоходного налога».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92080" y="6309320"/>
            <a:ext cx="287681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Звягина Ольга Григорьевна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3563888" y="1628800"/>
            <a:ext cx="4464496" cy="208823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just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проведения занятий по финансовой грамотности создана подборка иллюстративных материалов, текстовых, создан интерактивный тест по теме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«Виды налогов».               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Arial" charset="0"/>
              </a:rPr>
              <a:t/>
            </a:r>
            <a:br>
              <a:rPr lang="ru-RU" sz="2000" dirty="0" smtClean="0">
                <a:latin typeface="Arial" charset="0"/>
              </a:rPr>
            </a:br>
            <a:endParaRPr lang="ru-RU" sz="2000" dirty="0" smtClean="0">
              <a:latin typeface="Arial" charset="0"/>
            </a:endParaRPr>
          </a:p>
        </p:txBody>
      </p:sp>
      <p:pic>
        <p:nvPicPr>
          <p:cNvPr id="14340" name="Рисунок 6" descr="P71022-122511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3933056"/>
            <a:ext cx="3108694" cy="2304256"/>
          </a:xfrm>
          <a:noFill/>
        </p:spPr>
      </p:pic>
      <p:pic>
        <p:nvPicPr>
          <p:cNvPr id="14341" name="Содержимое 5" descr="P71022-12252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063" y="1268760"/>
            <a:ext cx="310880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188640"/>
            <a:ext cx="806489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ОСНОВНЫЕ ЭЛЕМЕНТЫ ПРОЕКТА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3933056"/>
            <a:ext cx="270298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Кантан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Ольга Евгеньевна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44008" y="4869160"/>
            <a:ext cx="403244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Разработан тест по теме «Налоги»для учеников 8-9 классов.  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5733256"/>
            <a:ext cx="307443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Бессонова Нелли Васильевна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138" t="20297" r="10063" b="15843"/>
          <a:stretch>
            <a:fillRect/>
          </a:stretch>
        </p:blipFill>
        <p:spPr bwMode="auto">
          <a:xfrm>
            <a:off x="395536" y="1124744"/>
            <a:ext cx="7200800" cy="5322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11560" y="188640"/>
            <a:ext cx="806489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ОСНОВНЫЕ ЭЛЕМЕНТЫ ПРОЕКТА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6309320"/>
            <a:ext cx="3328347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Оборнева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Ирина Владимировна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512</Words>
  <Application>Microsoft Office PowerPoint</Application>
  <PresentationFormat>Экран (4:3)</PresentationFormat>
  <Paragraphs>87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ФИНАНСОВАЯ  ГРАМОТНОСТЬ</vt:lpstr>
      <vt:lpstr>Цель проекта: формирование  банка дидактических материалов по теме «Налоги в условиях возрастающей роли государства в обеспечении граждан общественными благами».</vt:lpstr>
      <vt:lpstr>УЧАСТНИКИ ПРОЕКТА </vt:lpstr>
      <vt:lpstr>Слайд 4</vt:lpstr>
      <vt:lpstr>ОСНОВНЫЕ ЭЛЕМЕНТЫ ПРОЕКТА </vt:lpstr>
      <vt:lpstr>ОСНОВНЫЕ ЭЛЕМЕНТЫ ПРОЕКТА </vt:lpstr>
      <vt:lpstr>ОСНОВНЫЕ ЭЛЕМЕНТЫ ПРОЕКТА</vt:lpstr>
      <vt:lpstr>Для проведения занятий по финансовой грамотности создана подборка иллюстративных материалов, текстовых, создан интерактивный тест по теме «Виды налогов».                  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 ГРАМОТНОСТЬ</dc:title>
  <dc:creator>User</dc:creator>
  <cp:lastModifiedBy>User</cp:lastModifiedBy>
  <cp:revision>42</cp:revision>
  <dcterms:created xsi:type="dcterms:W3CDTF">2017-10-24T23:38:19Z</dcterms:created>
  <dcterms:modified xsi:type="dcterms:W3CDTF">2017-10-27T15:24:18Z</dcterms:modified>
</cp:coreProperties>
</file>