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265" r:id="rId4"/>
    <p:sldId id="259" r:id="rId5"/>
    <p:sldId id="260" r:id="rId6"/>
    <p:sldId id="292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4437-86F5-434C-BC57-3897DB65DA67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748D-B811-4573-9CE1-618E83D12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C9DDCAF6-B2F8-4760-BADA-0023870BB1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white">
          <a:xfrm>
            <a:off x="228600" y="228600"/>
            <a:ext cx="1219200" cy="1219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6524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effectLst/>
                <a:latin typeface="Arial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E7846-AA65-43CB-A7AB-82946848E1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A705E-86AE-4295-B0CC-3B7F53AD8B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6EEE897-4771-42B9-A7D8-772C3C904A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6F7BA9-8420-4FB0-9CCE-AD7A8322DA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C268B1-6BC3-431D-BAB4-495B587186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E6C858-B96C-4C32-8ADB-A085910DBD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383A1-0294-4F83-80F6-1BBC8A2217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EB4CA6-1F52-4FB2-B899-D27758EF91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C7EC93-CDDB-4F03-8FE1-7D1A65D98A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94BAA5-FF16-4AE1-85A6-2813452D1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FE9DBD-CBD1-4776-A11E-EF93E38342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39" name="Image" r:id="rId15" imgW="7377778" imgH="1219048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B5A3B1C-968F-4CA6-A341-DDD1617AB9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Company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140968"/>
            <a:ext cx="8001000" cy="914400"/>
          </a:xfrm>
        </p:spPr>
        <p:txBody>
          <a:bodyPr/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Разработка элементов занятий по изучению модуля 6 «Содержание и методика преподавания тем по взаимоотношению человека с государством: налоги»</a:t>
            </a:r>
            <a:endParaRPr lang="en-US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6237312"/>
            <a:ext cx="7086600" cy="381000"/>
          </a:xfrm>
        </p:spPr>
        <p:txBody>
          <a:bodyPr/>
          <a:lstStyle/>
          <a:p>
            <a:r>
              <a:rPr lang="ru-RU" sz="2400" b="1" dirty="0" smtClean="0"/>
              <a:t>16.10.- 25.10 2017</a:t>
            </a:r>
            <a:endParaRPr lang="en-US" sz="2400" b="1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2051720" y="5661248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5" y="0"/>
            <a:ext cx="1452447" cy="14847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63688" y="18864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Федеральный методический центр по финансовой грамотности системы общего и среднего профессионального образования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Налоги, как и налоговая политика в целом, являются одним из основных инструментов управления и регулирования экономики со стороны государства в условиях рынка.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8" name="Рисунок 7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Состав команды</a:t>
            </a:r>
            <a:endParaRPr lang="en-US" sz="200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755576" y="2132856"/>
            <a:ext cx="4038600" cy="165124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50000"/>
              </a:lnSpc>
            </a:pPr>
            <a:r>
              <a:rPr lang="ru-RU" sz="2800" b="1" dirty="0" err="1" smtClean="0">
                <a:effectLst/>
                <a:latin typeface="Arial" charset="0"/>
              </a:rPr>
              <a:t>Смарыгина</a:t>
            </a:r>
            <a:r>
              <a:rPr lang="ru-RU" sz="2800" b="1" dirty="0" smtClean="0">
                <a:effectLst/>
                <a:latin typeface="Arial" charset="0"/>
              </a:rPr>
              <a:t> 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Татьяна Дмитриевна,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Учитель информатики</a:t>
            </a:r>
            <a:endParaRPr lang="en-US" sz="2000" b="1" dirty="0">
              <a:effectLst/>
              <a:latin typeface="Arial" charset="0"/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755576" y="4005064"/>
            <a:ext cx="4038600" cy="165618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50000"/>
              </a:lnSpc>
            </a:pPr>
            <a:r>
              <a:rPr lang="ru-RU" sz="2800" b="1" dirty="0" err="1" smtClean="0">
                <a:effectLst/>
                <a:latin typeface="Arial" charset="0"/>
              </a:rPr>
              <a:t>Чабарова</a:t>
            </a:r>
            <a:endParaRPr lang="ru-RU" sz="2800" b="1" dirty="0" smtClean="0">
              <a:effectLst/>
              <a:latin typeface="Arial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Марина Станиславовна,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Учитель физики</a:t>
            </a:r>
            <a:endParaRPr lang="en-US" sz="2000" b="1" dirty="0" smtClean="0">
              <a:effectLst/>
              <a:latin typeface="Arial" charset="0"/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300192" y="3212976"/>
            <a:ext cx="2592288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ГБОУ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СОШ № 1507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614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13" name="Рисунок 12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9036496" cy="504056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Тема модуля: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«Взаимоотношения человека и государства: налоги».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Категория обучающихся: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5-7, 8-9, 10-11 классы.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Формы занятий: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лекция, урок-игра, урок-викторина, групповая работа, тестирование.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Цель: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познакомить с основными налогообложениями в РФ, сформировать налоговую грамотность и правовую культуру.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Планируемые результаты: при успешном изучении этого модуля ученик должен: 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понимать правовые последствия неуплаты налогов в РФ;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знать права и обязанности налогоплательщика;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знать основные виды налогов и налоговых вычетов в РФ; 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Оборудование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ПК с выходом в интернет, проектор, раздаточный материал.</a:t>
            </a: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9614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9" name="Рисунок 8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Целевая аудитория</a:t>
            </a:r>
            <a:endParaRPr lang="en-US" sz="2000" dirty="0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6372200" y="3645024"/>
            <a:ext cx="2286000" cy="187220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>
              <a:effectLst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323528" y="3573016"/>
            <a:ext cx="2286000" cy="194421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>
              <a:effectLst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467544" y="4005064"/>
            <a:ext cx="20882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smtClean="0">
                <a:effectLst/>
                <a:latin typeface="Arial" charset="0"/>
              </a:rPr>
              <a:t>5–7 </a:t>
            </a:r>
          </a:p>
          <a:p>
            <a:pPr algn="ctr" eaLnBrk="0" hangingPunct="0"/>
            <a:r>
              <a:rPr lang="ru-RU" sz="3200" b="1" dirty="0" smtClean="0">
                <a:effectLst/>
                <a:latin typeface="Arial" charset="0"/>
              </a:rPr>
              <a:t>классы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2339752" y="2996953"/>
            <a:ext cx="1479352" cy="936104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508104" y="3068960"/>
            <a:ext cx="975293" cy="93610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842882" y="1828800"/>
            <a:ext cx="13153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effectLst/>
                <a:latin typeface="Arial" charset="0"/>
              </a:rPr>
              <a:t>классы</a:t>
            </a:r>
            <a:endParaRPr lang="en-US" sz="14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491880" y="4293096"/>
            <a:ext cx="2286000" cy="187220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>
              <a:effectLst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563888" y="4653136"/>
            <a:ext cx="20882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smtClean="0">
                <a:effectLst/>
                <a:latin typeface="Arial" charset="0"/>
              </a:rPr>
              <a:t>8–9 </a:t>
            </a:r>
          </a:p>
          <a:p>
            <a:pPr algn="ctr" eaLnBrk="0" hangingPunct="0"/>
            <a:r>
              <a:rPr lang="ru-RU" sz="3200" b="1" dirty="0" smtClean="0">
                <a:effectLst/>
                <a:latin typeface="Arial" charset="0"/>
              </a:rPr>
              <a:t>классы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44208" y="4077072"/>
            <a:ext cx="20882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smtClean="0">
                <a:effectLst/>
                <a:latin typeface="Arial" charset="0"/>
              </a:rPr>
              <a:t>10–11 классы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4355976" y="3212976"/>
            <a:ext cx="504056" cy="108012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30" name="Рисунок 29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432392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 </a:t>
                      </a:r>
                      <a:r>
                        <a:rPr lang="ru-RU" sz="2400" dirty="0" err="1" smtClean="0"/>
                        <a:t>п</a:t>
                      </a:r>
                      <a:r>
                        <a:rPr lang="ru-RU" sz="2400" dirty="0" smtClean="0"/>
                        <a:t>/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разработки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Целевая аудитория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Урок-лекция «Почему важно</a:t>
                      </a:r>
                      <a:r>
                        <a:rPr lang="ru-RU" sz="2400" baseline="0" dirty="0" smtClean="0"/>
                        <a:t> платить налоги»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9-11 классы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Интеллектуальная  игра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5-7 классы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Урок-игра «Слабое звено. Все о налогах»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8-9 классы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Кроссворд на</a:t>
                      </a:r>
                      <a:r>
                        <a:rPr lang="ru-RU" sz="2400" baseline="0" dirty="0" smtClean="0"/>
                        <a:t> тему «Налоги»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9-11 классы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Тест «Земельный и имущественный налог»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10-11 классы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7" name="Рисунок 6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Спасибо за внимание.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pic>
        <p:nvPicPr>
          <p:cNvPr id="4" name="Рисунок 3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5" y="0"/>
            <a:ext cx="1452447" cy="1484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theme/theme1.xml><?xml version="1.0" encoding="utf-8"?>
<a:theme xmlns:a="http://schemas.openxmlformats.org/drawingml/2006/main" name="cdb2004c010gl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495</TotalTime>
  <Words>261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cdb2004c010gl</vt:lpstr>
      <vt:lpstr>Image</vt:lpstr>
      <vt:lpstr>Разработка элементов занятий по изучению модуля 6 «Содержание и методика преподавания тем по взаимоотношению человека с государством: налоги»</vt:lpstr>
      <vt:lpstr>Слайд 2</vt:lpstr>
      <vt:lpstr>Состав команды</vt:lpstr>
      <vt:lpstr>План</vt:lpstr>
      <vt:lpstr>Целевая аудитория</vt:lpstr>
      <vt:lpstr>Структура проекта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элементов занятий по изучению модуля 6«Содержание и методика преподавания тем по взаимоотношению человека с государством: налоги»</dc:title>
  <dc:creator>Татьяна Смарыгина</dc:creator>
  <cp:lastModifiedBy>Смарыгина Татьяна Дмитриевна</cp:lastModifiedBy>
  <cp:revision>37</cp:revision>
  <dcterms:created xsi:type="dcterms:W3CDTF">2017-10-24T21:25:57Z</dcterms:created>
  <dcterms:modified xsi:type="dcterms:W3CDTF">2017-10-25T10:11:29Z</dcterms:modified>
</cp:coreProperties>
</file>