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9" r:id="rId4"/>
    <p:sldId id="275" r:id="rId5"/>
    <p:sldId id="276" r:id="rId6"/>
    <p:sldId id="277" r:id="rId7"/>
    <p:sldId id="278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B99A-4AAE-4B2F-BA81-58C2A453DE2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6552-9A0C-428B-97DA-083E1577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2089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Методические приемы  раскрытия темы</a:t>
            </a:r>
          </a:p>
          <a:p>
            <a:r>
              <a:rPr lang="ru-RU" sz="2400" dirty="0" smtClean="0"/>
              <a:t>                «Налоговая система РФ»</a:t>
            </a:r>
          </a:p>
          <a:p>
            <a:r>
              <a:rPr lang="ru-RU" sz="2400" dirty="0" smtClean="0"/>
              <a:t>                      в начальной школе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512168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9888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термины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государство и гражданин; гражданская ответственность; что такое налоги;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бывают налоги; что такое бюджет; кто такой налогоплательщик;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налоговая инспекция.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7544" y="-5062925"/>
            <a:ext cx="8551893" cy="1012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образовательные: дать определение понятию налоги, познакомить учащихся с  видами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структурой налогов, их функциями в современном обществе, доказать необходимость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уплачивать налоги;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развивающие: формирование у учащихся основ налоговой культуры, развитие у них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аналитического и логического мышления,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применять полученные знания в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воспитательная: формирование правильного отношения школьников к налогам,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экономически грамотного, отвечающего за свои решения гражданина,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прививать уважение к законодательству России, воспитывать в учащихся чувство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уплаты налогов   и гражданской ответственности.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2089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Методические приемы  раскрытия темы</a:t>
            </a:r>
          </a:p>
          <a:p>
            <a:r>
              <a:rPr lang="ru-RU" sz="2400" dirty="0" smtClean="0"/>
              <a:t>                «Налоговая система РФ»</a:t>
            </a:r>
          </a:p>
          <a:p>
            <a:r>
              <a:rPr lang="ru-RU" sz="2400" dirty="0" smtClean="0"/>
              <a:t>                      в начальной школе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512168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916832"/>
            <a:ext cx="2880320" cy="2160240"/>
          </a:xfrm>
          <a:prstGeom prst="rect">
            <a:avLst/>
          </a:prstGeom>
        </p:spPr>
      </p:pic>
      <p:pic>
        <p:nvPicPr>
          <p:cNvPr id="9" name="Рисунок 8" descr="Слайд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916832"/>
            <a:ext cx="2880319" cy="2160240"/>
          </a:xfrm>
          <a:prstGeom prst="rect">
            <a:avLst/>
          </a:prstGeom>
        </p:spPr>
      </p:pic>
      <p:pic>
        <p:nvPicPr>
          <p:cNvPr id="10" name="Рисунок 9" descr="Слайд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16833"/>
            <a:ext cx="2880320" cy="2160239"/>
          </a:xfrm>
          <a:prstGeom prst="rect">
            <a:avLst/>
          </a:prstGeom>
        </p:spPr>
      </p:pic>
      <p:pic>
        <p:nvPicPr>
          <p:cNvPr id="11" name="Рисунок 10" descr="Слайд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221088"/>
            <a:ext cx="2880320" cy="2160240"/>
          </a:xfrm>
          <a:prstGeom prst="rect">
            <a:avLst/>
          </a:prstGeom>
        </p:spPr>
      </p:pic>
      <p:pic>
        <p:nvPicPr>
          <p:cNvPr id="12" name="Рисунок 11" descr="Слайд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221088"/>
            <a:ext cx="2880320" cy="2160240"/>
          </a:xfrm>
          <a:prstGeom prst="rect">
            <a:avLst/>
          </a:prstGeom>
        </p:spPr>
      </p:pic>
      <p:pic>
        <p:nvPicPr>
          <p:cNvPr id="13" name="Рисунок 12" descr="Слайд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221088"/>
            <a:ext cx="288032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2089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Методические приемы  раскрытия темы</a:t>
            </a:r>
          </a:p>
          <a:p>
            <a:r>
              <a:rPr lang="ru-RU" sz="2400" dirty="0" smtClean="0"/>
              <a:t>                «Налоговая система РФ»</a:t>
            </a:r>
          </a:p>
          <a:p>
            <a:r>
              <a:rPr lang="ru-RU" sz="2400" dirty="0" smtClean="0"/>
              <a:t>                      в средней школе школе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512168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адекватного отношения школьников к налогам, воспитание экономически грамотного, отвечающего за свои решения гражданина.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чувства общности между гражданами и государством, ответственности, правильной гражданской позиции , выполнение обязанностей гражданина по Конституции РФ.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учащихся основ налоговой культуры, развитие у них аналитического и логического мышления;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познавательного интереса к экономическим процессам, происходящим в государстве, памяти, внимательности, логического мышления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0851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термины: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 и гражданин; гражданская ответственность; что такое налоги;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бывают налоги; что такое бюджет; кто такой налогоплательщик;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инспекция, НДС, НДФЛ, акцизы.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82089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         Методические приемы  раскрытия темы</a:t>
            </a:r>
          </a:p>
          <a:p>
            <a:r>
              <a:rPr lang="ru-RU" sz="2400" dirty="0" smtClean="0"/>
              <a:t>                        «Налоговая система РФ»</a:t>
            </a:r>
          </a:p>
          <a:p>
            <a:r>
              <a:rPr lang="ru-RU" sz="2400" dirty="0" smtClean="0"/>
              <a:t>                        в средней школе школе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88640"/>
            <a:ext cx="1080120" cy="1080120"/>
          </a:xfrm>
          <a:prstGeom prst="rect">
            <a:avLst/>
          </a:prstGeom>
        </p:spPr>
      </p:pic>
      <p:pic>
        <p:nvPicPr>
          <p:cNvPr id="8" name="Рисунок 7" descr="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104789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6632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Методические приемы  раскрытия темы</a:t>
            </a:r>
          </a:p>
          <a:p>
            <a:r>
              <a:rPr lang="ru-RU" sz="2400" dirty="0" smtClean="0"/>
              <a:t>                «Налоговая система РФ»</a:t>
            </a:r>
          </a:p>
          <a:p>
            <a:r>
              <a:rPr lang="ru-RU" sz="2400" dirty="0" smtClean="0"/>
              <a:t>                       в старшей школе 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88640"/>
            <a:ext cx="1152128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1844824"/>
            <a:ext cx="856895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экономического образа мышления; потребности в получении экономических знаний и интереса к изучению экономических дисциплин; способности к личному самоопределению и самореализации;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воспитание ответственности за экономические решения; уважения к труду;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системы знаний об экономической деятельности фирм и государства.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умениями получать и критически осмысливать экономическую информацию, анализировать, систематизировать полученные данные.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3800435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изучения на профильном уровне ученик должен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нать/понимать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 основных теоретических положений,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536" y="4400180"/>
            <a:ext cx="8748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основные экономические принципы функционирования налоговой системы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приводить примеры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 рынков;  прямых и косвенных налогов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писывать: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основные виды налогов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бъяснять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экономические явления  причины неравенства доходов;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последствия     инфляции;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сравнивать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различать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федеральные,региональные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местные налоги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вычислять на условных примерах: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какие налоги заплатит физическое лицо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объекта налогообложения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171" y="4221088"/>
            <a:ext cx="3035829" cy="22768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2089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Методические приемы  раскрытия темы</a:t>
            </a:r>
          </a:p>
          <a:p>
            <a:r>
              <a:rPr lang="ru-RU" sz="2400" dirty="0" smtClean="0"/>
              <a:t>                «Налоговая система РФ»</a:t>
            </a:r>
          </a:p>
          <a:p>
            <a:r>
              <a:rPr lang="ru-RU" sz="2400" dirty="0" smtClean="0"/>
              <a:t>                       в старшей школе </a:t>
            </a:r>
            <a:endParaRPr lang="ru-RU" sz="2400" dirty="0"/>
          </a:p>
        </p:txBody>
      </p:sp>
      <p:pic>
        <p:nvPicPr>
          <p:cNvPr id="6" name="Рисунок 5" descr="1987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512168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2688299" cy="2016224"/>
          </a:xfrm>
          <a:prstGeom prst="rect">
            <a:avLst/>
          </a:prstGeom>
        </p:spPr>
      </p:pic>
      <p:pic>
        <p:nvPicPr>
          <p:cNvPr id="9" name="Рисунок 8" descr="Слайд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060848"/>
            <a:ext cx="3059832" cy="2294874"/>
          </a:xfrm>
          <a:prstGeom prst="rect">
            <a:avLst/>
          </a:prstGeom>
        </p:spPr>
      </p:pic>
      <p:pic>
        <p:nvPicPr>
          <p:cNvPr id="12" name="Рисунок 11" descr="Слайд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060848"/>
            <a:ext cx="2843808" cy="2132856"/>
          </a:xfrm>
          <a:prstGeom prst="rect">
            <a:avLst/>
          </a:prstGeom>
        </p:spPr>
      </p:pic>
      <p:pic>
        <p:nvPicPr>
          <p:cNvPr id="13" name="Рисунок 12" descr="Слайд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221088"/>
            <a:ext cx="3035830" cy="2276872"/>
          </a:xfrm>
          <a:prstGeom prst="rect">
            <a:avLst/>
          </a:prstGeom>
        </p:spPr>
      </p:pic>
      <p:pic>
        <p:nvPicPr>
          <p:cNvPr id="15" name="Рисунок 14" descr="Слайд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4221088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nalogobra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СПАСИБО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ЗА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ВНИМАНИЕ ! </a:t>
            </a:r>
            <a:endParaRPr lang="ru-RU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390</Words>
  <Application>Microsoft Office PowerPoint</Application>
  <PresentationFormat>Экран (4:3)</PresentationFormat>
  <Paragraphs>134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Эдуард</cp:lastModifiedBy>
  <cp:revision>24</cp:revision>
  <dcterms:created xsi:type="dcterms:W3CDTF">2017-11-24T07:13:35Z</dcterms:created>
  <dcterms:modified xsi:type="dcterms:W3CDTF">2017-11-24T19:19:47Z</dcterms:modified>
</cp:coreProperties>
</file>