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58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67" d="100"/>
          <a:sy n="67" d="100"/>
        </p:scale>
        <p:origin x="-1458" y="-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824036" y="3923015"/>
            <a:ext cx="3344981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3808271" y="2587843"/>
            <a:ext cx="7697445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4453079" y="3015792"/>
            <a:ext cx="6462717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4267332" y="4766917"/>
            <a:ext cx="6448608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1284390" y="5061540"/>
            <a:ext cx="2624713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F22A91B4-4B77-4DDD-9031-62140CDB6709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863457" y="4135346"/>
            <a:ext cx="2781175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2641919" y="5509809"/>
            <a:ext cx="98424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90D2496-E538-42D9-9C1D-BA4179070FF4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12192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91B4-4B77-4DDD-9031-62140CDB6709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2496-E538-42D9-9C1D-BA4179070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50279"/>
            <a:ext cx="2617760" cy="54695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40" y="838199"/>
            <a:ext cx="7877120" cy="51816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91B4-4B77-4DDD-9031-62140CDB6709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2496-E538-42D9-9C1D-BA4179070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91B4-4B77-4DDD-9031-62140CDB6709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2496-E538-42D9-9C1D-BA4179070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41" y="1497994"/>
            <a:ext cx="1072191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3754403"/>
            <a:ext cx="99568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91B4-4B77-4DDD-9031-62140CDB6709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2496-E538-42D9-9C1D-BA4179070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91B4-4B77-4DDD-9031-62140CDB6709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2496-E538-42D9-9C1D-BA4179070FF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21664" y="2039112"/>
            <a:ext cx="48768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039112"/>
            <a:ext cx="48768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664" y="2038389"/>
            <a:ext cx="402336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54788" y="2038387"/>
            <a:ext cx="4019611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91B4-4B77-4DDD-9031-62140CDB6709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2496-E538-42D9-9C1D-BA4179070FF4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5244850" y="4281003"/>
            <a:ext cx="1717993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5234482" y="3316841"/>
            <a:ext cx="1717993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1121664" y="2743199"/>
            <a:ext cx="402336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7059168" y="2743200"/>
            <a:ext cx="402336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91B4-4B77-4DDD-9031-62140CDB6709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2496-E538-42D9-9C1D-BA4179070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91B4-4B77-4DDD-9031-62140CDB6709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2496-E538-42D9-9C1D-BA4179070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41" y="1487082"/>
            <a:ext cx="4011084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1133" y="835428"/>
            <a:ext cx="6265827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5041" y="3408421"/>
            <a:ext cx="4011084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91B4-4B77-4DDD-9031-62140CDB6709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2496-E538-42D9-9C1D-BA4179070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0" y="191206"/>
            <a:ext cx="37084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40" y="4669655"/>
            <a:ext cx="1072192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840736" y="594360"/>
            <a:ext cx="6498336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5600" y="5416153"/>
            <a:ext cx="89408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91B4-4B77-4DDD-9031-62140CDB6709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2496-E538-42D9-9C1D-BA4179070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40" y="436563"/>
            <a:ext cx="1072192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038388"/>
            <a:ext cx="99568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40" y="6148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F22A91B4-4B77-4DDD-9031-62140CDB6709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14887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2160" y="6148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990D2496-E538-42D9-9C1D-BA4179070FF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emf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4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6.emf"/><Relationship Id="rId9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360000">
            <a:off x="3976408" y="3003899"/>
            <a:ext cx="7189742" cy="15997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 недели финансовой грамотности для 10-11 классов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360000">
            <a:off x="3927501" y="4769046"/>
            <a:ext cx="7168792" cy="1040845"/>
          </a:xfrm>
        </p:spPr>
        <p:txBody>
          <a:bodyPr>
            <a:normAutofit fontScale="62500" lnSpcReduction="20000"/>
          </a:bodyPr>
          <a:lstStyle/>
          <a:p>
            <a:r>
              <a:rPr lang="ru-RU" sz="40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Авторы </a:t>
            </a:r>
            <a:r>
              <a:rPr lang="ru-RU" sz="4000" dirty="0" err="1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Канакина</a:t>
            </a:r>
            <a:r>
              <a:rPr lang="ru-RU" sz="40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И.Н.,Косова</a:t>
            </a:r>
            <a:r>
              <a:rPr lang="ru-RU" sz="40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Л.В.,  </a:t>
            </a:r>
            <a:r>
              <a:rPr lang="ru-RU" sz="4000" dirty="0" err="1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Лагуточкина</a:t>
            </a:r>
            <a:r>
              <a:rPr lang="ru-RU" sz="40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Л.Н.,</a:t>
            </a:r>
            <a:r>
              <a:rPr lang="ru-RU" sz="4000" dirty="0" err="1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Медвенская</a:t>
            </a:r>
            <a:r>
              <a:rPr lang="ru-RU" sz="40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Н.В., Наливайко С.Е., Соколова Ю.В.,  </a:t>
            </a:r>
            <a:r>
              <a:rPr lang="ru-RU" sz="4000" dirty="0" err="1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Туисова</a:t>
            </a:r>
            <a:r>
              <a:rPr lang="ru-RU" sz="40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Л.Л., </a:t>
            </a:r>
            <a:r>
              <a:rPr lang="ru-RU" sz="4000" dirty="0" err="1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Шанина</a:t>
            </a:r>
            <a:r>
              <a:rPr lang="ru-RU" sz="40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Т.В.</a:t>
            </a:r>
            <a:endParaRPr lang="ru-RU" sz="40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4" name="Picture 2" descr="C:\Users\KTV\Desktop\ostorogno moshennik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9144">
            <a:off x="-176644" y="1293589"/>
            <a:ext cx="6144483" cy="186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948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40" y="0"/>
            <a:ext cx="10721920" cy="1700213"/>
          </a:xfrm>
        </p:spPr>
        <p:txBody>
          <a:bodyPr/>
          <a:lstStyle/>
          <a:p>
            <a:r>
              <a:rPr lang="ru-RU" dirty="0" smtClean="0"/>
              <a:t>День первый – установочный классный час. </a:t>
            </a:r>
            <a:r>
              <a:rPr lang="ru-RU" sz="2400" i="1" dirty="0" smtClean="0"/>
              <a:t>Соколова Ю.В. </a:t>
            </a:r>
            <a:r>
              <a:rPr lang="ru-RU" sz="2400" i="1" dirty="0" err="1" smtClean="0"/>
              <a:t>Туисова</a:t>
            </a:r>
            <a:r>
              <a:rPr lang="ru-RU" sz="2400" i="1" dirty="0" smtClean="0"/>
              <a:t> Л.Л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0" y="1528763"/>
            <a:ext cx="5998464" cy="518636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600" b="1" dirty="0"/>
              <a:t> Мошенничество. Как защитить себя от мошенников.</a:t>
            </a:r>
          </a:p>
          <a:p>
            <a:r>
              <a:rPr lang="ru-RU" sz="2600" b="1" dirty="0"/>
              <a:t>Цели:</a:t>
            </a:r>
            <a:endParaRPr lang="ru-RU" sz="2600" dirty="0"/>
          </a:p>
          <a:p>
            <a:pPr lvl="0"/>
            <a:r>
              <a:rPr lang="ru-RU" sz="2600" dirty="0"/>
              <a:t>повышение информированности о мошенничестве и мошенниках;</a:t>
            </a:r>
          </a:p>
          <a:p>
            <a:pPr lvl="0"/>
            <a:r>
              <a:rPr lang="ru-RU" sz="2600" dirty="0"/>
              <a:t>развитие критического мышления.</a:t>
            </a:r>
          </a:p>
          <a:p>
            <a:r>
              <a:rPr lang="ru-RU" sz="2600" b="1" dirty="0"/>
              <a:t>Задачи:</a:t>
            </a:r>
            <a:endParaRPr lang="ru-RU" sz="2600" dirty="0"/>
          </a:p>
          <a:p>
            <a:pPr lvl="0"/>
            <a:r>
              <a:rPr lang="ru-RU" sz="2600" dirty="0"/>
              <a:t>познакомиться с психологией мошенничества;</a:t>
            </a:r>
          </a:p>
          <a:p>
            <a:pPr lvl="0"/>
            <a:r>
              <a:rPr lang="ru-RU" sz="2600" dirty="0"/>
              <a:t>рассмотреть некоторые виды мошенничества;</a:t>
            </a:r>
          </a:p>
          <a:p>
            <a:pPr lvl="0"/>
            <a:r>
              <a:rPr lang="ru-RU" sz="2600" dirty="0"/>
              <a:t>изучить способы самозащиты от мошенников.</a:t>
            </a:r>
          </a:p>
          <a:p>
            <a:r>
              <a:rPr lang="ru-RU" sz="2600" b="1" dirty="0"/>
              <a:t>Форма:</a:t>
            </a:r>
            <a:r>
              <a:rPr lang="ru-RU" sz="2600" dirty="0"/>
              <a:t> беседа с элементами тренинга.</a:t>
            </a:r>
          </a:p>
          <a:p>
            <a:r>
              <a:rPr lang="ru-RU" sz="2600" b="1" dirty="0"/>
              <a:t>Подготовительный этап: </a:t>
            </a:r>
            <a:r>
              <a:rPr lang="ru-RU" sz="2600" dirty="0"/>
              <a:t>За 2 недели до классного часа классный руководитель предлагает учащимся:</a:t>
            </a:r>
          </a:p>
          <a:p>
            <a:pPr lvl="0"/>
            <a:r>
              <a:rPr lang="ru-RU" sz="2600" dirty="0"/>
              <a:t>обратить внимание в СМИ (газеты, телевидение) на преступления, связанные с мошенничеством.</a:t>
            </a:r>
          </a:p>
          <a:p>
            <a:pPr lvl="0"/>
            <a:r>
              <a:rPr lang="ru-RU" sz="2600" dirty="0"/>
              <a:t>подготовить сообщение о цыганском гипнозе 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6193536" y="1543051"/>
            <a:ext cx="5807964" cy="51292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/>
              <a:t>План классного часа-беседы с элементами тренинга для </a:t>
            </a:r>
            <a:r>
              <a:rPr lang="ru-RU" b="1" dirty="0" smtClean="0"/>
              <a:t>10-11 </a:t>
            </a:r>
            <a:r>
              <a:rPr lang="ru-RU" b="1" dirty="0"/>
              <a:t>классов:</a:t>
            </a:r>
            <a:endParaRPr lang="ru-RU" dirty="0"/>
          </a:p>
          <a:p>
            <a:pPr lvl="0"/>
            <a:r>
              <a:rPr lang="ru-RU" dirty="0"/>
              <a:t>Беседа о некоторых видах мошенничества.</a:t>
            </a:r>
          </a:p>
          <a:p>
            <a:pPr lvl="0"/>
            <a:r>
              <a:rPr lang="ru-RU" dirty="0"/>
              <a:t>Теоретический материал (Статьи УК, личность мошенника и личность жертвы, зоны риска)</a:t>
            </a:r>
          </a:p>
          <a:p>
            <a:pPr lvl="0"/>
            <a:r>
              <a:rPr lang="ru-RU" dirty="0"/>
              <a:t>Некоторые виды мошенничества (уличное, цыганский гипноз, мобильный телефон, интернет)</a:t>
            </a:r>
          </a:p>
          <a:p>
            <a:pPr lvl="0"/>
            <a:r>
              <a:rPr lang="ru-RU" dirty="0"/>
              <a:t>Работа в микро-группах по составлению «Большой Книги Советов, как защититься от мошенников?»</a:t>
            </a:r>
          </a:p>
          <a:p>
            <a:endParaRPr lang="ru-RU" dirty="0"/>
          </a:p>
        </p:txBody>
      </p:sp>
      <p:pic>
        <p:nvPicPr>
          <p:cNvPr id="4098" name="Picture 2" descr="C:\Users\KTV\Desktop\ostorogno moshennik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5572">
            <a:off x="-105741" y="640250"/>
            <a:ext cx="2211586" cy="67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635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День второй – Литература</a:t>
            </a:r>
            <a:br>
              <a:rPr lang="ru-RU" b="1" i="1" dirty="0" smtClean="0"/>
            </a:br>
            <a:r>
              <a:rPr lang="ru-RU" sz="2400" i="1" dirty="0" err="1" smtClean="0"/>
              <a:t>Лагуточкина</a:t>
            </a:r>
            <a:r>
              <a:rPr lang="ru-RU" sz="2400" i="1" dirty="0" smtClean="0"/>
              <a:t> Л.Н. Косова Л.В.</a:t>
            </a:r>
            <a:endParaRPr lang="ru-RU" sz="2400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0013" y="1685925"/>
            <a:ext cx="5898451" cy="5014913"/>
          </a:xfrm>
        </p:spPr>
        <p:txBody>
          <a:bodyPr>
            <a:normAutofit fontScale="40000" lnSpcReduction="20000"/>
          </a:bodyPr>
          <a:lstStyle/>
          <a:p>
            <a:endParaRPr lang="ru-RU" sz="2000" dirty="0" smtClean="0"/>
          </a:p>
          <a:p>
            <a:endParaRPr lang="ru-RU" sz="2000" dirty="0"/>
          </a:p>
          <a:p>
            <a:endParaRPr lang="ru-RU" sz="7400" dirty="0" smtClean="0"/>
          </a:p>
          <a:p>
            <a:pPr marL="0" indent="0">
              <a:buNone/>
            </a:pPr>
            <a:r>
              <a:rPr lang="ru-RU" sz="7400" b="1" i="1" dirty="0"/>
              <a:t>Вопросы к поэме Н.В. Гоголя </a:t>
            </a:r>
            <a:br>
              <a:rPr lang="ru-RU" sz="7400" b="1" i="1" dirty="0"/>
            </a:br>
            <a:r>
              <a:rPr lang="ru-RU" sz="7400" b="1" i="1" dirty="0"/>
              <a:t>«Мертвые души»</a:t>
            </a:r>
            <a:endParaRPr lang="ru-RU" sz="7400" dirty="0"/>
          </a:p>
          <a:p>
            <a:endParaRPr lang="ru-RU" sz="2000" dirty="0" smtClean="0"/>
          </a:p>
          <a:p>
            <a:r>
              <a:rPr lang="ru-RU" sz="6000" i="1" dirty="0" smtClean="0"/>
              <a:t>1</a:t>
            </a:r>
            <a:r>
              <a:rPr lang="en-US" sz="6000" i="1" dirty="0"/>
              <a:t>.</a:t>
            </a:r>
            <a:r>
              <a:rPr lang="ru-RU" sz="6000" i="1" dirty="0" smtClean="0"/>
              <a:t> Какие противоправные действия совершает Чичиков ?</a:t>
            </a:r>
          </a:p>
          <a:p>
            <a:r>
              <a:rPr lang="ru-RU" sz="6000" i="1" dirty="0" smtClean="0"/>
              <a:t>2. К какому кодексу вы бы отнесли преступные действия Чичикова?</a:t>
            </a:r>
          </a:p>
          <a:p>
            <a:r>
              <a:rPr lang="ru-RU" sz="6000" i="1" dirty="0" smtClean="0"/>
              <a:t>3. При каких условиях могло быть совершенно такое преступление?</a:t>
            </a:r>
          </a:p>
          <a:p>
            <a:r>
              <a:rPr lang="ru-RU" sz="6000" i="1" dirty="0" smtClean="0"/>
              <a:t>4. Была ли законной сделка , предложенная Чичиковым ? Почему?</a:t>
            </a:r>
          </a:p>
          <a:p>
            <a:r>
              <a:rPr lang="ru-RU" sz="6000" i="1" dirty="0" smtClean="0"/>
              <a:t>5.От чего пытались избавиться помещики , продав мертвые души?</a:t>
            </a:r>
            <a:endParaRPr lang="ru-RU" sz="6000" i="1" dirty="0"/>
          </a:p>
        </p:txBody>
      </p:sp>
      <p:pic>
        <p:nvPicPr>
          <p:cNvPr id="5122" name="Picture 2" descr="C:\Users\KTV\Desktop\ostorogno moshennik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2515">
            <a:off x="9680110" y="687190"/>
            <a:ext cx="2626296" cy="79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Чичиков_и_Манилов.avi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2838" y="2190750"/>
            <a:ext cx="4876800" cy="3644900"/>
          </a:xfrm>
        </p:spPr>
      </p:pic>
    </p:spTree>
    <p:extLst>
      <p:ext uri="{BB962C8B-B14F-4D97-AF65-F5344CB8AC3E}">
        <p14:creationId xmlns:p14="http://schemas.microsoft.com/office/powerpoint/2010/main" val="399872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40" y="1"/>
            <a:ext cx="10721920" cy="1614488"/>
          </a:xfrm>
        </p:spPr>
        <p:txBody>
          <a:bodyPr/>
          <a:lstStyle/>
          <a:p>
            <a:r>
              <a:rPr lang="ru-RU" dirty="0" smtClean="0"/>
              <a:t>День третий – английский язык</a:t>
            </a:r>
            <a:br>
              <a:rPr lang="ru-RU" dirty="0" smtClean="0"/>
            </a:br>
            <a:r>
              <a:rPr lang="ru-RU" sz="2800" i="1" dirty="0" err="1" smtClean="0"/>
              <a:t>Шанина</a:t>
            </a:r>
            <a:r>
              <a:rPr lang="ru-RU" sz="2800" i="1" dirty="0" smtClean="0"/>
              <a:t> Т.В.</a:t>
            </a:r>
            <a:endParaRPr lang="ru-RU" sz="2800" i="1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413405"/>
              </p:ext>
            </p:extLst>
          </p:nvPr>
        </p:nvGraphicFramePr>
        <p:xfrm>
          <a:off x="185738" y="1642033"/>
          <a:ext cx="3686175" cy="5215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3" imgW="5667172" imgH="8019870" progId="AcroExch.Document.11">
                  <p:embed/>
                </p:oleObj>
              </mc:Choice>
              <mc:Fallback>
                <p:oleObj name="Acrobat Document" r:id="rId3" imgW="5667172" imgH="801987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5738" y="1642033"/>
                        <a:ext cx="3686175" cy="5215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064179"/>
              </p:ext>
            </p:extLst>
          </p:nvPr>
        </p:nvGraphicFramePr>
        <p:xfrm>
          <a:off x="4072852" y="1528763"/>
          <a:ext cx="3766223" cy="532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Acrobat Document" r:id="rId5" imgW="5667172" imgH="8019870" progId="AcroExch.Document.11">
                  <p:embed/>
                </p:oleObj>
              </mc:Choice>
              <mc:Fallback>
                <p:oleObj name="Acrobat Document" r:id="rId5" imgW="5667172" imgH="801987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72852" y="1528763"/>
                        <a:ext cx="3766223" cy="5329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744427"/>
              </p:ext>
            </p:extLst>
          </p:nvPr>
        </p:nvGraphicFramePr>
        <p:xfrm>
          <a:off x="8153400" y="1689206"/>
          <a:ext cx="3652837" cy="5168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7" imgW="5667172" imgH="8019870" progId="AcroExch.Document.11">
                  <p:embed/>
                </p:oleObj>
              </mc:Choice>
              <mc:Fallback>
                <p:oleObj name="Acrobat Document" r:id="rId7" imgW="5667172" imgH="801987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53400" y="1689206"/>
                        <a:ext cx="3652837" cy="5168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 descr="C:\Users\KTV\Desktop\ostorogno moshennik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5814">
            <a:off x="-237763" y="313095"/>
            <a:ext cx="2320515" cy="7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956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79237"/>
          </a:xfrm>
        </p:spPr>
        <p:txBody>
          <a:bodyPr/>
          <a:lstStyle/>
          <a:p>
            <a:r>
              <a:rPr lang="ru-RU" dirty="0" smtClean="0"/>
              <a:t>День четвертый  - предметы естественно-научного цикла </a:t>
            </a:r>
            <a:r>
              <a:rPr lang="ru-RU" sz="2000" i="1" dirty="0" err="1" smtClean="0"/>
              <a:t>Канакаина</a:t>
            </a:r>
            <a:r>
              <a:rPr lang="ru-RU" sz="2000" i="1" dirty="0" smtClean="0"/>
              <a:t> И.Н., </a:t>
            </a:r>
            <a:r>
              <a:rPr lang="ru-RU" sz="2000" i="1" dirty="0" err="1" smtClean="0"/>
              <a:t>Медвенская</a:t>
            </a:r>
            <a:r>
              <a:rPr lang="ru-RU" sz="2000" i="1" dirty="0" smtClean="0"/>
              <a:t> Н.В., Наливайко С.Е.</a:t>
            </a:r>
            <a:endParaRPr lang="ru-RU" sz="2000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243897"/>
              </p:ext>
            </p:extLst>
          </p:nvPr>
        </p:nvGraphicFramePr>
        <p:xfrm>
          <a:off x="0" y="1621351"/>
          <a:ext cx="3181350" cy="4501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Acrobat Document" r:id="rId3" imgW="5667172" imgH="8019870" progId="AcroExch.Document.11">
                  <p:embed/>
                </p:oleObj>
              </mc:Choice>
              <mc:Fallback>
                <p:oleObj name="Acrobat Document" r:id="rId3" imgW="5667172" imgH="801987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621351"/>
                        <a:ext cx="3181350" cy="4501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36950"/>
              </p:ext>
            </p:extLst>
          </p:nvPr>
        </p:nvGraphicFramePr>
        <p:xfrm>
          <a:off x="4243388" y="1790290"/>
          <a:ext cx="3581400" cy="5067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Acrobat Document" r:id="rId5" imgW="5667172" imgH="8019870" progId="AcroExch.Document.11">
                  <p:embed/>
                </p:oleObj>
              </mc:Choice>
              <mc:Fallback>
                <p:oleObj name="Acrobat Document" r:id="rId5" imgW="5667172" imgH="801987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43388" y="1790290"/>
                        <a:ext cx="3581400" cy="5067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0" name="Picture 6" descr="C:\Users\KTV\Desktop\ostorogno moshennik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2" y="5669711"/>
            <a:ext cx="3910441" cy="118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6421328"/>
              </p:ext>
            </p:extLst>
          </p:nvPr>
        </p:nvGraphicFramePr>
        <p:xfrm>
          <a:off x="8615363" y="1643062"/>
          <a:ext cx="3252786" cy="4602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Acrobat Document" r:id="rId8" imgW="5667172" imgH="8019870" progId="AcroExch.Document.11">
                  <p:embed/>
                </p:oleObj>
              </mc:Choice>
              <mc:Fallback>
                <p:oleObj name="Acrobat Document" r:id="rId8" imgW="5667172" imgH="801987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615363" y="1643062"/>
                        <a:ext cx="3252786" cy="4602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0680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пятый – подведение итогов</a:t>
            </a:r>
            <a:br>
              <a:rPr lang="ru-RU" dirty="0" smtClean="0"/>
            </a:br>
            <a:r>
              <a:rPr lang="ru-RU" sz="2400" i="1" dirty="0" smtClean="0"/>
              <a:t>Соколова Ю.В.</a:t>
            </a:r>
            <a:endParaRPr lang="ru-RU" sz="24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7600" y="1714500"/>
            <a:ext cx="9956800" cy="490061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Итоговый семинар «Книга советов»</a:t>
            </a:r>
          </a:p>
          <a:p>
            <a:pPr marL="0" indent="0" algn="just">
              <a:buNone/>
            </a:pPr>
            <a:r>
              <a:rPr lang="ru-RU" dirty="0" smtClean="0"/>
              <a:t>Предполагается групповая работа по составлению книги советов, как избежать мошенничества в различных сферах жизни.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2050" name="Picture 2" descr="C:\Users\KTV\Desktop\965_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3212646"/>
            <a:ext cx="6000751" cy="341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TV\Desktop\ostorogno moshennik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9037">
            <a:off x="-277350" y="387125"/>
            <a:ext cx="2328758" cy="70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TV\Desktop\ostorogno moshennik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5257">
            <a:off x="10229340" y="502297"/>
            <a:ext cx="2134404" cy="64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TV\Desktop\ostorogno moshennik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0163">
            <a:off x="10085303" y="5729714"/>
            <a:ext cx="2224516" cy="67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KTV\Desktop\ostorogno moshennik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6819">
            <a:off x="-132379" y="5670836"/>
            <a:ext cx="2253091" cy="68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277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</TotalTime>
  <Words>162</Words>
  <Application>Microsoft Office PowerPoint</Application>
  <PresentationFormat>Произвольный</PresentationFormat>
  <Paragraphs>36</Paragraphs>
  <Slides>6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8" baseType="lpstr">
      <vt:lpstr>Sketchbook</vt:lpstr>
      <vt:lpstr>Acrobat Document</vt:lpstr>
      <vt:lpstr>Проект недели финансовой грамотности для 10-11 классов</vt:lpstr>
      <vt:lpstr>День первый – установочный классный час. Соколова Ю.В. Туисова Л.Л.</vt:lpstr>
      <vt:lpstr>День второй – Литература Лагуточкина Л.Н. Косова Л.В.</vt:lpstr>
      <vt:lpstr>День третий – английский язык Шанина Т.В.</vt:lpstr>
      <vt:lpstr>День четвертый  - предметы естественно-научного цикла Канакаина И.Н., Медвенская Н.В., Наливайко С.Е.</vt:lpstr>
      <vt:lpstr>День пятый – подведение итогов Соколова Ю.В.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KTV</cp:lastModifiedBy>
  <cp:revision>17</cp:revision>
  <dcterms:created xsi:type="dcterms:W3CDTF">2017-11-21T12:11:44Z</dcterms:created>
  <dcterms:modified xsi:type="dcterms:W3CDTF">2017-11-24T11:59:15Z</dcterms:modified>
</cp:coreProperties>
</file>