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64" r:id="rId2"/>
    <p:sldId id="262" r:id="rId3"/>
    <p:sldId id="263" r:id="rId4"/>
    <p:sldId id="265" r:id="rId5"/>
    <p:sldId id="258" r:id="rId6"/>
    <p:sldId id="261" r:id="rId7"/>
    <p:sldId id="259" r:id="rId8"/>
    <p:sldId id="260" r:id="rId9"/>
    <p:sldId id="25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075EA-E470-4B59-B658-4753E8CD2B27}" type="datetimeFigureOut">
              <a:rPr lang="ru-RU"/>
              <a:pPr>
                <a:defRPr/>
              </a:pPr>
              <a:t>25.11.2017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F14A2-2691-4E38-B4DB-50A63B2EA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247C6-40A5-4517-8C5D-FECA64223F1D}" type="datetimeFigureOut">
              <a:rPr lang="ru-RU"/>
              <a:pPr>
                <a:defRPr/>
              </a:pPr>
              <a:t>25.11.2017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F5782-3806-49B4-820A-4367F12F8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555CD-DE80-4134-B992-770F23E48D81}" type="datetimeFigureOut">
              <a:rPr lang="ru-RU"/>
              <a:pPr>
                <a:defRPr/>
              </a:pPr>
              <a:t>25.11.2017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F842C-0CDD-411B-86B0-06C7A2AD1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F28F7-9B9F-43DF-B84F-1C9F87FC1C14}" type="datetimeFigureOut">
              <a:rPr lang="ru-RU"/>
              <a:pPr>
                <a:defRPr/>
              </a:pPr>
              <a:t>25.11.2017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E456E-9E74-4882-B27F-DAD431DF4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E346D-9278-4229-9709-1AED179DBC4D}" type="datetimeFigureOut">
              <a:rPr lang="ru-RU"/>
              <a:pPr>
                <a:defRPr/>
              </a:pPr>
              <a:t>25.11.2017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9DBB9-A4F7-4792-B375-E94007807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B2B27-6CA0-4262-A79E-F652B1010E54}" type="datetimeFigureOut">
              <a:rPr lang="ru-RU"/>
              <a:pPr>
                <a:defRPr/>
              </a:pPr>
              <a:t>25.11.2017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D6592-E4DD-41DE-ABD8-1D73E4820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2A110-5E5F-4F56-8D4E-6FE3A94CCBB1}" type="datetimeFigureOut">
              <a:rPr lang="ru-RU"/>
              <a:pPr>
                <a:defRPr/>
              </a:pPr>
              <a:t>25.11.2017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2AAEC-5245-48A9-B65B-2307AD771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2EFE-BD6D-4880-A1D2-417DBDD0A8B0}" type="datetimeFigureOut">
              <a:rPr lang="ru-RU"/>
              <a:pPr>
                <a:defRPr/>
              </a:pPr>
              <a:t>25.11.2017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A1065-3038-4E78-BECE-4D9D8CEE8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08B1E-A382-4CE9-8F6E-E138D3064C42}" type="datetimeFigureOut">
              <a:rPr lang="ru-RU"/>
              <a:pPr>
                <a:defRPr/>
              </a:pPr>
              <a:t>25.11.2017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93701-6953-436A-97B1-781FE6BA1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7D48E-F3F8-4892-8606-92983DB4EE5B}" type="datetimeFigureOut">
              <a:rPr lang="ru-RU"/>
              <a:pPr>
                <a:defRPr/>
              </a:pPr>
              <a:t>25.11.2017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8F4EF-C0E3-4684-8592-8BD45D81D6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CEAD7-25CE-45A0-9670-3FF6E5067869}" type="datetimeFigureOut">
              <a:rPr lang="ru-RU"/>
              <a:pPr>
                <a:defRPr/>
              </a:pPr>
              <a:t>25.11.2017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A0A68-3BED-4DBE-9A9B-E04813CE4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61443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033" name="Picture 4" descr="slidemaster_med3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9E35815F-F270-4664-8013-91B50988CE96}" type="datetimeFigureOut">
              <a:rPr lang="ru-RU"/>
              <a:pPr>
                <a:defRPr/>
              </a:pPr>
              <a:t>25.11.2017</a:t>
            </a:fld>
            <a:endParaRPr lang="ru-RU"/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6772A100-6CDF-4007-9AB5-76C801049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/>
              <a:t>ПРОЕКТ</a:t>
            </a:r>
            <a:br>
              <a:rPr lang="ru-RU"/>
            </a:b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Тема: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«Управление личными финансами»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/>
              <a:t>Цикл метапредметных занятий для старшеклассников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1800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z="1800" smtClean="0"/>
              <a:t>Выполнен в рамках курсов повышения квалификации «Содержание и методика преподавания курса финансовой грамотности различным категориям обучающихся» ФМЦ ФГ СОСПО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/>
              <a:t>Состав проектной группы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Викторова Н.Г.</a:t>
            </a:r>
          </a:p>
          <a:p>
            <a:pPr eaLnBrk="1" hangingPunct="1">
              <a:defRPr/>
            </a:pPr>
            <a:r>
              <a:rPr lang="ru-RU"/>
              <a:t>Каменский Р.Г.</a:t>
            </a:r>
          </a:p>
          <a:p>
            <a:pPr eaLnBrk="1" hangingPunct="1">
              <a:defRPr/>
            </a:pPr>
            <a:r>
              <a:rPr lang="ru-RU"/>
              <a:t>Каратеева-Козловская Л.Н.</a:t>
            </a:r>
          </a:p>
          <a:p>
            <a:pPr eaLnBrk="1" hangingPunct="1">
              <a:defRPr/>
            </a:pPr>
            <a:r>
              <a:rPr lang="ru-RU"/>
              <a:t>Парамонов А.А. </a:t>
            </a:r>
          </a:p>
          <a:p>
            <a:pPr eaLnBrk="1" hangingPunct="1">
              <a:defRPr/>
            </a:pPr>
            <a:r>
              <a:rPr lang="ru-RU"/>
              <a:t>Медведь А.В. </a:t>
            </a:r>
          </a:p>
          <a:p>
            <a:pPr eaLnBrk="1" hangingPunct="1">
              <a:defRPr/>
            </a:pPr>
            <a:r>
              <a:rPr lang="ru-RU"/>
              <a:t>Ноготкова М.П. </a:t>
            </a:r>
          </a:p>
          <a:p>
            <a:pPr eaLnBrk="1" hangingPunct="1">
              <a:defRPr/>
            </a:pPr>
            <a:r>
              <a:rPr lang="ru-RU"/>
              <a:t>Калинина С.Г.</a:t>
            </a:r>
          </a:p>
          <a:p>
            <a:pPr eaLnBrk="1" hangingPunct="1">
              <a:defRPr/>
            </a:pPr>
            <a:endParaRPr lang="ru-RU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/>
              <a:t>Задачи проекта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/>
              <a:t>Изучение основных понятий личных  финансов: личные финансы на протяжении жизни человека (различие доходов и расходов по размеру и структуре на разных этапах жизни человека).</a:t>
            </a:r>
          </a:p>
          <a:p>
            <a:pPr eaLnBrk="1" hangingPunct="1">
              <a:defRPr/>
            </a:pPr>
            <a:r>
              <a:rPr lang="ru-RU" sz="2800"/>
              <a:t>На чем базируется финансовая независимость и финансовое благополучие человека. 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/>
              <a:t>Формы занятий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Групповое решение кейсовых заданий по теме: «Управление личными финансами».</a:t>
            </a:r>
          </a:p>
          <a:p>
            <a:pPr eaLnBrk="1" hangingPunct="1">
              <a:defRPr/>
            </a:pPr>
            <a:r>
              <a:rPr lang="ru-RU"/>
              <a:t>Коллективная рефлексия способов работы при решении кейсовых заданий по теме: «Управление личными финансами».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411413" y="188913"/>
            <a:ext cx="6481762" cy="792162"/>
          </a:xfrm>
        </p:spPr>
        <p:txBody>
          <a:bodyPr lIns="45720" tIns="0" rIns="45720" bIns="0" anchor="b"/>
          <a:lstStyle/>
          <a:p>
            <a:pPr algn="r" eaLnBrk="1" hangingPunct="1">
              <a:defRPr/>
            </a:pPr>
            <a:r>
              <a:rPr lang="ru-RU">
                <a:solidFill>
                  <a:schemeClr val="tx1"/>
                </a:solidFill>
              </a:rPr>
              <a:t>Примеры кейсовых заданий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1196975"/>
            <a:ext cx="446405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484438" y="188913"/>
            <a:ext cx="6408737" cy="792162"/>
          </a:xfrm>
        </p:spPr>
        <p:txBody>
          <a:bodyPr lIns="45720" tIns="0" rIns="45720" bIns="0" anchor="b"/>
          <a:lstStyle/>
          <a:p>
            <a:pPr algn="r" eaLnBrk="1" hangingPunct="1">
              <a:defRPr/>
            </a:pPr>
            <a:r>
              <a:rPr lang="ru-RU">
                <a:solidFill>
                  <a:schemeClr val="tx1"/>
                </a:solidFill>
              </a:rPr>
              <a:t>Примеры кейсовых заданий</a:t>
            </a:r>
          </a:p>
        </p:txBody>
      </p:sp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1628775"/>
            <a:ext cx="34829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411413" y="188913"/>
            <a:ext cx="6481762" cy="792162"/>
          </a:xfrm>
        </p:spPr>
        <p:txBody>
          <a:bodyPr lIns="45720" tIns="0" rIns="45720" bIns="0" anchor="b"/>
          <a:lstStyle/>
          <a:p>
            <a:pPr algn="ctr" eaLnBrk="1" hangingPunct="1">
              <a:defRPr/>
            </a:pPr>
            <a:r>
              <a:rPr lang="ru-RU">
                <a:solidFill>
                  <a:schemeClr val="tx1"/>
                </a:solidFill>
              </a:rPr>
              <a:t>Примеры кейсовых заданий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1268413"/>
            <a:ext cx="4321175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484438" y="188913"/>
            <a:ext cx="6408737" cy="792162"/>
          </a:xfrm>
        </p:spPr>
        <p:txBody>
          <a:bodyPr lIns="45720" tIns="0" rIns="45720" bIns="0" anchor="b"/>
          <a:lstStyle/>
          <a:p>
            <a:pPr algn="r" eaLnBrk="1" hangingPunct="1">
              <a:defRPr/>
            </a:pPr>
            <a:r>
              <a:rPr lang="ru-RU">
                <a:solidFill>
                  <a:schemeClr val="tx1"/>
                </a:solidFill>
              </a:rPr>
              <a:t>Примеры кейсовых заданий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1196975"/>
            <a:ext cx="4392612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484438" y="188913"/>
            <a:ext cx="6408737" cy="792162"/>
          </a:xfrm>
        </p:spPr>
        <p:txBody>
          <a:bodyPr lIns="45720" tIns="0" rIns="45720" bIns="0" anchor="b"/>
          <a:lstStyle/>
          <a:p>
            <a:pPr algn="r" eaLnBrk="1" hangingPunct="1">
              <a:defRPr/>
            </a:pPr>
            <a:r>
              <a:rPr lang="ru-RU">
                <a:solidFill>
                  <a:schemeClr val="tx1"/>
                </a:solidFill>
              </a:rPr>
              <a:t>Примеры кейсовых заданий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1196975"/>
            <a:ext cx="4392612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49</TotalTime>
  <Words>142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План</vt:lpstr>
      <vt:lpstr>ПРОЕКТ </vt:lpstr>
      <vt:lpstr>Состав проектной группы</vt:lpstr>
      <vt:lpstr>Задачи проекта</vt:lpstr>
      <vt:lpstr>Формы занятий</vt:lpstr>
      <vt:lpstr>Примеры кейсовых заданий</vt:lpstr>
      <vt:lpstr>Примеры кейсовых заданий</vt:lpstr>
      <vt:lpstr>Примеры кейсовых заданий</vt:lpstr>
      <vt:lpstr>Примеры кейсовых заданий</vt:lpstr>
      <vt:lpstr>Примеры кейсовых заданий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Викторова</dc:creator>
  <cp:lastModifiedBy>user</cp:lastModifiedBy>
  <cp:revision>8</cp:revision>
  <dcterms:created xsi:type="dcterms:W3CDTF">2017-11-24T07:29:03Z</dcterms:created>
  <dcterms:modified xsi:type="dcterms:W3CDTF">2017-11-25T09:08:29Z</dcterms:modified>
</cp:coreProperties>
</file>