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0" r:id="rId2"/>
  </p:sldMasterIdLst>
  <p:sldIdLst>
    <p:sldId id="256" r:id="rId3"/>
    <p:sldId id="258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59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857B9-C852-412F-B9CE-6C40FB741D81}" type="datetimeFigureOut">
              <a:rPr lang="ru-RU" smtClean="0"/>
              <a:t>25.11.2017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2572E-E51F-430F-97EA-C508C86CD1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3157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857B9-C852-412F-B9CE-6C40FB741D81}" type="datetimeFigureOut">
              <a:rPr lang="ru-RU" smtClean="0"/>
              <a:t>25.11.2017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2572E-E51F-430F-97EA-C508C86CD1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386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857B9-C852-412F-B9CE-6C40FB741D81}" type="datetimeFigureOut">
              <a:rPr lang="ru-RU" smtClean="0"/>
              <a:t>25.11.2017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2572E-E51F-430F-97EA-C508C86CD1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50391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857B9-C852-412F-B9CE-6C40FB741D81}" type="datetimeFigureOut">
              <a:rPr lang="ru-RU" smtClean="0"/>
              <a:t>25.11.2017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2572E-E51F-430F-97EA-C508C86CD16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781657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857B9-C852-412F-B9CE-6C40FB741D81}" type="datetimeFigureOut">
              <a:rPr lang="ru-RU" smtClean="0"/>
              <a:t>25.11.2017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2572E-E51F-430F-97EA-C508C86CD1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65288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857B9-C852-412F-B9CE-6C40FB741D81}" type="datetimeFigureOut">
              <a:rPr lang="ru-RU" smtClean="0"/>
              <a:t>25.11.2017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2572E-E51F-430F-97EA-C508C86CD1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11193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857B9-C852-412F-B9CE-6C40FB741D81}" type="datetimeFigureOut">
              <a:rPr lang="ru-RU" smtClean="0"/>
              <a:t>25.11.2017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2572E-E51F-430F-97EA-C508C86CD1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88343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857B9-C852-412F-B9CE-6C40FB741D81}" type="datetimeFigureOut">
              <a:rPr lang="ru-RU" smtClean="0"/>
              <a:t>25.11.2017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2572E-E51F-430F-97EA-C508C86CD1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74638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857B9-C852-412F-B9CE-6C40FB741D81}" type="datetimeFigureOut">
              <a:rPr lang="ru-RU" smtClean="0"/>
              <a:t>25.11.2017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2572E-E51F-430F-97EA-C508C86CD1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5049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4hwXW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4BAAAHg0AAAg0AACkFQAAEAAAAA=="/>
              </a:ext>
            </a:extLst>
          </p:cNvSpPr>
          <p:nvPr>
            <p:ph type="ctrTitle"/>
          </p:nvPr>
        </p:nvSpPr>
        <p:spPr>
          <a:xfrm>
            <a:off x="685800" y="2132330"/>
            <a:ext cx="7772400" cy="138557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ПодзаголовокСлайда1"/>
          <p:cNvSpPr>
            <a:spLocks noGrp="1" noChangeArrowheads="1"/>
            <a:extLst>
              <a:ext uri="smNativeData">
                <pr:smNativeData xmlns="" xmlns:pr="smNativeData" val="SMDATA_12_4hwXWh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wCAAA4BcAANAvAAC4IgAAEAAAAA=="/>
              </a:ext>
            </a:extLst>
          </p:cNvSpPr>
          <p:nvPr>
            <p:ph type="subTitle" idx="1"/>
          </p:nvPr>
        </p:nvSpPr>
        <p:spPr>
          <a:xfrm>
            <a:off x="1371600" y="3881120"/>
            <a:ext cx="6400800" cy="176276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3200" b="0" i="0" u="none" strike="noStrike" kern="1" spc="0" baseline="0">
                <a:solidFill>
                  <a:srgbClr val="8C8C8C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1pPr>
            <a:lvl2pPr marL="4572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800" b="0" i="0" u="none" strike="noStrike" kern="1" spc="0" baseline="0">
                <a:solidFill>
                  <a:srgbClr val="8C8C8C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2pPr>
            <a:lvl3pPr marL="9144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400" b="0" i="0" u="none" strike="noStrike" kern="1" spc="0" baseline="0">
                <a:solidFill>
                  <a:srgbClr val="8C8C8C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3pPr>
            <a:lvl4pPr marL="13716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000" b="0" i="0" u="none" strike="noStrike" kern="1" spc="0" baseline="0">
                <a:solidFill>
                  <a:srgbClr val="8C8C8C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4pPr>
            <a:lvl5pPr marL="18288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000" b="0" i="0" u="none" strike="noStrike" kern="1" spc="0" baseline="0">
                <a:solidFill>
                  <a:srgbClr val="8C8C8C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5pPr>
          </a:lstStyle>
          <a:p>
            <a:pPr>
              <a:defRPr/>
            </a:pPr>
            <a:endParaRPr/>
          </a:p>
        </p:txBody>
      </p:sp>
      <p:sp>
        <p:nvSpPr>
          <p:cNvPr id="4" name="Номер слайда 5"/>
          <p:cNvSpPr>
            <a:spLocks noGrp="1" noChangeArrowheads="1"/>
            <a:extLst>
              <a:ext uri="smNativeData">
                <pr:smNativeData xmlns="" xmlns:pr="smNativeData" val="SMDATA_12_4hwXW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QKAAAGic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200">
                <a:solidFill>
                  <a:srgbClr val="8C8C8C"/>
                </a:solidFill>
              </a:defRPr>
            </a:pPr>
            <a:fld id="{2A0EF2C9-87C7-5B04-89B6-7151BCF87F24}" type="slidenum">
              <a:rPr kumimoji="0" lang="ru-RU" sz="1200" b="0" i="0" u="none" strike="noStrike" kern="1" cap="none" spc="0" normalizeH="0" baseline="0" noProof="0">
                <a:ln>
                  <a:noFill/>
                </a:ln>
                <a:solidFill>
                  <a:srgbClr val="8C8C8C"/>
                </a:solidFill>
                <a:effectLst/>
                <a:uLnTx/>
                <a:uFillTx/>
                <a:latin typeface="Calibri" pitchFamily="2" charset="-52"/>
                <a:cs typeface="Calibri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200">
                  <a:solidFill>
                    <a:srgbClr val="8C8C8C"/>
                  </a:solidFill>
                </a:defRPr>
              </a:pPr>
              <a:t>‹#›</a:t>
            </a:fld>
            <a:endParaRPr kumimoji="0" lang="ru-RU" sz="1200" b="0" i="0" u="none" strike="noStrike" kern="1" cap="none" spc="0" normalizeH="0" baseline="0" noProof="0">
              <a:ln>
                <a:noFill/>
              </a:ln>
              <a:solidFill>
                <a:srgbClr val="8C8C8C"/>
              </a:solidFill>
              <a:effectLst/>
              <a:uLnTx/>
              <a:uFillTx/>
              <a:latin typeface="Calibri" pitchFamily="2" charset="-52"/>
              <a:cs typeface="Calibri" pitchFamily="2" charset="-52"/>
            </a:endParaRPr>
          </a:p>
        </p:txBody>
      </p:sp>
      <p:sp>
        <p:nvSpPr>
          <p:cNvPr id="5" name="Нижний колонтитул 4"/>
          <p:cNvSpPr>
            <a:spLocks noGrp="1" noChangeArrowheads="1"/>
            <a:extLst>
              <a:ext uri="smNativeData">
                <pr:smNativeData xmlns="" xmlns:pr="smNativeData" val="SMDATA_12_4hwXW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4EwAAGicAAAglAABZKQAAEAAAAA=="/>
              </a:ext>
            </a:extLst>
          </p:cNvSpPr>
          <p:nvPr>
            <p:ph type="ftr" sz="quarter" idx="1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200">
                <a:solidFill>
                  <a:srgbClr val="8C8C8C"/>
                </a:solidFill>
              </a:defRPr>
            </a:pPr>
            <a:endParaRPr kumimoji="0" lang="ru-RU" sz="1200" b="0" i="0" u="none" strike="noStrike" kern="1" cap="none" spc="0" normalizeH="0" baseline="0" noProof="0">
              <a:ln>
                <a:noFill/>
              </a:ln>
              <a:solidFill>
                <a:srgbClr val="8C8C8C"/>
              </a:solidFill>
              <a:effectLst/>
              <a:uLnTx/>
              <a:uFillTx/>
              <a:latin typeface="Calibri" pitchFamily="2" charset="-52"/>
              <a:cs typeface="Calibri" pitchFamily="2" charset="-52"/>
            </a:endParaRPr>
          </a:p>
        </p:txBody>
      </p:sp>
      <p:sp>
        <p:nvSpPr>
          <p:cNvPr id="6" name="Дата 3"/>
          <p:cNvSpPr>
            <a:spLocks noGrp="1" noChangeArrowheads="1"/>
            <a:extLst>
              <a:ext uri="smNativeData">
                <pr:smNativeData xmlns="" xmlns:pr="smNativeData" val="SMDATA_12_4hwXW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QAgAAGicAAPAPAABZKQAAEAAAAA=="/>
              </a:ext>
            </a:extLst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200">
                <a:solidFill>
                  <a:srgbClr val="8C8C8C"/>
                </a:solidFill>
              </a:defRPr>
            </a:pPr>
            <a:fld id="{2A0E9C5E-10C7-5B6A-89B6-E63FD2F87FB3}" type="datetime1">
              <a:rPr kumimoji="0" lang="ru-RU" sz="1200" b="0" i="0" u="none" strike="noStrike" kern="1" cap="none" spc="0" normalizeH="0" baseline="0" noProof="0">
                <a:ln>
                  <a:noFill/>
                </a:ln>
                <a:solidFill>
                  <a:srgbClr val="8C8C8C"/>
                </a:solidFill>
                <a:effectLst/>
                <a:uLnTx/>
                <a:uFillTx/>
                <a:latin typeface="Calibri" pitchFamily="2" charset="-52"/>
                <a:cs typeface="Calibri" pitchFamily="2" charset="-52"/>
              </a:rPr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200">
                  <a:solidFill>
                    <a:srgbClr val="8C8C8C"/>
                  </a:solidFill>
                </a:defRPr>
              </a:pPr>
              <a:t>25.11.2017</a:t>
            </a:fld>
            <a:endParaRPr kumimoji="0" lang="ru-RU" sz="1200" b="0" i="0" u="none" strike="noStrike" kern="1" cap="none" spc="0" normalizeH="0" baseline="0" noProof="0">
              <a:ln>
                <a:noFill/>
              </a:ln>
              <a:solidFill>
                <a:srgbClr val="8C8C8C"/>
              </a:solidFill>
              <a:effectLst/>
              <a:uLnTx/>
              <a:uFillTx/>
              <a:latin typeface="Calibri" pitchFamily="2" charset="-52"/>
              <a:cs typeface="Calibri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4678713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4hwXW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4hwXWh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QAgAA2AkAAHA1AACwJQAAEAAAAA=="/>
              </a:ext>
            </a:extLst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4" name="Номер слайда 5"/>
          <p:cNvSpPr>
            <a:spLocks noGrp="1" noChangeArrowheads="1"/>
            <a:extLst>
              <a:ext uri="smNativeData">
                <pr:smNativeData xmlns="" xmlns:pr="smNativeData" val="SMDATA_12_4hwXW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QKAAAGic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200">
                <a:solidFill>
                  <a:srgbClr val="8C8C8C"/>
                </a:solidFill>
              </a:defRPr>
            </a:pPr>
            <a:fld id="{2A0E8F81-CFC7-5B79-89B6-392CC1F87F6C}" type="slidenum">
              <a:rPr kumimoji="0" lang="ru-RU" sz="1200" b="0" i="0" u="none" strike="noStrike" kern="1" cap="none" spc="0" normalizeH="0" baseline="0" noProof="0">
                <a:ln>
                  <a:noFill/>
                </a:ln>
                <a:solidFill>
                  <a:srgbClr val="8C8C8C"/>
                </a:solidFill>
                <a:effectLst/>
                <a:uLnTx/>
                <a:uFillTx/>
                <a:latin typeface="Calibri" pitchFamily="2" charset="-52"/>
                <a:cs typeface="Calibri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200">
                  <a:solidFill>
                    <a:srgbClr val="8C8C8C"/>
                  </a:solidFill>
                </a:defRPr>
              </a:pPr>
              <a:t>‹#›</a:t>
            </a:fld>
            <a:endParaRPr kumimoji="0" lang="ru-RU" sz="1200" b="0" i="0" u="none" strike="noStrike" kern="1" cap="none" spc="0" normalizeH="0" baseline="0" noProof="0">
              <a:ln>
                <a:noFill/>
              </a:ln>
              <a:solidFill>
                <a:srgbClr val="8C8C8C"/>
              </a:solidFill>
              <a:effectLst/>
              <a:uLnTx/>
              <a:uFillTx/>
              <a:latin typeface="Calibri" pitchFamily="2" charset="-52"/>
              <a:cs typeface="Calibri" pitchFamily="2" charset="-52"/>
            </a:endParaRPr>
          </a:p>
        </p:txBody>
      </p:sp>
      <p:sp>
        <p:nvSpPr>
          <p:cNvPr id="5" name="Нижний колонтитул 4"/>
          <p:cNvSpPr>
            <a:spLocks noGrp="1" noChangeArrowheads="1"/>
            <a:extLst>
              <a:ext uri="smNativeData">
                <pr:smNativeData xmlns="" xmlns:pr="smNativeData" val="SMDATA_12_4hwXW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4EwAAGicAAAglAABZKQAAEAAAAA=="/>
              </a:ext>
            </a:extLst>
          </p:cNvSpPr>
          <p:nvPr>
            <p:ph type="ftr" sz="quarter" idx="1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200">
                <a:solidFill>
                  <a:srgbClr val="8C8C8C"/>
                </a:solidFill>
              </a:defRPr>
            </a:pPr>
            <a:endParaRPr kumimoji="0" lang="ru-RU" sz="1200" b="0" i="0" u="none" strike="noStrike" kern="1" cap="none" spc="0" normalizeH="0" baseline="0" noProof="0">
              <a:ln>
                <a:noFill/>
              </a:ln>
              <a:solidFill>
                <a:srgbClr val="8C8C8C"/>
              </a:solidFill>
              <a:effectLst/>
              <a:uLnTx/>
              <a:uFillTx/>
              <a:latin typeface="Calibri" pitchFamily="2" charset="-52"/>
              <a:cs typeface="Calibri" pitchFamily="2" charset="-52"/>
            </a:endParaRPr>
          </a:p>
        </p:txBody>
      </p:sp>
      <p:sp>
        <p:nvSpPr>
          <p:cNvPr id="6" name="Дата 3"/>
          <p:cNvSpPr>
            <a:spLocks noGrp="1" noChangeArrowheads="1"/>
            <a:extLst>
              <a:ext uri="smNativeData">
                <pr:smNativeData xmlns="" xmlns:pr="smNativeData" val="SMDATA_12_4hwXW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QAgAAGicAAPAPAABZKQAAEAAAAA=="/>
              </a:ext>
            </a:extLst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200">
                <a:solidFill>
                  <a:srgbClr val="8C8C8C"/>
                </a:solidFill>
              </a:defRPr>
            </a:pPr>
            <a:fld id="{2A0E93F4-BAC7-5B65-89B6-4C30DDF87F19}" type="datetime1">
              <a:rPr kumimoji="0" lang="ru-RU" sz="1200" b="0" i="0" u="none" strike="noStrike" kern="1" cap="none" spc="0" normalizeH="0" baseline="0" noProof="0">
                <a:ln>
                  <a:noFill/>
                </a:ln>
                <a:solidFill>
                  <a:srgbClr val="8C8C8C"/>
                </a:solidFill>
                <a:effectLst/>
                <a:uLnTx/>
                <a:uFillTx/>
                <a:latin typeface="Calibri" pitchFamily="2" charset="-52"/>
                <a:cs typeface="Calibri" pitchFamily="2" charset="-52"/>
              </a:rPr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200">
                  <a:solidFill>
                    <a:srgbClr val="8C8C8C"/>
                  </a:solidFill>
                </a:defRPr>
              </a:pPr>
              <a:t>25.11.2017</a:t>
            </a:fld>
            <a:endParaRPr kumimoji="0" lang="ru-RU" sz="1200" b="0" i="0" u="none" strike="noStrike" kern="1" cap="none" spc="0" normalizeH="0" baseline="0" noProof="0">
              <a:ln>
                <a:noFill/>
              </a:ln>
              <a:solidFill>
                <a:srgbClr val="8C8C8C"/>
              </a:solidFill>
              <a:effectLst/>
              <a:uLnTx/>
              <a:uFillTx/>
              <a:latin typeface="Calibri" pitchFamily="2" charset="-52"/>
              <a:cs typeface="Calibri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62472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857B9-C852-412F-B9CE-6C40FB741D81}" type="datetimeFigureOut">
              <a:rPr lang="ru-RU" smtClean="0"/>
              <a:t>25.11.2017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2572E-E51F-430F-97EA-C508C86CD1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58891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Заголовок и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4hwXW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4hwXWh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QAgAA2AkAADMbAACwJQ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3964305" cy="452628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="" xmlns:pr="smNativeData" val="SMDATA_12_4hwXWh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NHQAA2AkAAHA1AACwJQAAEAAAAA=="/>
              </a:ext>
            </a:extLst>
          </p:cNvSpPr>
          <p:nvPr>
            <p:ph sz="half" idx="2"/>
          </p:nvPr>
        </p:nvSpPr>
        <p:spPr>
          <a:xfrm>
            <a:off x="4722495" y="1600200"/>
            <a:ext cx="3964305" cy="452628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Номер слайда 5"/>
          <p:cNvSpPr>
            <a:spLocks noGrp="1" noChangeArrowheads="1"/>
            <a:extLst>
              <a:ext uri="smNativeData">
                <pr:smNativeData xmlns="" xmlns:pr="smNativeData" val="SMDATA_12_4hwXW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hHwgg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QKAAAGic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200">
                <a:solidFill>
                  <a:srgbClr val="8C8C8C"/>
                </a:solidFill>
              </a:defRPr>
            </a:pPr>
            <a:fld id="{2A0EFE38-76C7-5B08-89B6-805DB0F87FD5}" type="slidenum">
              <a:rPr kumimoji="0" lang="ru-RU" sz="1200" b="0" i="0" u="none" strike="noStrike" kern="1" cap="none" spc="0" normalizeH="0" baseline="0" noProof="0">
                <a:ln>
                  <a:noFill/>
                </a:ln>
                <a:solidFill>
                  <a:srgbClr val="8C8C8C"/>
                </a:solidFill>
                <a:effectLst/>
                <a:uLnTx/>
                <a:uFillTx/>
                <a:latin typeface="Calibri" pitchFamily="2" charset="-52"/>
                <a:cs typeface="Calibri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200">
                  <a:solidFill>
                    <a:srgbClr val="8C8C8C"/>
                  </a:solidFill>
                </a:defRPr>
              </a:pPr>
              <a:t>‹#›</a:t>
            </a:fld>
            <a:endParaRPr kumimoji="0" lang="ru-RU" sz="1200" b="0" i="0" u="none" strike="noStrike" kern="1" cap="none" spc="0" normalizeH="0" baseline="0" noProof="0">
              <a:ln>
                <a:noFill/>
              </a:ln>
              <a:solidFill>
                <a:srgbClr val="8C8C8C"/>
              </a:solidFill>
              <a:effectLst/>
              <a:uLnTx/>
              <a:uFillTx/>
              <a:latin typeface="Calibri" pitchFamily="2" charset="-52"/>
              <a:cs typeface="Calibri" pitchFamily="2" charset="-52"/>
            </a:endParaRPr>
          </a:p>
        </p:txBody>
      </p:sp>
      <p:sp>
        <p:nvSpPr>
          <p:cNvPr id="6" name="Нижний колонтитул 4"/>
          <p:cNvSpPr>
            <a:spLocks noGrp="1" noChangeArrowheads="1"/>
            <a:extLst>
              <a:ext uri="smNativeData">
                <pr:smNativeData xmlns="" xmlns:pr="smNativeData" val="SMDATA_12_4hwXW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4EwAAGicAAAglAABZKQAAEAAAAA=="/>
              </a:ext>
            </a:extLst>
          </p:cNvSpPr>
          <p:nvPr>
            <p:ph type="ftr" sz="quarter" idx="1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200">
                <a:solidFill>
                  <a:srgbClr val="8C8C8C"/>
                </a:solidFill>
              </a:defRPr>
            </a:pPr>
            <a:endParaRPr kumimoji="0" lang="ru-RU" sz="1200" b="0" i="0" u="none" strike="noStrike" kern="1" cap="none" spc="0" normalizeH="0" baseline="0" noProof="0">
              <a:ln>
                <a:noFill/>
              </a:ln>
              <a:solidFill>
                <a:srgbClr val="8C8C8C"/>
              </a:solidFill>
              <a:effectLst/>
              <a:uLnTx/>
              <a:uFillTx/>
              <a:latin typeface="Calibri" pitchFamily="2" charset="-52"/>
              <a:cs typeface="Calibri" pitchFamily="2" charset="-52"/>
            </a:endParaRPr>
          </a:p>
        </p:txBody>
      </p:sp>
      <p:sp>
        <p:nvSpPr>
          <p:cNvPr id="7" name="Дата 3"/>
          <p:cNvSpPr>
            <a:spLocks noGrp="1" noChangeArrowheads="1"/>
            <a:extLst>
              <a:ext uri="smNativeData">
                <pr:smNativeData xmlns="" xmlns:pr="smNativeData" val="SMDATA_12_4hwXW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QAgAAGicAAPAPAABZKQAAEAAAAA=="/>
              </a:ext>
            </a:extLst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200">
                <a:solidFill>
                  <a:srgbClr val="8C8C8C"/>
                </a:solidFill>
              </a:defRPr>
            </a:pPr>
            <a:fld id="{2A0EBD04-4AC7-5B4B-89B6-BC1EF3F87FE9}" type="datetime1">
              <a:rPr kumimoji="0" lang="ru-RU" sz="1200" b="0" i="0" u="none" strike="noStrike" kern="1" cap="none" spc="0" normalizeH="0" baseline="0" noProof="0">
                <a:ln>
                  <a:noFill/>
                </a:ln>
                <a:solidFill>
                  <a:srgbClr val="8C8C8C"/>
                </a:solidFill>
                <a:effectLst/>
                <a:uLnTx/>
                <a:uFillTx/>
                <a:latin typeface="Calibri" pitchFamily="2" charset="-52"/>
                <a:cs typeface="Calibri" pitchFamily="2" charset="-52"/>
              </a:rPr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200">
                  <a:solidFill>
                    <a:srgbClr val="8C8C8C"/>
                  </a:solidFill>
                </a:defRPr>
              </a:pPr>
              <a:t>25.11.2017</a:t>
            </a:fld>
            <a:endParaRPr kumimoji="0" lang="ru-RU" sz="1200" b="0" i="0" u="none" strike="noStrike" kern="1" cap="none" spc="0" normalizeH="0" baseline="0" noProof="0">
              <a:ln>
                <a:noFill/>
              </a:ln>
              <a:solidFill>
                <a:srgbClr val="8C8C8C"/>
              </a:solidFill>
              <a:effectLst/>
              <a:uLnTx/>
              <a:uFillTx/>
              <a:latin typeface="Calibri" pitchFamily="2" charset="-52"/>
              <a:cs typeface="Calibri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9704332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4hwXW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Номер слайда 5"/>
          <p:cNvSpPr>
            <a:spLocks noGrp="1" noChangeArrowheads="1"/>
            <a:extLst>
              <a:ext uri="smNativeData">
                <pr:smNativeData xmlns="" xmlns:pr="smNativeData" val="SMDATA_12_4hwXW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QKAAAGic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200">
                <a:solidFill>
                  <a:srgbClr val="8C8C8C"/>
                </a:solidFill>
              </a:defRPr>
            </a:pPr>
            <a:fld id="{2A0ED287-C9C7-5B24-89B6-3F719CF87F6A}" type="slidenum">
              <a:rPr kumimoji="0" lang="ru-RU" sz="1200" b="0" i="0" u="none" strike="noStrike" kern="1" cap="none" spc="0" normalizeH="0" baseline="0" noProof="0">
                <a:ln>
                  <a:noFill/>
                </a:ln>
                <a:solidFill>
                  <a:srgbClr val="8C8C8C"/>
                </a:solidFill>
                <a:effectLst/>
                <a:uLnTx/>
                <a:uFillTx/>
                <a:latin typeface="Calibri" pitchFamily="2" charset="-52"/>
                <a:cs typeface="Calibri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200">
                  <a:solidFill>
                    <a:srgbClr val="8C8C8C"/>
                  </a:solidFill>
                </a:defRPr>
              </a:pPr>
              <a:t>‹#›</a:t>
            </a:fld>
            <a:endParaRPr kumimoji="0" lang="ru-RU" sz="1200" b="0" i="0" u="none" strike="noStrike" kern="1" cap="none" spc="0" normalizeH="0" baseline="0" noProof="0">
              <a:ln>
                <a:noFill/>
              </a:ln>
              <a:solidFill>
                <a:srgbClr val="8C8C8C"/>
              </a:solidFill>
              <a:effectLst/>
              <a:uLnTx/>
              <a:uFillTx/>
              <a:latin typeface="Calibri" pitchFamily="2" charset="-52"/>
              <a:cs typeface="Calibri" pitchFamily="2" charset="-52"/>
            </a:endParaRPr>
          </a:p>
        </p:txBody>
      </p:sp>
      <p:sp>
        <p:nvSpPr>
          <p:cNvPr id="4" name="Нижний колонтитул 4"/>
          <p:cNvSpPr>
            <a:spLocks noGrp="1" noChangeArrowheads="1"/>
            <a:extLst>
              <a:ext uri="smNativeData">
                <pr:smNativeData xmlns="" xmlns:pr="smNativeData" val="SMDATA_12_4hwXW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4EwAAGicAAAglAABZKQAAEAAAAA=="/>
              </a:ext>
            </a:extLst>
          </p:cNvSpPr>
          <p:nvPr>
            <p:ph type="ftr" sz="quarter" idx="1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200">
                <a:solidFill>
                  <a:srgbClr val="8C8C8C"/>
                </a:solidFill>
              </a:defRPr>
            </a:pPr>
            <a:endParaRPr kumimoji="0" lang="ru-RU" sz="1200" b="0" i="0" u="none" strike="noStrike" kern="1" cap="none" spc="0" normalizeH="0" baseline="0" noProof="0">
              <a:ln>
                <a:noFill/>
              </a:ln>
              <a:solidFill>
                <a:srgbClr val="8C8C8C"/>
              </a:solidFill>
              <a:effectLst/>
              <a:uLnTx/>
              <a:uFillTx/>
              <a:latin typeface="Calibri" pitchFamily="2" charset="-52"/>
              <a:cs typeface="Calibri" pitchFamily="2" charset="-52"/>
            </a:endParaRPr>
          </a:p>
        </p:txBody>
      </p:sp>
      <p:sp>
        <p:nvSpPr>
          <p:cNvPr id="5" name="Дата 3"/>
          <p:cNvSpPr>
            <a:spLocks noGrp="1" noChangeArrowheads="1"/>
            <a:extLst>
              <a:ext uri="smNativeData">
                <pr:smNativeData xmlns="" xmlns:pr="smNativeData" val="SMDATA_12_4hwXW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QAgAAGicAAPAPAABZKQAAEAAAAA=="/>
              </a:ext>
            </a:extLst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200">
                <a:solidFill>
                  <a:srgbClr val="8C8C8C"/>
                </a:solidFill>
              </a:defRPr>
            </a:pPr>
            <a:fld id="{2A0EA036-78C7-5B56-89B6-8E03EEF87FDB}" type="datetime1">
              <a:rPr kumimoji="0" lang="ru-RU" sz="1200" b="0" i="0" u="none" strike="noStrike" kern="1" cap="none" spc="0" normalizeH="0" baseline="0" noProof="0">
                <a:ln>
                  <a:noFill/>
                </a:ln>
                <a:solidFill>
                  <a:srgbClr val="8C8C8C"/>
                </a:solidFill>
                <a:effectLst/>
                <a:uLnTx/>
                <a:uFillTx/>
                <a:latin typeface="Calibri" pitchFamily="2" charset="-52"/>
                <a:cs typeface="Calibri" pitchFamily="2" charset="-52"/>
              </a:rPr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200">
                  <a:solidFill>
                    <a:srgbClr val="8C8C8C"/>
                  </a:solidFill>
                </a:defRPr>
              </a:pPr>
              <a:t>25.11.2017</a:t>
            </a:fld>
            <a:endParaRPr kumimoji="0" lang="ru-RU" sz="1200" b="0" i="0" u="none" strike="noStrike" kern="1" cap="none" spc="0" normalizeH="0" baseline="0" noProof="0">
              <a:ln>
                <a:noFill/>
              </a:ln>
              <a:solidFill>
                <a:srgbClr val="8C8C8C"/>
              </a:solidFill>
              <a:effectLst/>
              <a:uLnTx/>
              <a:uFillTx/>
              <a:latin typeface="Calibri" pitchFamily="2" charset="-52"/>
              <a:cs typeface="Calibri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7169443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5"/>
          <p:cNvSpPr>
            <a:spLocks noGrp="1" noChangeArrowheads="1"/>
            <a:extLst>
              <a:ext uri="smNativeData">
                <pr:smNativeData xmlns="" xmlns:pr="smNativeData" val="SMDATA_12_4hwXW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QKAAAGic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200">
                <a:solidFill>
                  <a:srgbClr val="8C8C8C"/>
                </a:solidFill>
              </a:defRPr>
            </a:pPr>
            <a:fld id="{2A0EACB3-FDC7-5B5A-89B6-0B0FE2F87F5E}" type="slidenum">
              <a:rPr kumimoji="0" lang="ru-RU" sz="1200" b="0" i="0" u="none" strike="noStrike" kern="1" cap="none" spc="0" normalizeH="0" baseline="0" noProof="0">
                <a:ln>
                  <a:noFill/>
                </a:ln>
                <a:solidFill>
                  <a:srgbClr val="8C8C8C"/>
                </a:solidFill>
                <a:effectLst/>
                <a:uLnTx/>
                <a:uFillTx/>
                <a:latin typeface="Calibri" pitchFamily="2" charset="-52"/>
                <a:cs typeface="Calibri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200">
                  <a:solidFill>
                    <a:srgbClr val="8C8C8C"/>
                  </a:solidFill>
                </a:defRPr>
              </a:pPr>
              <a:t>‹#›</a:t>
            </a:fld>
            <a:endParaRPr kumimoji="0" lang="ru-RU" sz="1200" b="0" i="0" u="none" strike="noStrike" kern="1" cap="none" spc="0" normalizeH="0" baseline="0" noProof="0">
              <a:ln>
                <a:noFill/>
              </a:ln>
              <a:solidFill>
                <a:srgbClr val="8C8C8C"/>
              </a:solidFill>
              <a:effectLst/>
              <a:uLnTx/>
              <a:uFillTx/>
              <a:latin typeface="Calibri" pitchFamily="2" charset="-52"/>
              <a:cs typeface="Calibri" pitchFamily="2" charset="-52"/>
            </a:endParaRPr>
          </a:p>
        </p:txBody>
      </p:sp>
      <p:sp>
        <p:nvSpPr>
          <p:cNvPr id="3" name="Нижний колонтитул 4"/>
          <p:cNvSpPr>
            <a:spLocks noGrp="1" noChangeArrowheads="1"/>
            <a:extLst>
              <a:ext uri="smNativeData">
                <pr:smNativeData xmlns="" xmlns:pr="smNativeData" val="SMDATA_12_4hwXW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4EwAAGicAAAglAABZKQAAEAAAAA=="/>
              </a:ext>
            </a:extLst>
          </p:cNvSpPr>
          <p:nvPr>
            <p:ph type="ftr" sz="quarter" idx="1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200">
                <a:solidFill>
                  <a:srgbClr val="8C8C8C"/>
                </a:solidFill>
              </a:defRPr>
            </a:pPr>
            <a:endParaRPr kumimoji="0" lang="ru-RU" sz="1200" b="0" i="0" u="none" strike="noStrike" kern="1" cap="none" spc="0" normalizeH="0" baseline="0" noProof="0">
              <a:ln>
                <a:noFill/>
              </a:ln>
              <a:solidFill>
                <a:srgbClr val="8C8C8C"/>
              </a:solidFill>
              <a:effectLst/>
              <a:uLnTx/>
              <a:uFillTx/>
              <a:latin typeface="Calibri" pitchFamily="2" charset="-52"/>
              <a:cs typeface="Calibri" pitchFamily="2" charset="-52"/>
            </a:endParaRPr>
          </a:p>
        </p:txBody>
      </p:sp>
      <p:sp>
        <p:nvSpPr>
          <p:cNvPr id="4" name="Дата 3"/>
          <p:cNvSpPr>
            <a:spLocks noGrp="1" noChangeArrowheads="1"/>
            <a:extLst>
              <a:ext uri="smNativeData">
                <pr:smNativeData xmlns="" xmlns:pr="smNativeData" val="SMDATA_12_4hwXW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QAgAAGicAAPAPAABZKQAAEAAAAA=="/>
              </a:ext>
            </a:extLst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200">
                <a:solidFill>
                  <a:srgbClr val="8C8C8C"/>
                </a:solidFill>
              </a:defRPr>
            </a:pPr>
            <a:fld id="{2A0EB20F-41C7-5B44-89B6-B711FCF87FE2}" type="datetime1">
              <a:rPr kumimoji="0" lang="ru-RU" sz="1200" b="0" i="0" u="none" strike="noStrike" kern="1" cap="none" spc="0" normalizeH="0" baseline="0" noProof="0">
                <a:ln>
                  <a:noFill/>
                </a:ln>
                <a:solidFill>
                  <a:srgbClr val="8C8C8C"/>
                </a:solidFill>
                <a:effectLst/>
                <a:uLnTx/>
                <a:uFillTx/>
                <a:latin typeface="Calibri" pitchFamily="2" charset="-52"/>
                <a:cs typeface="Calibri" pitchFamily="2" charset="-52"/>
              </a:rPr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200">
                  <a:solidFill>
                    <a:srgbClr val="8C8C8C"/>
                  </a:solidFill>
                </a:defRPr>
              </a:pPr>
              <a:t>25.11.2017</a:t>
            </a:fld>
            <a:endParaRPr kumimoji="0" lang="ru-RU" sz="1200" b="0" i="0" u="none" strike="noStrike" kern="1" cap="none" spc="0" normalizeH="0" baseline="0" noProof="0">
              <a:ln>
                <a:noFill/>
              </a:ln>
              <a:solidFill>
                <a:srgbClr val="8C8C8C"/>
              </a:solidFill>
              <a:effectLst/>
              <a:uLnTx/>
              <a:uFillTx/>
              <a:latin typeface="Calibri" pitchFamily="2" charset="-52"/>
              <a:cs typeface="Calibri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3552007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Только 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1"/>
          <p:cNvSpPr>
            <a:spLocks noGrp="1" noChangeArrowheads="1"/>
            <a:extLst>
              <a:ext uri="smNativeData">
                <pr:smNativeData xmlns="" xmlns:pr="smNativeData" val="SMDATA_12_4hwXWh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QAgAAsQEAAHA1AACwJQAAEAAAAA=="/>
              </a:ext>
            </a:extLst>
          </p:cNvSpPr>
          <p:nvPr>
            <p:ph/>
          </p:nvPr>
        </p:nvSpPr>
        <p:spPr>
          <a:xfrm>
            <a:off x="457200" y="274955"/>
            <a:ext cx="8229600" cy="58515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Номер слайда 5"/>
          <p:cNvSpPr>
            <a:spLocks noGrp="1" noChangeArrowheads="1"/>
            <a:extLst>
              <a:ext uri="smNativeData">
                <pr:smNativeData xmlns="" xmlns:pr="smNativeData" val="SMDATA_12_4hwXW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QKAAAGic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200">
                <a:solidFill>
                  <a:srgbClr val="8C8C8C"/>
                </a:solidFill>
              </a:defRPr>
            </a:pPr>
            <a:fld id="{2A0EAF34-7AC7-5B59-89B6-8C0CE1F87FD9}" type="slidenum">
              <a:rPr kumimoji="0" lang="ru-RU" sz="1200" b="0" i="0" u="none" strike="noStrike" kern="1" cap="none" spc="0" normalizeH="0" baseline="0" noProof="0">
                <a:ln>
                  <a:noFill/>
                </a:ln>
                <a:solidFill>
                  <a:srgbClr val="8C8C8C"/>
                </a:solidFill>
                <a:effectLst/>
                <a:uLnTx/>
                <a:uFillTx/>
                <a:latin typeface="Calibri" pitchFamily="2" charset="-52"/>
                <a:cs typeface="Calibri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200">
                  <a:solidFill>
                    <a:srgbClr val="8C8C8C"/>
                  </a:solidFill>
                </a:defRPr>
              </a:pPr>
              <a:t>‹#›</a:t>
            </a:fld>
            <a:endParaRPr kumimoji="0" lang="ru-RU" sz="1200" b="0" i="0" u="none" strike="noStrike" kern="1" cap="none" spc="0" normalizeH="0" baseline="0" noProof="0">
              <a:ln>
                <a:noFill/>
              </a:ln>
              <a:solidFill>
                <a:srgbClr val="8C8C8C"/>
              </a:solidFill>
              <a:effectLst/>
              <a:uLnTx/>
              <a:uFillTx/>
              <a:latin typeface="Calibri" pitchFamily="2" charset="-52"/>
              <a:cs typeface="Calibri" pitchFamily="2" charset="-52"/>
            </a:endParaRPr>
          </a:p>
        </p:txBody>
      </p:sp>
      <p:sp>
        <p:nvSpPr>
          <p:cNvPr id="4" name="Нижний колонтитул 4"/>
          <p:cNvSpPr>
            <a:spLocks noGrp="1" noChangeArrowheads="1"/>
            <a:extLst>
              <a:ext uri="smNativeData">
                <pr:smNativeData xmlns="" xmlns:pr="smNativeData" val="SMDATA_12_4hwXW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4EwAAGicAAAglAABZKQAAEAAAAA=="/>
              </a:ext>
            </a:extLst>
          </p:cNvSpPr>
          <p:nvPr>
            <p:ph type="ftr" sz="quarter" idx="1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200">
                <a:solidFill>
                  <a:srgbClr val="8C8C8C"/>
                </a:solidFill>
              </a:defRPr>
            </a:pPr>
            <a:endParaRPr kumimoji="0" lang="ru-RU" sz="1200" b="0" i="0" u="none" strike="noStrike" kern="1" cap="none" spc="0" normalizeH="0" baseline="0" noProof="0">
              <a:ln>
                <a:noFill/>
              </a:ln>
              <a:solidFill>
                <a:srgbClr val="8C8C8C"/>
              </a:solidFill>
              <a:effectLst/>
              <a:uLnTx/>
              <a:uFillTx/>
              <a:latin typeface="Calibri" pitchFamily="2" charset="-52"/>
              <a:cs typeface="Calibri" pitchFamily="2" charset="-52"/>
            </a:endParaRPr>
          </a:p>
        </p:txBody>
      </p:sp>
      <p:sp>
        <p:nvSpPr>
          <p:cNvPr id="5" name="Дата 3"/>
          <p:cNvSpPr>
            <a:spLocks noGrp="1" noChangeArrowheads="1"/>
            <a:extLst>
              <a:ext uri="smNativeData">
                <pr:smNativeData xmlns="" xmlns:pr="smNativeData" val="SMDATA_12_4hwXW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QAgAAGicAAPAPAABZKQAAEAAAAA=="/>
              </a:ext>
            </a:extLst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200">
                <a:solidFill>
                  <a:srgbClr val="8C8C8C"/>
                </a:solidFill>
              </a:defRPr>
            </a:pPr>
            <a:fld id="{2A0EB305-4BC7-5B45-89B6-BD10FDF87FE8}" type="datetime1">
              <a:rPr kumimoji="0" lang="ru-RU" sz="1200" b="0" i="0" u="none" strike="noStrike" kern="1" cap="none" spc="0" normalizeH="0" baseline="0" noProof="0">
                <a:ln>
                  <a:noFill/>
                </a:ln>
                <a:solidFill>
                  <a:srgbClr val="8C8C8C"/>
                </a:solidFill>
                <a:effectLst/>
                <a:uLnTx/>
                <a:uFillTx/>
                <a:latin typeface="Calibri" pitchFamily="2" charset="-52"/>
                <a:cs typeface="Calibri" pitchFamily="2" charset="-52"/>
              </a:rPr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200">
                  <a:solidFill>
                    <a:srgbClr val="8C8C8C"/>
                  </a:solidFill>
                </a:defRPr>
              </a:pPr>
              <a:t>25.11.2017</a:t>
            </a:fld>
            <a:endParaRPr kumimoji="0" lang="ru-RU" sz="1200" b="0" i="0" u="none" strike="noStrike" kern="1" cap="none" spc="0" normalizeH="0" baseline="0" noProof="0">
              <a:ln>
                <a:noFill/>
              </a:ln>
              <a:solidFill>
                <a:srgbClr val="8C8C8C"/>
              </a:solidFill>
              <a:effectLst/>
              <a:uLnTx/>
              <a:uFillTx/>
              <a:latin typeface="Calibri" pitchFamily="2" charset="-52"/>
              <a:cs typeface="Calibri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167926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две стро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4hwXW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4hwXWh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QAgAA2AkAAHA1AADXFg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8229600" cy="211264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="" xmlns:pr="smNativeData" val="SMDATA_12_4hwXWh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QAgAAsRgAAHA1AACwJQAAEAAAAA=="/>
              </a:ext>
            </a:extLst>
          </p:cNvSpPr>
          <p:nvPr>
            <p:ph sz="half" idx="2"/>
          </p:nvPr>
        </p:nvSpPr>
        <p:spPr>
          <a:xfrm>
            <a:off x="457200" y="4013835"/>
            <a:ext cx="8229600" cy="211264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Номер слайда 5"/>
          <p:cNvSpPr>
            <a:spLocks noGrp="1" noChangeArrowheads="1"/>
            <a:extLst>
              <a:ext uri="smNativeData">
                <pr:smNativeData xmlns="" xmlns:pr="smNativeData" val="SMDATA_12_4hwXW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QKAAAGic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200">
                <a:solidFill>
                  <a:srgbClr val="8C8C8C"/>
                </a:solidFill>
              </a:defRPr>
            </a:pPr>
            <a:fld id="{2A0ED506-48C7-5B23-89B6-BE769BF87FEB}" type="slidenum">
              <a:rPr kumimoji="0" lang="ru-RU" sz="1200" b="0" i="0" u="none" strike="noStrike" kern="1" cap="none" spc="0" normalizeH="0" baseline="0" noProof="0">
                <a:ln>
                  <a:noFill/>
                </a:ln>
                <a:solidFill>
                  <a:srgbClr val="8C8C8C"/>
                </a:solidFill>
                <a:effectLst/>
                <a:uLnTx/>
                <a:uFillTx/>
                <a:latin typeface="Calibri" pitchFamily="2" charset="-52"/>
                <a:cs typeface="Calibri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200">
                  <a:solidFill>
                    <a:srgbClr val="8C8C8C"/>
                  </a:solidFill>
                </a:defRPr>
              </a:pPr>
              <a:t>‹#›</a:t>
            </a:fld>
            <a:endParaRPr kumimoji="0" lang="ru-RU" sz="1200" b="0" i="0" u="none" strike="noStrike" kern="1" cap="none" spc="0" normalizeH="0" baseline="0" noProof="0">
              <a:ln>
                <a:noFill/>
              </a:ln>
              <a:solidFill>
                <a:srgbClr val="8C8C8C"/>
              </a:solidFill>
              <a:effectLst/>
              <a:uLnTx/>
              <a:uFillTx/>
              <a:latin typeface="Calibri" pitchFamily="2" charset="-52"/>
              <a:cs typeface="Calibri" pitchFamily="2" charset="-52"/>
            </a:endParaRPr>
          </a:p>
        </p:txBody>
      </p:sp>
      <p:sp>
        <p:nvSpPr>
          <p:cNvPr id="6" name="Нижний колонтитул 4"/>
          <p:cNvSpPr>
            <a:spLocks noGrp="1" noChangeArrowheads="1"/>
            <a:extLst>
              <a:ext uri="smNativeData">
                <pr:smNativeData xmlns="" xmlns:pr="smNativeData" val="SMDATA_12_4hwXW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4EwAAGicAAAglAABZKQAAEAAAAA=="/>
              </a:ext>
            </a:extLst>
          </p:cNvSpPr>
          <p:nvPr>
            <p:ph type="ftr" sz="quarter" idx="1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200">
                <a:solidFill>
                  <a:srgbClr val="8C8C8C"/>
                </a:solidFill>
              </a:defRPr>
            </a:pPr>
            <a:endParaRPr kumimoji="0" lang="ru-RU" sz="1200" b="0" i="0" u="none" strike="noStrike" kern="1" cap="none" spc="0" normalizeH="0" baseline="0" noProof="0">
              <a:ln>
                <a:noFill/>
              </a:ln>
              <a:solidFill>
                <a:srgbClr val="8C8C8C"/>
              </a:solidFill>
              <a:effectLst/>
              <a:uLnTx/>
              <a:uFillTx/>
              <a:latin typeface="Calibri" pitchFamily="2" charset="-52"/>
              <a:cs typeface="Calibri" pitchFamily="2" charset="-52"/>
            </a:endParaRPr>
          </a:p>
        </p:txBody>
      </p:sp>
      <p:sp>
        <p:nvSpPr>
          <p:cNvPr id="7" name="Дата 3"/>
          <p:cNvSpPr>
            <a:spLocks noGrp="1" noChangeArrowheads="1"/>
            <a:extLst>
              <a:ext uri="smNativeData">
                <pr:smNativeData xmlns="" xmlns:pr="smNativeData" val="SMDATA_12_4hwXW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QAgAAGicAAPAPAABZKQAAEAAAAA=="/>
              </a:ext>
            </a:extLst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200">
                <a:solidFill>
                  <a:srgbClr val="8C8C8C"/>
                </a:solidFill>
              </a:defRPr>
            </a:pPr>
            <a:fld id="{2A0ECD1A-54C7-5B3B-89B6-A26E83F87FF7}" type="datetime1">
              <a:rPr kumimoji="0" lang="ru-RU" sz="1200" b="0" i="0" u="none" strike="noStrike" kern="1" cap="none" spc="0" normalizeH="0" baseline="0" noProof="0">
                <a:ln>
                  <a:noFill/>
                </a:ln>
                <a:solidFill>
                  <a:srgbClr val="8C8C8C"/>
                </a:solidFill>
                <a:effectLst/>
                <a:uLnTx/>
                <a:uFillTx/>
                <a:latin typeface="Calibri" pitchFamily="2" charset="-52"/>
                <a:cs typeface="Calibri" pitchFamily="2" charset="-52"/>
              </a:rPr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200">
                  <a:solidFill>
                    <a:srgbClr val="8C8C8C"/>
                  </a:solidFill>
                </a:defRPr>
              </a:pPr>
              <a:t>25.11.2017</a:t>
            </a:fld>
            <a:endParaRPr kumimoji="0" lang="ru-RU" sz="1200" b="0" i="0" u="none" strike="noStrike" kern="1" cap="none" spc="0" normalizeH="0" baseline="0" noProof="0">
              <a:ln>
                <a:noFill/>
              </a:ln>
              <a:solidFill>
                <a:srgbClr val="8C8C8C"/>
              </a:solidFill>
              <a:effectLst/>
              <a:uLnTx/>
              <a:uFillTx/>
              <a:latin typeface="Calibri" pitchFamily="2" charset="-52"/>
              <a:cs typeface="Calibri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7311212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ласти содержим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4hwXW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4hwXWh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="" xmlns:pr="smNativeData" val="SMDATA_12_4hwXWh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4"/>
          <p:cNvSpPr>
            <a:spLocks noGrp="1" noChangeArrowheads="1"/>
            <a:extLst>
              <a:ext uri="smNativeData">
                <pr:smNativeData xmlns="" xmlns:pr="smNativeData" val="SMDATA_12_4hwXWh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QAgAAsRgAADMbAACwJQAAEAAAAA=="/>
              </a:ext>
            </a:extLst>
          </p:cNvSpPr>
          <p:nvPr>
            <p:ph sz="quarter" idx="3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Объект3"/>
          <p:cNvSpPr>
            <a:spLocks noGrp="1" noChangeArrowheads="1"/>
            <a:extLst>
              <a:ext uri="smNativeData">
                <pr:smNativeData xmlns="" xmlns:pr="smNativeData" val="SMDATA_12_4hwXWh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NHQAAsRgAAHA1AACwJQAAEAAAAA=="/>
              </a:ext>
            </a:extLst>
          </p:cNvSpPr>
          <p:nvPr>
            <p:ph sz="quarter" idx="4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7" name="Номер слайда 5"/>
          <p:cNvSpPr>
            <a:spLocks noGrp="1" noChangeArrowheads="1"/>
            <a:extLst>
              <a:ext uri="smNativeData">
                <pr:smNativeData xmlns="" xmlns:pr="smNativeData" val="SMDATA_12_4hwXW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QKAAAGic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200">
                <a:solidFill>
                  <a:srgbClr val="8C8C8C"/>
                </a:solidFill>
              </a:defRPr>
            </a:pPr>
            <a:fld id="{2A0EAF46-08C7-5B59-89B6-FE0CE1F87FAB}" type="slidenum">
              <a:rPr kumimoji="0" lang="ru-RU" sz="1200" b="0" i="0" u="none" strike="noStrike" kern="1" cap="none" spc="0" normalizeH="0" baseline="0" noProof="0">
                <a:ln>
                  <a:noFill/>
                </a:ln>
                <a:solidFill>
                  <a:srgbClr val="8C8C8C"/>
                </a:solidFill>
                <a:effectLst/>
                <a:uLnTx/>
                <a:uFillTx/>
                <a:latin typeface="Calibri" pitchFamily="2" charset="-52"/>
                <a:cs typeface="Calibri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200">
                  <a:solidFill>
                    <a:srgbClr val="8C8C8C"/>
                  </a:solidFill>
                </a:defRPr>
              </a:pPr>
              <a:t>‹#›</a:t>
            </a:fld>
            <a:endParaRPr kumimoji="0" lang="ru-RU" sz="1200" b="0" i="0" u="none" strike="noStrike" kern="1" cap="none" spc="0" normalizeH="0" baseline="0" noProof="0">
              <a:ln>
                <a:noFill/>
              </a:ln>
              <a:solidFill>
                <a:srgbClr val="8C8C8C"/>
              </a:solidFill>
              <a:effectLst/>
              <a:uLnTx/>
              <a:uFillTx/>
              <a:latin typeface="Calibri" pitchFamily="2" charset="-52"/>
              <a:cs typeface="Calibri" pitchFamily="2" charset="-52"/>
            </a:endParaRPr>
          </a:p>
        </p:txBody>
      </p:sp>
      <p:sp>
        <p:nvSpPr>
          <p:cNvPr id="8" name="Нижний колонтитул 4"/>
          <p:cNvSpPr>
            <a:spLocks noGrp="1" noChangeArrowheads="1"/>
            <a:extLst>
              <a:ext uri="smNativeData">
                <pr:smNativeData xmlns="" xmlns:pr="smNativeData" val="SMDATA_12_4hwXW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4EwAAGicAAAglAABZKQAAEAAAAA=="/>
              </a:ext>
            </a:extLst>
          </p:cNvSpPr>
          <p:nvPr>
            <p:ph type="ftr" sz="quarter" idx="1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200">
                <a:solidFill>
                  <a:srgbClr val="8C8C8C"/>
                </a:solidFill>
              </a:defRPr>
            </a:pPr>
            <a:endParaRPr kumimoji="0" lang="ru-RU" sz="1200" b="0" i="0" u="none" strike="noStrike" kern="1" cap="none" spc="0" normalizeH="0" baseline="0" noProof="0">
              <a:ln>
                <a:noFill/>
              </a:ln>
              <a:solidFill>
                <a:srgbClr val="8C8C8C"/>
              </a:solidFill>
              <a:effectLst/>
              <a:uLnTx/>
              <a:uFillTx/>
              <a:latin typeface="Calibri" pitchFamily="2" charset="-52"/>
              <a:cs typeface="Calibri" pitchFamily="2" charset="-52"/>
            </a:endParaRPr>
          </a:p>
        </p:txBody>
      </p:sp>
      <p:sp>
        <p:nvSpPr>
          <p:cNvPr id="9" name="Дата 3"/>
          <p:cNvSpPr>
            <a:spLocks noGrp="1" noChangeArrowheads="1"/>
            <a:extLst>
              <a:ext uri="smNativeData">
                <pr:smNativeData xmlns="" xmlns:pr="smNativeData" val="SMDATA_12_4hwXW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QAgAAGicAAPAPAABZKQAAEAAAAA=="/>
              </a:ext>
            </a:extLst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200">
                <a:solidFill>
                  <a:srgbClr val="8C8C8C"/>
                </a:solidFill>
              </a:defRPr>
            </a:pPr>
            <a:fld id="{2A0EE376-38C7-5B15-89B6-CE40ADF87F9B}" type="datetime1">
              <a:rPr kumimoji="0" lang="ru-RU" sz="1200" b="0" i="0" u="none" strike="noStrike" kern="1" cap="none" spc="0" normalizeH="0" baseline="0" noProof="0">
                <a:ln>
                  <a:noFill/>
                </a:ln>
                <a:solidFill>
                  <a:srgbClr val="8C8C8C"/>
                </a:solidFill>
                <a:effectLst/>
                <a:uLnTx/>
                <a:uFillTx/>
                <a:latin typeface="Calibri" pitchFamily="2" charset="-52"/>
                <a:cs typeface="Calibri" pitchFamily="2" charset="-52"/>
              </a:rPr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200">
                  <a:solidFill>
                    <a:srgbClr val="8C8C8C"/>
                  </a:solidFill>
                </a:defRPr>
              </a:pPr>
              <a:t>25.11.2017</a:t>
            </a:fld>
            <a:endParaRPr kumimoji="0" lang="ru-RU" sz="1200" b="0" i="0" u="none" strike="noStrike" kern="1" cap="none" spc="0" normalizeH="0" baseline="0" noProof="0">
              <a:ln>
                <a:noFill/>
              </a:ln>
              <a:solidFill>
                <a:srgbClr val="8C8C8C"/>
              </a:solidFill>
              <a:effectLst/>
              <a:uLnTx/>
              <a:uFillTx/>
              <a:latin typeface="Calibri" pitchFamily="2" charset="-52"/>
              <a:cs typeface="Calibri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4268661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 и две колонки, правая колон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4hwXW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4hwXWh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QAgAA2AkAADMbAACwJQ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3964305" cy="452628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="" xmlns:pr="smNativeData" val="SMDATA_12_4hwXWh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="" xmlns:pr="smNativeData" val="SMDATA_12_4hwXWh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NHQAAsRgAAHA1AACwJQAAEAAAAA=="/>
              </a:ext>
            </a:extLst>
          </p:cNvSpPr>
          <p:nvPr>
            <p:ph sz="quarter" idx="3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Номер слайда 5"/>
          <p:cNvSpPr>
            <a:spLocks noGrp="1" noChangeArrowheads="1"/>
            <a:extLst>
              <a:ext uri="smNativeData">
                <pr:smNativeData xmlns="" xmlns:pr="smNativeData" val="SMDATA_12_4hwXW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QKAAAGic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200">
                <a:solidFill>
                  <a:srgbClr val="8C8C8C"/>
                </a:solidFill>
              </a:defRPr>
            </a:pPr>
            <a:fld id="{2A0E88FE-B0C7-5B7E-89B6-462BC6F87F13}" type="slidenum">
              <a:rPr kumimoji="0" lang="ru-RU" sz="1200" b="0" i="0" u="none" strike="noStrike" kern="1" cap="none" spc="0" normalizeH="0" baseline="0" noProof="0">
                <a:ln>
                  <a:noFill/>
                </a:ln>
                <a:solidFill>
                  <a:srgbClr val="8C8C8C"/>
                </a:solidFill>
                <a:effectLst/>
                <a:uLnTx/>
                <a:uFillTx/>
                <a:latin typeface="Calibri" pitchFamily="2" charset="-52"/>
                <a:cs typeface="Calibri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200">
                  <a:solidFill>
                    <a:srgbClr val="8C8C8C"/>
                  </a:solidFill>
                </a:defRPr>
              </a:pPr>
              <a:t>‹#›</a:t>
            </a:fld>
            <a:endParaRPr kumimoji="0" lang="ru-RU" sz="1200" b="0" i="0" u="none" strike="noStrike" kern="1" cap="none" spc="0" normalizeH="0" baseline="0" noProof="0">
              <a:ln>
                <a:noFill/>
              </a:ln>
              <a:solidFill>
                <a:srgbClr val="8C8C8C"/>
              </a:solidFill>
              <a:effectLst/>
              <a:uLnTx/>
              <a:uFillTx/>
              <a:latin typeface="Calibri" pitchFamily="2" charset="-52"/>
              <a:cs typeface="Calibri" pitchFamily="2" charset="-52"/>
            </a:endParaRPr>
          </a:p>
        </p:txBody>
      </p:sp>
      <p:sp>
        <p:nvSpPr>
          <p:cNvPr id="7" name="Нижний колонтитул 4"/>
          <p:cNvSpPr>
            <a:spLocks noGrp="1" noChangeArrowheads="1"/>
            <a:extLst>
              <a:ext uri="smNativeData">
                <pr:smNativeData xmlns="" xmlns:pr="smNativeData" val="SMDATA_12_4hwXW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4EwAAGicAAAglAABZKQAAEAAAAA=="/>
              </a:ext>
            </a:extLst>
          </p:cNvSpPr>
          <p:nvPr>
            <p:ph type="ftr" sz="quarter" idx="1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200">
                <a:solidFill>
                  <a:srgbClr val="8C8C8C"/>
                </a:solidFill>
              </a:defRPr>
            </a:pPr>
            <a:endParaRPr kumimoji="0" lang="ru-RU" sz="1200" b="0" i="0" u="none" strike="noStrike" kern="1" cap="none" spc="0" normalizeH="0" baseline="0" noProof="0">
              <a:ln>
                <a:noFill/>
              </a:ln>
              <a:solidFill>
                <a:srgbClr val="8C8C8C"/>
              </a:solidFill>
              <a:effectLst/>
              <a:uLnTx/>
              <a:uFillTx/>
              <a:latin typeface="Calibri" pitchFamily="2" charset="-52"/>
              <a:cs typeface="Calibri" pitchFamily="2" charset="-52"/>
            </a:endParaRPr>
          </a:p>
        </p:txBody>
      </p:sp>
      <p:sp>
        <p:nvSpPr>
          <p:cNvPr id="8" name="Дата 3"/>
          <p:cNvSpPr>
            <a:spLocks noGrp="1" noChangeArrowheads="1"/>
            <a:extLst>
              <a:ext uri="smNativeData">
                <pr:smNativeData xmlns="" xmlns:pr="smNativeData" val="SMDATA_12_4hwXW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QAgAAGicAAPAPAABZKQAAEAAAAA=="/>
              </a:ext>
            </a:extLst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200">
                <a:solidFill>
                  <a:srgbClr val="8C8C8C"/>
                </a:solidFill>
              </a:defRPr>
            </a:pPr>
            <a:fld id="{2A0EB790-DEC7-5B41-89B6-2814F9F87F7D}" type="datetime1">
              <a:rPr kumimoji="0" lang="ru-RU" sz="1200" b="0" i="0" u="none" strike="noStrike" kern="1" cap="none" spc="0" normalizeH="0" baseline="0" noProof="0">
                <a:ln>
                  <a:noFill/>
                </a:ln>
                <a:solidFill>
                  <a:srgbClr val="8C8C8C"/>
                </a:solidFill>
                <a:effectLst/>
                <a:uLnTx/>
                <a:uFillTx/>
                <a:latin typeface="Calibri" pitchFamily="2" charset="-52"/>
                <a:cs typeface="Calibri" pitchFamily="2" charset="-52"/>
              </a:rPr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200">
                  <a:solidFill>
                    <a:srgbClr val="8C8C8C"/>
                  </a:solidFill>
                </a:defRPr>
              </a:pPr>
              <a:t>25.11.2017</a:t>
            </a:fld>
            <a:endParaRPr kumimoji="0" lang="ru-RU" sz="1200" b="0" i="0" u="none" strike="noStrike" kern="1" cap="none" spc="0" normalizeH="0" baseline="0" noProof="0">
              <a:ln>
                <a:noFill/>
              </a:ln>
              <a:solidFill>
                <a:srgbClr val="8C8C8C"/>
              </a:solidFill>
              <a:effectLst/>
              <a:uLnTx/>
              <a:uFillTx/>
              <a:latin typeface="Calibri" pitchFamily="2" charset="-52"/>
              <a:cs typeface="Calibri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6756785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 и две колонки, левая колон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4hwXW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4hwXWh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="" xmlns:pr="smNativeData" val="SMDATA_12_4hwXWh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QAgAAsRgAADMbAACwJQAAEAAAAA=="/>
              </a:ext>
            </a:extLst>
          </p:cNvSpPr>
          <p:nvPr>
            <p:ph sz="quarter" idx="2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="" xmlns:pr="smNativeData" val="SMDATA_12_4hwXWh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NHQAA2AkAAHA1AACwJQAAEAAAAA=="/>
              </a:ext>
            </a:extLst>
          </p:cNvSpPr>
          <p:nvPr>
            <p:ph sz="half" idx="3"/>
          </p:nvPr>
        </p:nvSpPr>
        <p:spPr>
          <a:xfrm>
            <a:off x="4722495" y="1600200"/>
            <a:ext cx="3964305" cy="452628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Номер слайда 5"/>
          <p:cNvSpPr>
            <a:spLocks noGrp="1" noChangeArrowheads="1"/>
            <a:extLst>
              <a:ext uri="smNativeData">
                <pr:smNativeData xmlns="" xmlns:pr="smNativeData" val="SMDATA_12_4hwXW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QKAAAGic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200">
                <a:solidFill>
                  <a:srgbClr val="8C8C8C"/>
                </a:solidFill>
              </a:defRPr>
            </a:pPr>
            <a:fld id="{2A0E860D-43C7-5B70-89B6-B525C8F87FE0}" type="slidenum">
              <a:rPr kumimoji="0" lang="ru-RU" sz="1200" b="0" i="0" u="none" strike="noStrike" kern="1" cap="none" spc="0" normalizeH="0" baseline="0" noProof="0">
                <a:ln>
                  <a:noFill/>
                </a:ln>
                <a:solidFill>
                  <a:srgbClr val="8C8C8C"/>
                </a:solidFill>
                <a:effectLst/>
                <a:uLnTx/>
                <a:uFillTx/>
                <a:latin typeface="Calibri" pitchFamily="2" charset="-52"/>
                <a:cs typeface="Calibri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200">
                  <a:solidFill>
                    <a:srgbClr val="8C8C8C"/>
                  </a:solidFill>
                </a:defRPr>
              </a:pPr>
              <a:t>‹#›</a:t>
            </a:fld>
            <a:endParaRPr kumimoji="0" lang="ru-RU" sz="1200" b="0" i="0" u="none" strike="noStrike" kern="1" cap="none" spc="0" normalizeH="0" baseline="0" noProof="0">
              <a:ln>
                <a:noFill/>
              </a:ln>
              <a:solidFill>
                <a:srgbClr val="8C8C8C"/>
              </a:solidFill>
              <a:effectLst/>
              <a:uLnTx/>
              <a:uFillTx/>
              <a:latin typeface="Calibri" pitchFamily="2" charset="-52"/>
              <a:cs typeface="Calibri" pitchFamily="2" charset="-52"/>
            </a:endParaRPr>
          </a:p>
        </p:txBody>
      </p:sp>
      <p:sp>
        <p:nvSpPr>
          <p:cNvPr id="7" name="Нижний колонтитул 4"/>
          <p:cNvSpPr>
            <a:spLocks noGrp="1" noChangeArrowheads="1"/>
            <a:extLst>
              <a:ext uri="smNativeData">
                <pr:smNativeData xmlns="" xmlns:pr="smNativeData" val="SMDATA_12_4hwXW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4EwAAGicAAAglAABZKQAAEAAAAA=="/>
              </a:ext>
            </a:extLst>
          </p:cNvSpPr>
          <p:nvPr>
            <p:ph type="ftr" sz="quarter" idx="1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200">
                <a:solidFill>
                  <a:srgbClr val="8C8C8C"/>
                </a:solidFill>
              </a:defRPr>
            </a:pPr>
            <a:endParaRPr kumimoji="0" lang="ru-RU" sz="1200" b="0" i="0" u="none" strike="noStrike" kern="1" cap="none" spc="0" normalizeH="0" baseline="0" noProof="0">
              <a:ln>
                <a:noFill/>
              </a:ln>
              <a:solidFill>
                <a:srgbClr val="8C8C8C"/>
              </a:solidFill>
              <a:effectLst/>
              <a:uLnTx/>
              <a:uFillTx/>
              <a:latin typeface="Calibri" pitchFamily="2" charset="-52"/>
              <a:cs typeface="Calibri" pitchFamily="2" charset="-52"/>
            </a:endParaRPr>
          </a:p>
        </p:txBody>
      </p:sp>
      <p:sp>
        <p:nvSpPr>
          <p:cNvPr id="8" name="Дата 3"/>
          <p:cNvSpPr>
            <a:spLocks noGrp="1" noChangeArrowheads="1"/>
            <a:extLst>
              <a:ext uri="smNativeData">
                <pr:smNativeData xmlns="" xmlns:pr="smNativeData" val="SMDATA_12_4hwXW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QAgAAGicAAPAPAABZKQAAEAAAAA=="/>
              </a:ext>
            </a:extLst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200">
                <a:solidFill>
                  <a:srgbClr val="8C8C8C"/>
                </a:solidFill>
              </a:defRPr>
            </a:pPr>
            <a:fld id="{2A0ED0EA-A4C7-5B26-89B6-52739EF87F07}" type="datetime1">
              <a:rPr kumimoji="0" lang="ru-RU" sz="1200" b="0" i="0" u="none" strike="noStrike" kern="1" cap="none" spc="0" normalizeH="0" baseline="0" noProof="0">
                <a:ln>
                  <a:noFill/>
                </a:ln>
                <a:solidFill>
                  <a:srgbClr val="8C8C8C"/>
                </a:solidFill>
                <a:effectLst/>
                <a:uLnTx/>
                <a:uFillTx/>
                <a:latin typeface="Calibri" pitchFamily="2" charset="-52"/>
                <a:cs typeface="Calibri" pitchFamily="2" charset="-52"/>
              </a:rPr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200">
                  <a:solidFill>
                    <a:srgbClr val="8C8C8C"/>
                  </a:solidFill>
                </a:defRPr>
              </a:pPr>
              <a:t>25.11.2017</a:t>
            </a:fld>
            <a:endParaRPr kumimoji="0" lang="ru-RU" sz="1200" b="0" i="0" u="none" strike="noStrike" kern="1" cap="none" spc="0" normalizeH="0" baseline="0" noProof="0">
              <a:ln>
                <a:noFill/>
              </a:ln>
              <a:solidFill>
                <a:srgbClr val="8C8C8C"/>
              </a:solidFill>
              <a:effectLst/>
              <a:uLnTx/>
              <a:uFillTx/>
              <a:latin typeface="Calibri" pitchFamily="2" charset="-52"/>
              <a:cs typeface="Calibri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361804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Заголовок и две строки, нижняя стро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4hwXW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4hwXWh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QAgAA2AkAAHA1AADXFg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8229600" cy="211264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="" xmlns:pr="smNativeData" val="SMDATA_12_4hwXWh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QAgAAsRgAADMbAACwJQAAEAAAAA=="/>
              </a:ext>
            </a:extLst>
          </p:cNvSpPr>
          <p:nvPr>
            <p:ph sz="quarter" idx="2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="" xmlns:pr="smNativeData" val="SMDATA_12_4hwXWh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NHQAAsRgAAHA1AACwJQAAEAAAAA=="/>
              </a:ext>
            </a:extLst>
          </p:cNvSpPr>
          <p:nvPr>
            <p:ph sz="quarter" idx="3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Номер слайда 5"/>
          <p:cNvSpPr>
            <a:spLocks noGrp="1" noChangeArrowheads="1"/>
            <a:extLst>
              <a:ext uri="smNativeData">
                <pr:smNativeData xmlns="" xmlns:pr="smNativeData" val="SMDATA_12_4hwXW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QKAAAGic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200">
                <a:solidFill>
                  <a:srgbClr val="8C8C8C"/>
                </a:solidFill>
              </a:defRPr>
            </a:pPr>
            <a:fld id="{2A0EBA8B-C5C7-5B4C-89B6-3319F4F87F66}" type="slidenum">
              <a:rPr kumimoji="0" lang="ru-RU" sz="1200" b="0" i="0" u="none" strike="noStrike" kern="1" cap="none" spc="0" normalizeH="0" baseline="0" noProof="0">
                <a:ln>
                  <a:noFill/>
                </a:ln>
                <a:solidFill>
                  <a:srgbClr val="8C8C8C"/>
                </a:solidFill>
                <a:effectLst/>
                <a:uLnTx/>
                <a:uFillTx/>
                <a:latin typeface="Calibri" pitchFamily="2" charset="-52"/>
                <a:cs typeface="Calibri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200">
                  <a:solidFill>
                    <a:srgbClr val="8C8C8C"/>
                  </a:solidFill>
                </a:defRPr>
              </a:pPr>
              <a:t>‹#›</a:t>
            </a:fld>
            <a:endParaRPr kumimoji="0" lang="ru-RU" sz="1200" b="0" i="0" u="none" strike="noStrike" kern="1" cap="none" spc="0" normalizeH="0" baseline="0" noProof="0">
              <a:ln>
                <a:noFill/>
              </a:ln>
              <a:solidFill>
                <a:srgbClr val="8C8C8C"/>
              </a:solidFill>
              <a:effectLst/>
              <a:uLnTx/>
              <a:uFillTx/>
              <a:latin typeface="Calibri" pitchFamily="2" charset="-52"/>
              <a:cs typeface="Calibri" pitchFamily="2" charset="-52"/>
            </a:endParaRPr>
          </a:p>
        </p:txBody>
      </p:sp>
      <p:sp>
        <p:nvSpPr>
          <p:cNvPr id="7" name="Нижний колонтитул 4"/>
          <p:cNvSpPr>
            <a:spLocks noGrp="1" noChangeArrowheads="1"/>
            <a:extLst>
              <a:ext uri="smNativeData">
                <pr:smNativeData xmlns="" xmlns:pr="smNativeData" val="SMDATA_12_4hwXW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4EwAAGicAAAglAABZKQAAEAAAAA=="/>
              </a:ext>
            </a:extLst>
          </p:cNvSpPr>
          <p:nvPr>
            <p:ph type="ftr" sz="quarter" idx="1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200">
                <a:solidFill>
                  <a:srgbClr val="8C8C8C"/>
                </a:solidFill>
              </a:defRPr>
            </a:pPr>
            <a:endParaRPr kumimoji="0" lang="ru-RU" sz="1200" b="0" i="0" u="none" strike="noStrike" kern="1" cap="none" spc="0" normalizeH="0" baseline="0" noProof="0">
              <a:ln>
                <a:noFill/>
              </a:ln>
              <a:solidFill>
                <a:srgbClr val="8C8C8C"/>
              </a:solidFill>
              <a:effectLst/>
              <a:uLnTx/>
              <a:uFillTx/>
              <a:latin typeface="Calibri" pitchFamily="2" charset="-52"/>
              <a:cs typeface="Calibri" pitchFamily="2" charset="-52"/>
            </a:endParaRPr>
          </a:p>
        </p:txBody>
      </p:sp>
      <p:sp>
        <p:nvSpPr>
          <p:cNvPr id="8" name="Дата 3"/>
          <p:cNvSpPr>
            <a:spLocks noGrp="1" noChangeArrowheads="1"/>
            <a:extLst>
              <a:ext uri="smNativeData">
                <pr:smNativeData xmlns="" xmlns:pr="smNativeData" val="SMDATA_12_4hwXW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QAgAAGicAAPAPAABZKQAAEAAAAA=="/>
              </a:ext>
            </a:extLst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200">
                <a:solidFill>
                  <a:srgbClr val="8C8C8C"/>
                </a:solidFill>
              </a:defRPr>
            </a:pPr>
            <a:fld id="{2A0EFF6F-21C7-5B09-89B6-D75CB1F87F82}" type="datetime1">
              <a:rPr kumimoji="0" lang="ru-RU" sz="1200" b="0" i="0" u="none" strike="noStrike" kern="1" cap="none" spc="0" normalizeH="0" baseline="0" noProof="0">
                <a:ln>
                  <a:noFill/>
                </a:ln>
                <a:solidFill>
                  <a:srgbClr val="8C8C8C"/>
                </a:solidFill>
                <a:effectLst/>
                <a:uLnTx/>
                <a:uFillTx/>
                <a:latin typeface="Calibri" pitchFamily="2" charset="-52"/>
                <a:cs typeface="Calibri" pitchFamily="2" charset="-52"/>
              </a:rPr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200">
                  <a:solidFill>
                    <a:srgbClr val="8C8C8C"/>
                  </a:solidFill>
                </a:defRPr>
              </a:pPr>
              <a:t>25.11.2017</a:t>
            </a:fld>
            <a:endParaRPr kumimoji="0" lang="ru-RU" sz="1200" b="0" i="0" u="none" strike="noStrike" kern="1" cap="none" spc="0" normalizeH="0" baseline="0" noProof="0">
              <a:ln>
                <a:noFill/>
              </a:ln>
              <a:solidFill>
                <a:srgbClr val="8C8C8C"/>
              </a:solidFill>
              <a:effectLst/>
              <a:uLnTx/>
              <a:uFillTx/>
              <a:latin typeface="Calibri" pitchFamily="2" charset="-52"/>
              <a:cs typeface="Calibri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7867363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е строки, верхняя стро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4hwXW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4hwXWh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="" xmlns:pr="smNativeData" val="SMDATA_12_4hwXWh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="" xmlns:pr="smNativeData" val="SMDATA_12_4hwXWh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QAgAAsRgAAHA1AACwJQAAEAAAAA=="/>
              </a:ext>
            </a:extLst>
          </p:cNvSpPr>
          <p:nvPr>
            <p:ph sz="half" idx="3"/>
          </p:nvPr>
        </p:nvSpPr>
        <p:spPr>
          <a:xfrm>
            <a:off x="457200" y="4013835"/>
            <a:ext cx="8229600" cy="211264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Номер слайда 5"/>
          <p:cNvSpPr>
            <a:spLocks noGrp="1" noChangeArrowheads="1"/>
            <a:extLst>
              <a:ext uri="smNativeData">
                <pr:smNativeData xmlns="" xmlns:pr="smNativeData" val="SMDATA_12_4hwXW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QKAAAGic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200">
                <a:solidFill>
                  <a:srgbClr val="8C8C8C"/>
                </a:solidFill>
              </a:defRPr>
            </a:pPr>
            <a:fld id="{2A0E921F-51C7-5B64-89B6-A731DCF87FF2}" type="slidenum">
              <a:rPr kumimoji="0" lang="ru-RU" sz="1200" b="0" i="0" u="none" strike="noStrike" kern="1" cap="none" spc="0" normalizeH="0" baseline="0" noProof="0">
                <a:ln>
                  <a:noFill/>
                </a:ln>
                <a:solidFill>
                  <a:srgbClr val="8C8C8C"/>
                </a:solidFill>
                <a:effectLst/>
                <a:uLnTx/>
                <a:uFillTx/>
                <a:latin typeface="Calibri" pitchFamily="2" charset="-52"/>
                <a:cs typeface="Calibri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200">
                  <a:solidFill>
                    <a:srgbClr val="8C8C8C"/>
                  </a:solidFill>
                </a:defRPr>
              </a:pPr>
              <a:t>‹#›</a:t>
            </a:fld>
            <a:endParaRPr kumimoji="0" lang="ru-RU" sz="1200" b="0" i="0" u="none" strike="noStrike" kern="1" cap="none" spc="0" normalizeH="0" baseline="0" noProof="0">
              <a:ln>
                <a:noFill/>
              </a:ln>
              <a:solidFill>
                <a:srgbClr val="8C8C8C"/>
              </a:solidFill>
              <a:effectLst/>
              <a:uLnTx/>
              <a:uFillTx/>
              <a:latin typeface="Calibri" pitchFamily="2" charset="-52"/>
              <a:cs typeface="Calibri" pitchFamily="2" charset="-52"/>
            </a:endParaRPr>
          </a:p>
        </p:txBody>
      </p:sp>
      <p:sp>
        <p:nvSpPr>
          <p:cNvPr id="7" name="Нижний колонтитул 4"/>
          <p:cNvSpPr>
            <a:spLocks noGrp="1" noChangeArrowheads="1"/>
            <a:extLst>
              <a:ext uri="smNativeData">
                <pr:smNativeData xmlns="" xmlns:pr="smNativeData" val="SMDATA_12_4hwXW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4EwAAGicAAAglAABZKQAAEAAAAA=="/>
              </a:ext>
            </a:extLst>
          </p:cNvSpPr>
          <p:nvPr>
            <p:ph type="ftr" sz="quarter" idx="1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200">
                <a:solidFill>
                  <a:srgbClr val="8C8C8C"/>
                </a:solidFill>
              </a:defRPr>
            </a:pPr>
            <a:endParaRPr kumimoji="0" lang="ru-RU" sz="1200" b="0" i="0" u="none" strike="noStrike" kern="1" cap="none" spc="0" normalizeH="0" baseline="0" noProof="0">
              <a:ln>
                <a:noFill/>
              </a:ln>
              <a:solidFill>
                <a:srgbClr val="8C8C8C"/>
              </a:solidFill>
              <a:effectLst/>
              <a:uLnTx/>
              <a:uFillTx/>
              <a:latin typeface="Calibri" pitchFamily="2" charset="-52"/>
              <a:cs typeface="Calibri" pitchFamily="2" charset="-52"/>
            </a:endParaRPr>
          </a:p>
        </p:txBody>
      </p:sp>
      <p:sp>
        <p:nvSpPr>
          <p:cNvPr id="8" name="Дата 3"/>
          <p:cNvSpPr>
            <a:spLocks noGrp="1" noChangeArrowheads="1"/>
            <a:extLst>
              <a:ext uri="smNativeData">
                <pr:smNativeData xmlns="" xmlns:pr="smNativeData" val="SMDATA_12_4hwXW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QAgAAGicAAPAPAABZKQAAEAAAAA=="/>
              </a:ext>
            </a:extLst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200">
                <a:solidFill>
                  <a:srgbClr val="8C8C8C"/>
                </a:solidFill>
              </a:defRPr>
            </a:pPr>
            <a:fld id="{2A0EB9ED-A3C7-5B4F-89B6-551AF7F87F00}" type="datetime1">
              <a:rPr kumimoji="0" lang="ru-RU" sz="1200" b="0" i="0" u="none" strike="noStrike" kern="1" cap="none" spc="0" normalizeH="0" baseline="0" noProof="0">
                <a:ln>
                  <a:noFill/>
                </a:ln>
                <a:solidFill>
                  <a:srgbClr val="8C8C8C"/>
                </a:solidFill>
                <a:effectLst/>
                <a:uLnTx/>
                <a:uFillTx/>
                <a:latin typeface="Calibri" pitchFamily="2" charset="-52"/>
                <a:cs typeface="Calibri" pitchFamily="2" charset="-52"/>
              </a:rPr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200">
                  <a:solidFill>
                    <a:srgbClr val="8C8C8C"/>
                  </a:solidFill>
                </a:defRPr>
              </a:pPr>
              <a:t>25.11.2017</a:t>
            </a:fld>
            <a:endParaRPr kumimoji="0" lang="ru-RU" sz="1200" b="0" i="0" u="none" strike="noStrike" kern="1" cap="none" spc="0" normalizeH="0" baseline="0" noProof="0">
              <a:ln>
                <a:noFill/>
              </a:ln>
              <a:solidFill>
                <a:srgbClr val="8C8C8C"/>
              </a:solidFill>
              <a:effectLst/>
              <a:uLnTx/>
              <a:uFillTx/>
              <a:latin typeface="Calibri" pitchFamily="2" charset="-52"/>
              <a:cs typeface="Calibri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65210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857B9-C852-412F-B9CE-6C40FB741D81}" type="datetimeFigureOut">
              <a:rPr lang="ru-RU" smtClean="0"/>
              <a:t>25.11.2017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2572E-E51F-430F-97EA-C508C86CD1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8501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857B9-C852-412F-B9CE-6C40FB741D81}" type="datetimeFigureOut">
              <a:rPr lang="ru-RU" smtClean="0"/>
              <a:t>25.11.2017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2572E-E51F-430F-97EA-C508C86CD1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2833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857B9-C852-412F-B9CE-6C40FB741D81}" type="datetimeFigureOut">
              <a:rPr lang="ru-RU" smtClean="0"/>
              <a:t>25.11.2017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2572E-E51F-430F-97EA-C508C86CD1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5861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857B9-C852-412F-B9CE-6C40FB741D81}" type="datetimeFigureOut">
              <a:rPr lang="ru-RU" smtClean="0"/>
              <a:t>25.11.2017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2572E-E51F-430F-97EA-C508C86CD1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2282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857B9-C852-412F-B9CE-6C40FB741D81}" type="datetimeFigureOut">
              <a:rPr lang="ru-RU" smtClean="0"/>
              <a:t>25.11.2017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2572E-E51F-430F-97EA-C508C86CD1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4715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857B9-C852-412F-B9CE-6C40FB741D81}" type="datetimeFigureOut">
              <a:rPr lang="ru-RU" smtClean="0"/>
              <a:t>25.11.2017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2572E-E51F-430F-97EA-C508C86CD1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0142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857B9-C852-412F-B9CE-6C40FB741D81}" type="datetimeFigureOut">
              <a:rPr lang="ru-RU" smtClean="0"/>
              <a:t>25.11.2017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2572E-E51F-430F-97EA-C508C86CD1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9742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67857B9-C852-412F-B9CE-6C40FB741D81}" type="datetimeFigureOut">
              <a:rPr lang="ru-RU" smtClean="0"/>
              <a:t>25.11.2017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742572E-E51F-430F-97EA-C508C86CD1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2315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DA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rrowheads="1"/>
            <a:extLst>
              <a:ext uri="smNativeData">
                <pr:smNativeData xmlns="" xmlns:pr="smNativeData" val="SMDATA_12_4hwXW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5pPr>
          </a:lstStyle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Текст 2"/>
          <p:cNvSpPr>
            <a:spLocks noGrp="1" noChangeArrowheads="1"/>
            <a:extLst>
              <a:ext uri="smNativeData">
                <pr:smNativeData xmlns="" xmlns:pr="smNativeData" val="SMDATA_12_4hwXWh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QAgAA2AkAAHA1AACwJQAAEAAAAA=="/>
              </a:ext>
            </a:extLst>
          </p:cNvSpPr>
          <p:nvPr>
            <p:ph type="body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342900" marR="0" indent="-3429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2" charset="-52"/>
              <a:buChar char="•"/>
              <a:tabLst/>
              <a:defRPr lang="ru-RU" sz="32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1pPr>
            <a:lvl2pPr marL="742950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2" charset="-52"/>
              <a:buChar char="–"/>
              <a:tabLst/>
              <a:defRPr lang="ru-RU" sz="2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2pPr>
            <a:lvl3pPr marL="11430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2" charset="-52"/>
              <a:buChar char="•"/>
              <a:tabLst/>
              <a:defRPr lang="ru-RU" sz="24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3pPr>
            <a:lvl4pPr marL="16002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2" charset="-52"/>
              <a:buChar char="–"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4pPr>
            <a:lvl5pPr marL="20574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2" charset="-52"/>
              <a:buChar char="»"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5pPr>
          </a:lstStyle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Второй уровень</a:t>
            </a:r>
          </a:p>
          <a:p>
            <a:pPr lvl="2">
              <a:defRPr lang="ru-RU"/>
            </a:pPr>
            <a:r>
              <a:t>Третий уровень</a:t>
            </a:r>
          </a:p>
          <a:p>
            <a:pPr lvl="3">
              <a:defRPr lang="ru-RU"/>
            </a:pPr>
            <a:r>
              <a:t>Четвертый уровень</a:t>
            </a:r>
          </a:p>
          <a:p>
            <a:pPr lvl="4">
              <a:defRPr lang="ru-RU"/>
            </a:pPr>
            <a:r>
              <a:t>Пятый уровень</a:t>
            </a:r>
          </a:p>
        </p:txBody>
      </p:sp>
      <p:sp>
        <p:nvSpPr>
          <p:cNvPr id="4" name="Дата 3"/>
          <p:cNvSpPr>
            <a:spLocks noGrp="1" noChangeArrowheads="1"/>
            <a:extLst>
              <a:ext uri="smNativeData">
                <pr:smNativeData xmlns="" xmlns:pr="smNativeData" val="SMDATA_12_4hwXW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QAgAAGicAAPAPAABZKQAAEAAAAA=="/>
              </a:ext>
            </a:extLst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5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200">
                <a:solidFill>
                  <a:srgbClr val="8C8C8C"/>
                </a:solidFill>
              </a:defRPr>
            </a:pPr>
            <a:fld id="{2A0E9492-DCC7-5B62-89B6-2A37DAF87F7F}" type="datetime1">
              <a:rPr kumimoji="0" lang="ru-RU" sz="1200" b="0" i="0" u="none" strike="noStrike" kern="1" cap="none" spc="0" normalizeH="0" baseline="0" noProof="0">
                <a:ln>
                  <a:noFill/>
                </a:ln>
                <a:solidFill>
                  <a:srgbClr val="8C8C8C"/>
                </a:solidFill>
                <a:effectLst/>
                <a:uLnTx/>
                <a:uFillTx/>
                <a:latin typeface="Calibri" pitchFamily="2" charset="-52"/>
                <a:cs typeface="Calibri" pitchFamily="2" charset="-52"/>
              </a:rPr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200">
                  <a:solidFill>
                    <a:srgbClr val="8C8C8C"/>
                  </a:solidFill>
                </a:defRPr>
              </a:pPr>
              <a:t>25.11.2017</a:t>
            </a:fld>
            <a:endParaRPr kumimoji="0" lang="ru-RU" sz="1200" b="0" i="0" u="none" strike="noStrike" kern="1" cap="none" spc="0" normalizeH="0" baseline="0" noProof="0">
              <a:ln>
                <a:noFill/>
              </a:ln>
              <a:solidFill>
                <a:srgbClr val="8C8C8C"/>
              </a:solidFill>
              <a:effectLst/>
              <a:uLnTx/>
              <a:uFillTx/>
              <a:latin typeface="Calibri" pitchFamily="2" charset="-52"/>
              <a:cs typeface="Calibri" pitchFamily="2" charset="-52"/>
            </a:endParaRPr>
          </a:p>
        </p:txBody>
      </p:sp>
      <p:sp>
        <p:nvSpPr>
          <p:cNvPr id="5" name="Нижний колонтитул 4"/>
          <p:cNvSpPr>
            <a:spLocks noGrp="1" noChangeArrowheads="1"/>
            <a:extLst>
              <a:ext uri="smNativeData">
                <pr:smNativeData xmlns="" xmlns:pr="smNativeData" val="SMDATA_12_4hwXW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4EwAAGicAAAglAABZKQAAEAAAAA=="/>
              </a:ext>
            </a:extLst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5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200">
                <a:solidFill>
                  <a:srgbClr val="8C8C8C"/>
                </a:solidFill>
              </a:defRPr>
            </a:pPr>
            <a:endParaRPr kumimoji="0" lang="ru-RU" sz="1200" b="0" i="0" u="none" strike="noStrike" kern="1" cap="none" spc="0" normalizeH="0" baseline="0" noProof="0">
              <a:ln>
                <a:noFill/>
              </a:ln>
              <a:solidFill>
                <a:srgbClr val="8C8C8C"/>
              </a:solidFill>
              <a:effectLst/>
              <a:uLnTx/>
              <a:uFillTx/>
              <a:latin typeface="Calibri" pitchFamily="2" charset="-52"/>
              <a:cs typeface="Calibri" pitchFamily="2" charset="-52"/>
            </a:endParaRPr>
          </a:p>
        </p:txBody>
      </p:sp>
      <p:sp>
        <p:nvSpPr>
          <p:cNvPr id="6" name="Номер слайда 5"/>
          <p:cNvSpPr>
            <a:spLocks noGrp="1" noChangeArrowheads="1"/>
            <a:extLst>
              <a:ext uri="smNativeData">
                <pr:smNativeData xmlns="" xmlns:pr="smNativeData" val="SMDATA_12_4hwXW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QKAAAGicAAHA1AABZKQAAEAAAAA=="/>
              </a:ext>
            </a:extLst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5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200">
                <a:solidFill>
                  <a:srgbClr val="8C8C8C"/>
                </a:solidFill>
              </a:defRPr>
            </a:pPr>
            <a:fld id="{2A0E83DD-93C7-5B75-89B6-6520CDF87F30}" type="slidenum">
              <a:rPr kumimoji="0" lang="ru-RU" sz="1200" b="0" i="0" u="none" strike="noStrike" kern="1" cap="none" spc="0" normalizeH="0" baseline="0" noProof="0">
                <a:ln>
                  <a:noFill/>
                </a:ln>
                <a:solidFill>
                  <a:srgbClr val="8C8C8C"/>
                </a:solidFill>
                <a:effectLst/>
                <a:uLnTx/>
                <a:uFillTx/>
                <a:latin typeface="Calibri" pitchFamily="2" charset="-52"/>
                <a:cs typeface="Calibri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200">
                  <a:solidFill>
                    <a:srgbClr val="8C8C8C"/>
                  </a:solidFill>
                </a:defRPr>
              </a:pPr>
              <a:t>‹#›</a:t>
            </a:fld>
            <a:endParaRPr kumimoji="0" lang="ru-RU" sz="1200" b="0" i="0" u="none" strike="noStrike" kern="1" cap="none" spc="0" normalizeH="0" baseline="0" noProof="0">
              <a:ln>
                <a:noFill/>
              </a:ln>
              <a:solidFill>
                <a:srgbClr val="8C8C8C"/>
              </a:solidFill>
              <a:effectLst/>
              <a:uLnTx/>
              <a:uFillTx/>
              <a:latin typeface="Calibri" pitchFamily="2" charset="-52"/>
              <a:cs typeface="Calibri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425955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</p:sldLayoutIdLst>
  <p:hf sldNum="0" hdr="0" ftr="0" dt="0"/>
  <p:txStyles>
    <p:titleStyle>
      <a:lvl1pPr marL="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1pPr>
      <a:lvl2pPr marL="457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1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2pPr>
      <a:lvl3pPr marL="914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1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3pPr>
      <a:lvl4pPr marL="1371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1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4pPr>
      <a:lvl5pPr marL="18288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1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5pPr>
    </p:titleStyle>
    <p:bodyStyle>
      <a:lvl1pPr marL="342900" marR="0" indent="-3429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itchFamily="2" charset="-52"/>
        <a:buChar char="•"/>
        <a:tabLst/>
        <a:defRPr lang="ru-RU" sz="32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1pPr>
      <a:lvl2pPr marL="742950" marR="0" indent="-28575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itchFamily="2" charset="-52"/>
        <a:buChar char="–"/>
        <a:tabLst/>
        <a:defRPr lang="ru-RU" sz="2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2pPr>
      <a:lvl3pPr marL="11430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itchFamily="2" charset="-52"/>
        <a:buChar char="•"/>
        <a:tabLst/>
        <a:defRPr lang="ru-RU" sz="24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3pPr>
      <a:lvl4pPr marL="16002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itchFamily="2" charset="-52"/>
        <a:buChar char="–"/>
        <a:tabLst/>
        <a:defRPr lang="ru-RU" sz="20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4pPr>
      <a:lvl5pPr marL="20574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itchFamily="2" charset="-52"/>
        <a:buChar char="»"/>
        <a:tabLst/>
        <a:defRPr lang="ru-RU" sz="20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5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4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8.png"/><Relationship Id="rId5" Type="http://schemas.openxmlformats.org/officeDocument/2006/relationships/slide" Target="slide11.xml"/><Relationship Id="rId4" Type="http://schemas.openxmlformats.org/officeDocument/2006/relationships/slide" Target="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88640"/>
            <a:ext cx="9001000" cy="3411811"/>
          </a:xfrm>
        </p:spPr>
        <p:txBody>
          <a:bodyPr>
            <a:normAutofit fontScale="90000"/>
          </a:bodyPr>
          <a:lstStyle/>
          <a:p>
            <a:r>
              <a:rPr lang="ru-RU" sz="4400" dirty="0" smtClean="0"/>
              <a:t>Методические разработки  к модулю 6:</a:t>
            </a:r>
            <a:br>
              <a:rPr lang="ru-RU" sz="4400" dirty="0" smtClean="0"/>
            </a:br>
            <a:r>
              <a:rPr lang="ru-RU" dirty="0" smtClean="0"/>
              <a:t>«Содержание и методика преподавания тем по взаимоотношению человека с государством: налоги»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4005064"/>
            <a:ext cx="7088832" cy="2209800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ru-RU" b="1" dirty="0" smtClean="0">
                <a:solidFill>
                  <a:srgbClr val="7030A0"/>
                </a:solidFill>
              </a:rPr>
              <a:t>Группа :</a:t>
            </a:r>
          </a:p>
          <a:p>
            <a:pPr algn="l"/>
            <a:r>
              <a:rPr lang="ru-RU" b="1" dirty="0" smtClean="0">
                <a:solidFill>
                  <a:srgbClr val="7030A0"/>
                </a:solidFill>
              </a:rPr>
              <a:t>Алешин Сергей</a:t>
            </a:r>
          </a:p>
          <a:p>
            <a:pPr algn="l"/>
            <a:r>
              <a:rPr lang="ru-RU" b="1" dirty="0" smtClean="0">
                <a:solidFill>
                  <a:srgbClr val="7030A0"/>
                </a:solidFill>
              </a:rPr>
              <a:t>Гришаева Екатерина</a:t>
            </a:r>
          </a:p>
          <a:p>
            <a:pPr algn="l"/>
            <a:r>
              <a:rPr lang="ru-RU" b="1" dirty="0" err="1" smtClean="0">
                <a:solidFill>
                  <a:srgbClr val="7030A0"/>
                </a:solidFill>
              </a:rPr>
              <a:t>Корк</a:t>
            </a:r>
            <a:r>
              <a:rPr lang="ru-RU" b="1" dirty="0" smtClean="0">
                <a:solidFill>
                  <a:srgbClr val="7030A0"/>
                </a:solidFill>
              </a:rPr>
              <a:t> Ангелина</a:t>
            </a:r>
          </a:p>
          <a:p>
            <a:pPr algn="l"/>
            <a:r>
              <a:rPr lang="ru-RU" b="1" smtClean="0">
                <a:solidFill>
                  <a:srgbClr val="7030A0"/>
                </a:solidFill>
              </a:rPr>
              <a:t>Рудикова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ольга</a:t>
            </a:r>
            <a:endParaRPr lang="ru-RU" b="1" dirty="0" smtClean="0">
              <a:solidFill>
                <a:srgbClr val="7030A0"/>
              </a:solidFill>
            </a:endParaRPr>
          </a:p>
          <a:p>
            <a:pPr algn="l"/>
            <a:endParaRPr lang="ru-RU" b="1" dirty="0" smtClean="0">
              <a:solidFill>
                <a:srgbClr val="7030A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3356992"/>
            <a:ext cx="4711375" cy="3140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390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>
            <a:spLocks noGrp="1" noChangeArrowheads="1"/>
            <a:extLst>
              <a:ext uri="smNativeData">
                <pr:smNativeData xmlns="" xmlns:pr="smNativeData" val="SMDATA_12_4hwXWh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BRAQAA4QAAAH0ZAABuKAAAEAAAAA=="/>
              </a:ext>
            </a:extLst>
          </p:cNvSpPr>
          <p:nvPr>
            <p:ph type="body" idx="1"/>
          </p:nvPr>
        </p:nvSpPr>
        <p:spPr>
          <a:xfrm>
            <a:off x="213995" y="142875"/>
            <a:ext cx="3929380" cy="642937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algn="ctr">
              <a:buNone/>
              <a:defRPr lang="ru-RU" sz="2800"/>
            </a:pPr>
            <a:r>
              <a:rPr lang="en-US" sz="2400" b="1" cap="all">
                <a:solidFill>
                  <a:srgbClr val="3E1C68"/>
                </a:solidFill>
                <a:latin typeface="Bell MT" charset="0"/>
                <a:ea typeface="Calibri" pitchFamily="2" charset="-52"/>
                <a:cs typeface="Calibri" pitchFamily="2" charset="-52"/>
              </a:rPr>
              <a:t>HISTORY</a:t>
            </a:r>
          </a:p>
          <a:p>
            <a:pPr algn="ctr">
              <a:buNone/>
              <a:defRPr lang="ru-RU" sz="2800"/>
            </a:pPr>
            <a:endParaRPr lang="en-US" sz="2400" b="1" cap="all">
              <a:solidFill>
                <a:srgbClr val="3E1C68"/>
              </a:solidFill>
              <a:latin typeface="Bell MT" charset="0"/>
              <a:ea typeface="Calibri" pitchFamily="2" charset="-52"/>
              <a:cs typeface="Calibri" pitchFamily="2" charset="-52"/>
            </a:endParaRPr>
          </a:p>
          <a:p>
            <a:pPr>
              <a:lnSpc>
                <a:spcPct val="90000"/>
              </a:lnSpc>
              <a:buFont typeface="Wingdings" charset="2"/>
              <a:buChar char="ü"/>
              <a:defRPr lang="ru-RU" sz="2800"/>
            </a:pPr>
            <a:r>
              <a:rPr lang="en-US" sz="2400"/>
              <a:t>The end of the 9</a:t>
            </a:r>
            <a:r>
              <a:rPr lang="en-US" sz="2400" baseline="30000"/>
              <a:t>th</a:t>
            </a:r>
            <a:r>
              <a:rPr lang="en-US" sz="2400"/>
              <a:t> cent. – unification of ancient tribes and lands. </a:t>
            </a:r>
          </a:p>
          <a:p>
            <a:pPr>
              <a:lnSpc>
                <a:spcPct val="90000"/>
              </a:lnSpc>
              <a:buFont typeface="Wingdings" charset="2"/>
              <a:buChar char="ü"/>
              <a:defRPr lang="ru-RU" sz="2800"/>
            </a:pPr>
            <a:r>
              <a:rPr lang="en-US" sz="2400"/>
              <a:t>Charges in the prince’s treasure: </a:t>
            </a:r>
            <a:r>
              <a:rPr lang="en-US" sz="2400" b="1"/>
              <a:t>tribute, </a:t>
            </a:r>
            <a:r>
              <a:rPr lang="en-US" sz="2400"/>
              <a:t>or</a:t>
            </a:r>
            <a:r>
              <a:rPr lang="en-US" sz="2400" b="1"/>
              <a:t> tribute money. </a:t>
            </a:r>
          </a:p>
          <a:p>
            <a:pPr>
              <a:lnSpc>
                <a:spcPct val="90000"/>
              </a:lnSpc>
              <a:buFont typeface="Wingdings" charset="2"/>
              <a:buChar char="ü"/>
              <a:defRPr lang="ru-RU" sz="2800"/>
            </a:pPr>
            <a:r>
              <a:rPr lang="en-US" sz="2400"/>
              <a:t>Tsar Ivan III, 15</a:t>
            </a:r>
            <a:r>
              <a:rPr lang="en-US" sz="2400" baseline="30000"/>
              <a:t>th</a:t>
            </a:r>
            <a:r>
              <a:rPr lang="en-US" sz="2400"/>
              <a:t> cent. –  the first Russian </a:t>
            </a:r>
            <a:r>
              <a:rPr lang="en-US" sz="2400" b="1"/>
              <a:t>indirect and direct taxes.</a:t>
            </a:r>
            <a:endParaRPr lang="en-US" sz="2900"/>
          </a:p>
          <a:p>
            <a:pPr>
              <a:buNone/>
              <a:defRPr lang="ru-RU" sz="2800"/>
            </a:pPr>
            <a:endParaRPr lang="en-US" sz="2900"/>
          </a:p>
        </p:txBody>
      </p:sp>
      <p:sp>
        <p:nvSpPr>
          <p:cNvPr id="3" name="Содержимое 3"/>
          <p:cNvSpPr>
            <a:spLocks noGrp="1" noChangeArrowheads="1"/>
            <a:extLst>
              <a:ext uri="smNativeData">
                <pr:smNativeData xmlns="" xmlns:pr="smNativeData" val="SMDATA_12_4hwXWh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tGQAA4QAAAA42AACNJwAAEAAAAA=="/>
              </a:ext>
            </a:extLst>
          </p:cNvSpPr>
          <p:nvPr>
            <p:ph type="body" idx="2"/>
          </p:nvPr>
        </p:nvSpPr>
        <p:spPr>
          <a:xfrm>
            <a:off x="4214495" y="142875"/>
            <a:ext cx="4572635" cy="62865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algn="ctr">
              <a:buNone/>
              <a:defRPr lang="ru-RU" sz="2800"/>
            </a:pPr>
            <a:r>
              <a:rPr lang="en-US" sz="2400" b="1" cap="all">
                <a:solidFill>
                  <a:srgbClr val="3E1C68"/>
                </a:solidFill>
                <a:latin typeface="Bell MT" charset="0"/>
                <a:ea typeface="Calibri" pitchFamily="2" charset="-52"/>
                <a:cs typeface="Calibri" pitchFamily="2" charset="-52"/>
              </a:rPr>
              <a:t>MAIN CHARACTERISTICS </a:t>
            </a:r>
          </a:p>
          <a:p>
            <a:pPr algn="ctr">
              <a:buNone/>
              <a:defRPr lang="ru-RU" sz="2800"/>
            </a:pPr>
            <a:endParaRPr lang="en-US" sz="2400" b="1" cap="all">
              <a:solidFill>
                <a:srgbClr val="3E1C68"/>
              </a:solidFill>
              <a:latin typeface="Bell MT" charset="0"/>
              <a:ea typeface="Calibri" pitchFamily="2" charset="-52"/>
              <a:cs typeface="Calibri" pitchFamily="2" charset="-52"/>
            </a:endParaRPr>
          </a:p>
          <a:p>
            <a:pPr>
              <a:lnSpc>
                <a:spcPct val="90000"/>
              </a:lnSpc>
              <a:buFont typeface="Wingdings" charset="2"/>
              <a:buChar char="v"/>
              <a:defRPr lang="ru-RU" sz="2800"/>
            </a:pPr>
            <a:r>
              <a:rPr lang="en-US" sz="2400"/>
              <a:t>The total number of taxes –  from 54 to 15.                               During </a:t>
            </a:r>
            <a:r>
              <a:rPr lang="en-US" sz="2400" b="1"/>
              <a:t>tax reform </a:t>
            </a:r>
            <a:r>
              <a:rPr lang="en-US" sz="2400"/>
              <a:t>– tax burden: from 35% to 27,5 %.</a:t>
            </a:r>
          </a:p>
          <a:p>
            <a:pPr>
              <a:lnSpc>
                <a:spcPct val="90000"/>
              </a:lnSpc>
              <a:buFont typeface="Wingdings" charset="2"/>
              <a:buChar char="v"/>
              <a:defRPr lang="ru-RU" sz="2800"/>
            </a:pPr>
            <a:r>
              <a:rPr lang="en-US" sz="2400"/>
              <a:t>Nowadays: the </a:t>
            </a:r>
            <a:r>
              <a:rPr lang="en-US" sz="2400" b="1"/>
              <a:t>mobilization of taxes</a:t>
            </a:r>
            <a:r>
              <a:rPr lang="en-US" sz="2400"/>
              <a:t> and other obligatory payments to the </a:t>
            </a:r>
            <a:r>
              <a:rPr lang="en-US" sz="2400" b="1"/>
              <a:t>budget.</a:t>
            </a:r>
          </a:p>
          <a:p>
            <a:pPr>
              <a:lnSpc>
                <a:spcPct val="90000"/>
              </a:lnSpc>
              <a:buFont typeface="Wingdings" charset="2"/>
              <a:buChar char="v"/>
              <a:defRPr lang="ru-RU" sz="2800"/>
            </a:pPr>
            <a:r>
              <a:rPr lang="en-US" sz="2400"/>
              <a:t>The main aims of tax reform in Russia: </a:t>
            </a:r>
          </a:p>
          <a:p>
            <a:pPr>
              <a:lnSpc>
                <a:spcPct val="90000"/>
              </a:lnSpc>
              <a:defRPr lang="ru-RU" sz="2800"/>
            </a:pPr>
            <a:r>
              <a:rPr lang="en-US" sz="2400"/>
              <a:t>fairness and neutrality;</a:t>
            </a:r>
          </a:p>
          <a:p>
            <a:pPr>
              <a:lnSpc>
                <a:spcPct val="90000"/>
              </a:lnSpc>
              <a:defRPr lang="ru-RU" sz="2800"/>
            </a:pPr>
            <a:r>
              <a:rPr lang="en-US" sz="2400"/>
              <a:t>reducing the overall tax burden;</a:t>
            </a:r>
          </a:p>
          <a:p>
            <a:pPr>
              <a:lnSpc>
                <a:spcPct val="90000"/>
              </a:lnSpc>
              <a:defRPr lang="ru-RU" sz="2800"/>
            </a:pPr>
            <a:r>
              <a:rPr lang="en-US" sz="2400"/>
              <a:t>simplification of the tax system to ensure stability and predictability.</a:t>
            </a:r>
          </a:p>
        </p:txBody>
      </p:sp>
    </p:spTree>
    <p:extLst>
      <p:ext uri="{BB962C8B-B14F-4D97-AF65-F5344CB8AC3E}">
        <p14:creationId xmlns:p14="http://schemas.microsoft.com/office/powerpoint/2010/main" val="2495854670"/>
      </p:ext>
    </p:extLst>
  </p:cSld>
  <p:clrMapOvr>
    <a:masterClrMapping/>
  </p:clrMapOvr>
  <p:transition>
    <p:split orient="vert"/>
    <p:extLst>
      <p:ext uri="smNativeData">
        <pr:smNativeData xmlns="" xmlns:pr="smNativeData" val="4hwXWgAAAAAgAwAAAAAAAA0AAAAC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0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0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0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 advAuto="0"/>
      <p:bldP spid="2" grpId="1" animBg="1" advAuto="0"/>
      <p:bldP spid="2" grpId="2" animBg="1" advAuto="0"/>
      <p:bldP spid="2" grpId="3" animBg="1" advAuto="0"/>
      <p:bldP spid="3" grpId="0" animBg="1" advAuto="0"/>
      <p:bldP spid="3" grpId="1" animBg="1" advAuto="0"/>
      <p:bldP spid="3" grpId="2" animBg="1" advAuto="0"/>
      <p:bldP spid="3" grpId="3" animBg="1" advAuto="0"/>
      <p:bldP spid="3" grpId="4" animBg="1" advAuto="0"/>
      <p:bldP spid="3" grpId="5" animBg="1" advAuto="0"/>
      <p:bldP spid="3" grpId="6" animBg="1" advAuto="0"/>
    </p:bldLst>
    <p:extLst>
      <p:ext uri="smNativeData">
        <pr:smNativeData xmlns="" xmlns:pr="smNativeData" val="4hwXWgsAAAAFAAAAAAAAAAEAAAACAAAABAAAAAAAAAAAAAAAAAAAAAkAAAAAAAAAAQAAAAIAAAAEAAAAAAAAAAAAAAAAAAAADgAAAAIAAAABAAAAFAAAAAAAAAAAAAAAAAAAAAAAAAARAAAAAwAAAAEAAAAUAAAAAAAAAAAAAAAAAAAAAAAAABQAAAAEAAAAAQAAABQAAAAAAAAAAAAAAAAAAAAAAAAAFwAAAAIAAAABAAAAFAAAAAAAAAAAAAAAAAAAAAAAAAAaAAAAAwAAAAEAAAAUAAAAAAAAAAAAAAAAAAAAAAAAAB0AAAAEAAAAAQAAABQAAAAAAAAAAAAAAAAAAAAAAAAAIAAAAAUAAAABAAAAFAAAAAAAAAAAAAAAAAAAAAAAAAAjAAAABgAAAAEAAAAUAAAAAAAAAAAAAAAAAAAAAAAAACYAAAAHAAAAAQAAABQAAAAAAAAAAAAAAAAAAAAAAAAA"/>
      </p:ext>
    </p:ext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rrowheads="1"/>
            <a:extLst>
              <a:ext uri="smNativeData">
                <pr:smNativeData xmlns="" xmlns:pr="smNativeData" val="SMDATA_12_4hwXW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r///8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BRAQAAAAAAAO82AABGBQAAEAAAAA=="/>
              </a:ext>
            </a:extLst>
          </p:cNvSpPr>
          <p:nvPr>
            <p:ph type="title"/>
          </p:nvPr>
        </p:nvSpPr>
        <p:spPr>
          <a:xfrm>
            <a:off x="213995" y="0"/>
            <a:ext cx="8716010" cy="857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 lang="ru-RU"/>
            </a:pPr>
            <a:r>
              <a:rPr lang="en-US" b="1" cap="all">
                <a:solidFill>
                  <a:srgbClr val="3E1C68"/>
                </a:solidFill>
                <a:latin typeface="Bell MT" charset="0"/>
                <a:ea typeface="Calibri" pitchFamily="2" charset="-52"/>
                <a:cs typeface="Calibri" pitchFamily="2" charset="-52"/>
              </a:rPr>
              <a:t>The main taxes in Russia</a:t>
            </a:r>
            <a:endParaRPr lang="ru-RU" b="1" cap="all">
              <a:solidFill>
                <a:srgbClr val="3E1C68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13995" y="843915"/>
          <a:ext cx="8642985" cy="6033770"/>
        </p:xfrm>
        <a:graphic>
          <a:graphicData uri="http://schemas.openxmlformats.org/drawingml/2006/table">
            <a:tbl>
              <a:tblPr/>
              <a:tblGrid>
                <a:gridCol w="288099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8099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88099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55295">
                <a:tc>
                  <a:txBody>
                    <a:bodyPr/>
                    <a:lstStyle>
                      <a:lvl1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ru-RU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-52"/>
                          <a:ea typeface="Calibri" pitchFamily="2" charset="-52"/>
                          <a:cs typeface="Calibri" pitchFamily="2" charset="-52"/>
                        </a:defRPr>
                      </a:lvl1pPr>
                      <a:lvl2pPr marL="45720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ru-RU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-52"/>
                          <a:ea typeface="Calibri" pitchFamily="2" charset="-52"/>
                          <a:cs typeface="Calibri" pitchFamily="2" charset="-52"/>
                        </a:defRPr>
                      </a:lvl2pPr>
                      <a:lvl3pPr marL="91440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ru-RU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-52"/>
                          <a:ea typeface="Calibri" pitchFamily="2" charset="-52"/>
                          <a:cs typeface="Calibri" pitchFamily="2" charset="-52"/>
                        </a:defRPr>
                      </a:lvl3pPr>
                      <a:lvl4pPr marL="137160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ru-RU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-52"/>
                          <a:ea typeface="Calibri" pitchFamily="2" charset="-52"/>
                          <a:cs typeface="Calibri" pitchFamily="2" charset="-52"/>
                        </a:defRPr>
                      </a:lvl4pPr>
                      <a:lvl5pPr marL="182880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ru-RU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-52"/>
                          <a:ea typeface="Calibri" pitchFamily="2" charset="-52"/>
                          <a:cs typeface="Calibri" pitchFamily="2" charset="-52"/>
                        </a:defRPr>
                      </a:lvl5pPr>
                    </a:lstStyle>
                    <a:p>
                      <a:pPr algn="ctr">
                        <a:defRPr lang="ru-RU" b="1">
                          <a:solidFill>
                            <a:srgbClr val="FFFFFF"/>
                          </a:solidFill>
                        </a:defRPr>
                      </a:pPr>
                      <a:r>
                        <a:rPr lang="en-US" sz="2400"/>
                        <a:t>Federal</a:t>
                      </a:r>
                      <a:endParaRPr lang="ru-RU" sz="240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ru-RU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-52"/>
                          <a:ea typeface="Calibri" pitchFamily="2" charset="-52"/>
                          <a:cs typeface="Calibri" pitchFamily="2" charset="-52"/>
                        </a:defRPr>
                      </a:lvl1pPr>
                      <a:lvl2pPr marL="45720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ru-RU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-52"/>
                          <a:ea typeface="Calibri" pitchFamily="2" charset="-52"/>
                          <a:cs typeface="Calibri" pitchFamily="2" charset="-52"/>
                        </a:defRPr>
                      </a:lvl2pPr>
                      <a:lvl3pPr marL="91440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ru-RU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-52"/>
                          <a:ea typeface="Calibri" pitchFamily="2" charset="-52"/>
                          <a:cs typeface="Calibri" pitchFamily="2" charset="-52"/>
                        </a:defRPr>
                      </a:lvl3pPr>
                      <a:lvl4pPr marL="137160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ru-RU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-52"/>
                          <a:ea typeface="Calibri" pitchFamily="2" charset="-52"/>
                          <a:cs typeface="Calibri" pitchFamily="2" charset="-52"/>
                        </a:defRPr>
                      </a:lvl4pPr>
                      <a:lvl5pPr marL="182880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ru-RU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-52"/>
                          <a:ea typeface="Calibri" pitchFamily="2" charset="-52"/>
                          <a:cs typeface="Calibri" pitchFamily="2" charset="-52"/>
                        </a:defRPr>
                      </a:lvl5pPr>
                    </a:lstStyle>
                    <a:p>
                      <a:pPr algn="ctr">
                        <a:defRPr lang="ru-RU" b="1">
                          <a:solidFill>
                            <a:srgbClr val="FFFFFF"/>
                          </a:solidFill>
                        </a:defRPr>
                      </a:pPr>
                      <a:r>
                        <a:rPr lang="en-US" sz="2400"/>
                        <a:t>Regional</a:t>
                      </a:r>
                      <a:endParaRPr lang="ru-RU" sz="240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ru-RU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-52"/>
                          <a:ea typeface="Calibri" pitchFamily="2" charset="-52"/>
                          <a:cs typeface="Calibri" pitchFamily="2" charset="-52"/>
                        </a:defRPr>
                      </a:lvl1pPr>
                      <a:lvl2pPr marL="45720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ru-RU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-52"/>
                          <a:ea typeface="Calibri" pitchFamily="2" charset="-52"/>
                          <a:cs typeface="Calibri" pitchFamily="2" charset="-52"/>
                        </a:defRPr>
                      </a:lvl2pPr>
                      <a:lvl3pPr marL="91440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ru-RU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-52"/>
                          <a:ea typeface="Calibri" pitchFamily="2" charset="-52"/>
                          <a:cs typeface="Calibri" pitchFamily="2" charset="-52"/>
                        </a:defRPr>
                      </a:lvl3pPr>
                      <a:lvl4pPr marL="137160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ru-RU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-52"/>
                          <a:ea typeface="Calibri" pitchFamily="2" charset="-52"/>
                          <a:cs typeface="Calibri" pitchFamily="2" charset="-52"/>
                        </a:defRPr>
                      </a:lvl4pPr>
                      <a:lvl5pPr marL="182880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ru-RU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-52"/>
                          <a:ea typeface="Calibri" pitchFamily="2" charset="-52"/>
                          <a:cs typeface="Calibri" pitchFamily="2" charset="-52"/>
                        </a:defRPr>
                      </a:lvl5pPr>
                    </a:lstStyle>
                    <a:p>
                      <a:pPr algn="ctr">
                        <a:defRPr lang="ru-RU" b="1">
                          <a:solidFill>
                            <a:srgbClr val="FFFFFF"/>
                          </a:solidFill>
                        </a:defRPr>
                      </a:pPr>
                      <a:r>
                        <a:rPr lang="en-US" sz="2400"/>
                        <a:t>Local</a:t>
                      </a:r>
                      <a:endParaRPr lang="ru-RU" sz="240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94970">
                <a:tc>
                  <a:txBody>
                    <a:bodyPr/>
                    <a:lstStyle>
                      <a:lvl1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ru-RU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-52"/>
                          <a:ea typeface="Calibri" pitchFamily="2" charset="-52"/>
                          <a:cs typeface="Calibri" pitchFamily="2" charset="-52"/>
                        </a:defRPr>
                      </a:lvl1pPr>
                      <a:lvl2pPr marL="45720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ru-RU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-52"/>
                          <a:ea typeface="Calibri" pitchFamily="2" charset="-52"/>
                          <a:cs typeface="Calibri" pitchFamily="2" charset="-52"/>
                        </a:defRPr>
                      </a:lvl2pPr>
                      <a:lvl3pPr marL="91440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ru-RU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-52"/>
                          <a:ea typeface="Calibri" pitchFamily="2" charset="-52"/>
                          <a:cs typeface="Calibri" pitchFamily="2" charset="-52"/>
                        </a:defRPr>
                      </a:lvl3pPr>
                      <a:lvl4pPr marL="137160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ru-RU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-52"/>
                          <a:ea typeface="Calibri" pitchFamily="2" charset="-52"/>
                          <a:cs typeface="Calibri" pitchFamily="2" charset="-52"/>
                        </a:defRPr>
                      </a:lvl4pPr>
                      <a:lvl5pPr marL="182880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ru-RU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-52"/>
                          <a:ea typeface="Calibri" pitchFamily="2" charset="-52"/>
                          <a:cs typeface="Calibri" pitchFamily="2" charset="-52"/>
                        </a:defRPr>
                      </a:lvl5pPr>
                    </a:lstStyle>
                    <a:p>
                      <a:pPr algn="ctr">
                        <a:defRPr lang="ru-RU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2000"/>
                        <a:t>Income tax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D1D8E8"/>
                    </a:solidFill>
                  </a:tcPr>
                </a:tc>
                <a:tc>
                  <a:txBody>
                    <a:bodyPr/>
                    <a:lstStyle>
                      <a:lvl1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ru-RU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-52"/>
                          <a:ea typeface="Calibri" pitchFamily="2" charset="-52"/>
                          <a:cs typeface="Calibri" pitchFamily="2" charset="-52"/>
                        </a:defRPr>
                      </a:lvl1pPr>
                      <a:lvl2pPr marL="45720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ru-RU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-52"/>
                          <a:ea typeface="Calibri" pitchFamily="2" charset="-52"/>
                          <a:cs typeface="Calibri" pitchFamily="2" charset="-52"/>
                        </a:defRPr>
                      </a:lvl2pPr>
                      <a:lvl3pPr marL="91440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ru-RU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-52"/>
                          <a:ea typeface="Calibri" pitchFamily="2" charset="-52"/>
                          <a:cs typeface="Calibri" pitchFamily="2" charset="-52"/>
                        </a:defRPr>
                      </a:lvl3pPr>
                      <a:lvl4pPr marL="137160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ru-RU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-52"/>
                          <a:ea typeface="Calibri" pitchFamily="2" charset="-52"/>
                          <a:cs typeface="Calibri" pitchFamily="2" charset="-52"/>
                        </a:defRPr>
                      </a:lvl4pPr>
                      <a:lvl5pPr marL="182880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ru-RU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-52"/>
                          <a:ea typeface="Calibri" pitchFamily="2" charset="-52"/>
                          <a:cs typeface="Calibri" pitchFamily="2" charset="-52"/>
                        </a:defRPr>
                      </a:lvl5pPr>
                    </a:lstStyle>
                    <a:p>
                      <a:pPr algn="ctr">
                        <a:defRPr lang="ru-RU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2000"/>
                        <a:t>Car tax</a:t>
                      </a:r>
                      <a:endParaRPr lang="ru-RU" sz="200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D1D8E8"/>
                    </a:solidFill>
                  </a:tcPr>
                </a:tc>
                <a:tc>
                  <a:txBody>
                    <a:bodyPr/>
                    <a:lstStyle>
                      <a:lvl1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ru-RU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-52"/>
                          <a:ea typeface="Calibri" pitchFamily="2" charset="-52"/>
                          <a:cs typeface="Calibri" pitchFamily="2" charset="-52"/>
                        </a:defRPr>
                      </a:lvl1pPr>
                      <a:lvl2pPr marL="45720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ru-RU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-52"/>
                          <a:ea typeface="Calibri" pitchFamily="2" charset="-52"/>
                          <a:cs typeface="Calibri" pitchFamily="2" charset="-52"/>
                        </a:defRPr>
                      </a:lvl2pPr>
                      <a:lvl3pPr marL="91440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ru-RU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-52"/>
                          <a:ea typeface="Calibri" pitchFamily="2" charset="-52"/>
                          <a:cs typeface="Calibri" pitchFamily="2" charset="-52"/>
                        </a:defRPr>
                      </a:lvl3pPr>
                      <a:lvl4pPr marL="137160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ru-RU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-52"/>
                          <a:ea typeface="Calibri" pitchFamily="2" charset="-52"/>
                          <a:cs typeface="Calibri" pitchFamily="2" charset="-52"/>
                        </a:defRPr>
                      </a:lvl4pPr>
                      <a:lvl5pPr marL="182880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ru-RU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-52"/>
                          <a:ea typeface="Calibri" pitchFamily="2" charset="-52"/>
                          <a:cs typeface="Calibri" pitchFamily="2" charset="-52"/>
                        </a:defRPr>
                      </a:lvl5pPr>
                    </a:lstStyle>
                    <a:p>
                      <a:pPr algn="ctr">
                        <a:defRPr lang="ru-RU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2000"/>
                        <a:t>Land tax</a:t>
                      </a:r>
                      <a:endParaRPr lang="ru-RU" sz="200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D1D8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98500">
                <a:tc>
                  <a:txBody>
                    <a:bodyPr/>
                    <a:lstStyle>
                      <a:lvl1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ru-RU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-52"/>
                          <a:ea typeface="Calibri" pitchFamily="2" charset="-52"/>
                          <a:cs typeface="Calibri" pitchFamily="2" charset="-52"/>
                        </a:defRPr>
                      </a:lvl1pPr>
                      <a:lvl2pPr marL="45720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ru-RU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-52"/>
                          <a:ea typeface="Calibri" pitchFamily="2" charset="-52"/>
                          <a:cs typeface="Calibri" pitchFamily="2" charset="-52"/>
                        </a:defRPr>
                      </a:lvl2pPr>
                      <a:lvl3pPr marL="91440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ru-RU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-52"/>
                          <a:ea typeface="Calibri" pitchFamily="2" charset="-52"/>
                          <a:cs typeface="Calibri" pitchFamily="2" charset="-52"/>
                        </a:defRPr>
                      </a:lvl3pPr>
                      <a:lvl4pPr marL="137160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ru-RU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-52"/>
                          <a:ea typeface="Calibri" pitchFamily="2" charset="-52"/>
                          <a:cs typeface="Calibri" pitchFamily="2" charset="-52"/>
                        </a:defRPr>
                      </a:lvl4pPr>
                      <a:lvl5pPr marL="182880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ru-RU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-52"/>
                          <a:ea typeface="Calibri" pitchFamily="2" charset="-52"/>
                          <a:cs typeface="Calibri" pitchFamily="2" charset="-52"/>
                        </a:defRPr>
                      </a:lvl5pPr>
                    </a:lstStyle>
                    <a:p>
                      <a:pPr algn="ctr">
                        <a:defRPr lang="ru-RU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2000"/>
                        <a:t> Excise and Customs duties </a:t>
                      </a:r>
                      <a:endParaRPr lang="ru-RU" sz="200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ru-RU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-52"/>
                          <a:ea typeface="Calibri" pitchFamily="2" charset="-52"/>
                          <a:cs typeface="Calibri" pitchFamily="2" charset="-52"/>
                        </a:defRPr>
                      </a:lvl1pPr>
                      <a:lvl2pPr marL="45720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ru-RU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-52"/>
                          <a:ea typeface="Calibri" pitchFamily="2" charset="-52"/>
                          <a:cs typeface="Calibri" pitchFamily="2" charset="-52"/>
                        </a:defRPr>
                      </a:lvl2pPr>
                      <a:lvl3pPr marL="91440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ru-RU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-52"/>
                          <a:ea typeface="Calibri" pitchFamily="2" charset="-52"/>
                          <a:cs typeface="Calibri" pitchFamily="2" charset="-52"/>
                        </a:defRPr>
                      </a:lvl3pPr>
                      <a:lvl4pPr marL="137160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ru-RU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-52"/>
                          <a:ea typeface="Calibri" pitchFamily="2" charset="-52"/>
                          <a:cs typeface="Calibri" pitchFamily="2" charset="-52"/>
                        </a:defRPr>
                      </a:lvl4pPr>
                      <a:lvl5pPr marL="182880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ru-RU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-52"/>
                          <a:ea typeface="Calibri" pitchFamily="2" charset="-52"/>
                          <a:cs typeface="Calibri" pitchFamily="2" charset="-52"/>
                        </a:defRPr>
                      </a:lvl5pPr>
                    </a:lstStyle>
                    <a:p>
                      <a:pPr algn="ctr">
                        <a:defRPr lang="ru-RU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2000"/>
                        <a:t>Tax on property of companies</a:t>
                      </a:r>
                      <a:endParaRPr lang="ru-RU" sz="200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ru-RU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-52"/>
                          <a:ea typeface="Calibri" pitchFamily="2" charset="-52"/>
                          <a:cs typeface="Calibri" pitchFamily="2" charset="-52"/>
                        </a:defRPr>
                      </a:lvl1pPr>
                      <a:lvl2pPr marL="45720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ru-RU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-52"/>
                          <a:ea typeface="Calibri" pitchFamily="2" charset="-52"/>
                          <a:cs typeface="Calibri" pitchFamily="2" charset="-52"/>
                        </a:defRPr>
                      </a:lvl2pPr>
                      <a:lvl3pPr marL="91440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ru-RU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-52"/>
                          <a:ea typeface="Calibri" pitchFamily="2" charset="-52"/>
                          <a:cs typeface="Calibri" pitchFamily="2" charset="-52"/>
                        </a:defRPr>
                      </a:lvl3pPr>
                      <a:lvl4pPr marL="137160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ru-RU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-52"/>
                          <a:ea typeface="Calibri" pitchFamily="2" charset="-52"/>
                          <a:cs typeface="Calibri" pitchFamily="2" charset="-52"/>
                        </a:defRPr>
                      </a:lvl4pPr>
                      <a:lvl5pPr marL="182880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ru-RU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-52"/>
                          <a:ea typeface="Calibri" pitchFamily="2" charset="-52"/>
                          <a:cs typeface="Calibri" pitchFamily="2" charset="-52"/>
                        </a:defRPr>
                      </a:lvl5pPr>
                    </a:lstStyle>
                    <a:p>
                      <a:pPr algn="ctr">
                        <a:defRPr lang="ru-RU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2000"/>
                        <a:t>Tax on property of individuals</a:t>
                      </a:r>
                      <a:endParaRPr lang="ru-RU" sz="200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98500">
                <a:tc>
                  <a:txBody>
                    <a:bodyPr/>
                    <a:lstStyle>
                      <a:lvl1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ru-RU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-52"/>
                          <a:ea typeface="Calibri" pitchFamily="2" charset="-52"/>
                          <a:cs typeface="Calibri" pitchFamily="2" charset="-52"/>
                        </a:defRPr>
                      </a:lvl1pPr>
                      <a:lvl2pPr marL="45720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ru-RU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-52"/>
                          <a:ea typeface="Calibri" pitchFamily="2" charset="-52"/>
                          <a:cs typeface="Calibri" pitchFamily="2" charset="-52"/>
                        </a:defRPr>
                      </a:lvl2pPr>
                      <a:lvl3pPr marL="91440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ru-RU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-52"/>
                          <a:ea typeface="Calibri" pitchFamily="2" charset="-52"/>
                          <a:cs typeface="Calibri" pitchFamily="2" charset="-52"/>
                        </a:defRPr>
                      </a:lvl3pPr>
                      <a:lvl4pPr marL="137160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ru-RU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-52"/>
                          <a:ea typeface="Calibri" pitchFamily="2" charset="-52"/>
                          <a:cs typeface="Calibri" pitchFamily="2" charset="-52"/>
                        </a:defRPr>
                      </a:lvl4pPr>
                      <a:lvl5pPr marL="182880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ru-RU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-52"/>
                          <a:ea typeface="Calibri" pitchFamily="2" charset="-52"/>
                          <a:cs typeface="Calibri" pitchFamily="2" charset="-52"/>
                        </a:defRPr>
                      </a:lvl5pPr>
                    </a:lstStyle>
                    <a:p>
                      <a:pPr algn="ctr">
                        <a:defRPr lang="ru-RU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2000"/>
                        <a:t>Tax on profits </a:t>
                      </a:r>
                    </a:p>
                    <a:p>
                      <a:pPr algn="ctr">
                        <a:defRPr lang="ru-RU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2000"/>
                        <a:t>(corporate tax)                         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D1D8E8"/>
                    </a:solidFill>
                  </a:tcPr>
                </a:tc>
                <a:tc>
                  <a:txBody>
                    <a:bodyPr/>
                    <a:lstStyle>
                      <a:lvl1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ru-RU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-52"/>
                          <a:ea typeface="Calibri" pitchFamily="2" charset="-52"/>
                          <a:cs typeface="Calibri" pitchFamily="2" charset="-52"/>
                        </a:defRPr>
                      </a:lvl1pPr>
                      <a:lvl2pPr marL="45720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ru-RU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-52"/>
                          <a:ea typeface="Calibri" pitchFamily="2" charset="-52"/>
                          <a:cs typeface="Calibri" pitchFamily="2" charset="-52"/>
                        </a:defRPr>
                      </a:lvl2pPr>
                      <a:lvl3pPr marL="91440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ru-RU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-52"/>
                          <a:ea typeface="Calibri" pitchFamily="2" charset="-52"/>
                          <a:cs typeface="Calibri" pitchFamily="2" charset="-52"/>
                        </a:defRPr>
                      </a:lvl3pPr>
                      <a:lvl4pPr marL="137160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ru-RU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-52"/>
                          <a:ea typeface="Calibri" pitchFamily="2" charset="-52"/>
                          <a:cs typeface="Calibri" pitchFamily="2" charset="-52"/>
                        </a:defRPr>
                      </a:lvl4pPr>
                      <a:lvl5pPr marL="182880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ru-RU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-52"/>
                          <a:ea typeface="Calibri" pitchFamily="2" charset="-52"/>
                          <a:cs typeface="Calibri" pitchFamily="2" charset="-52"/>
                        </a:defRPr>
                      </a:lvl5pPr>
                    </a:lstStyle>
                    <a:p>
                      <a:pPr algn="ctr">
                        <a:defRPr lang="ru-RU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2000"/>
                        <a:t>Tax on gambling business</a:t>
                      </a:r>
                      <a:endParaRPr lang="ru-RU" sz="200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D1D8E8"/>
                    </a:solidFill>
                  </a:tcPr>
                </a:tc>
                <a:tc>
                  <a:txBody>
                    <a:bodyPr/>
                    <a:lstStyle>
                      <a:lvl1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ru-RU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-52"/>
                          <a:ea typeface="Calibri" pitchFamily="2" charset="-52"/>
                          <a:cs typeface="Calibri" pitchFamily="2" charset="-52"/>
                        </a:defRPr>
                      </a:lvl1pPr>
                      <a:lvl2pPr marL="45720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ru-RU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-52"/>
                          <a:ea typeface="Calibri" pitchFamily="2" charset="-52"/>
                          <a:cs typeface="Calibri" pitchFamily="2" charset="-52"/>
                        </a:defRPr>
                      </a:lvl2pPr>
                      <a:lvl3pPr marL="91440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ru-RU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-52"/>
                          <a:ea typeface="Calibri" pitchFamily="2" charset="-52"/>
                          <a:cs typeface="Calibri" pitchFamily="2" charset="-52"/>
                        </a:defRPr>
                      </a:lvl3pPr>
                      <a:lvl4pPr marL="137160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ru-RU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-52"/>
                          <a:ea typeface="Calibri" pitchFamily="2" charset="-52"/>
                          <a:cs typeface="Calibri" pitchFamily="2" charset="-52"/>
                        </a:defRPr>
                      </a:lvl4pPr>
                      <a:lvl5pPr marL="182880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ru-RU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-52"/>
                          <a:ea typeface="Calibri" pitchFamily="2" charset="-52"/>
                          <a:cs typeface="Calibri" pitchFamily="2" charset="-52"/>
                        </a:defRPr>
                      </a:lvl5pPr>
                    </a:lstStyle>
                    <a:p>
                      <a:pPr algn="ctr">
                        <a:defRPr lang="ru-RU">
                          <a:solidFill>
                            <a:srgbClr val="000000"/>
                          </a:solidFill>
                        </a:defRPr>
                      </a:pPr>
                      <a:endParaRPr lang="ru-RU" sz="200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D1D8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94970">
                <a:tc>
                  <a:txBody>
                    <a:bodyPr/>
                    <a:lstStyle>
                      <a:lvl1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ru-RU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-52"/>
                          <a:ea typeface="Calibri" pitchFamily="2" charset="-52"/>
                          <a:cs typeface="Calibri" pitchFamily="2" charset="-52"/>
                        </a:defRPr>
                      </a:lvl1pPr>
                      <a:lvl2pPr marL="45720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ru-RU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-52"/>
                          <a:ea typeface="Calibri" pitchFamily="2" charset="-52"/>
                          <a:cs typeface="Calibri" pitchFamily="2" charset="-52"/>
                        </a:defRPr>
                      </a:lvl2pPr>
                      <a:lvl3pPr marL="91440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ru-RU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-52"/>
                          <a:ea typeface="Calibri" pitchFamily="2" charset="-52"/>
                          <a:cs typeface="Calibri" pitchFamily="2" charset="-52"/>
                        </a:defRPr>
                      </a:lvl3pPr>
                      <a:lvl4pPr marL="137160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ru-RU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-52"/>
                          <a:ea typeface="Calibri" pitchFamily="2" charset="-52"/>
                          <a:cs typeface="Calibri" pitchFamily="2" charset="-52"/>
                        </a:defRPr>
                      </a:lvl4pPr>
                      <a:lvl5pPr marL="182880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ru-RU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-52"/>
                          <a:ea typeface="Calibri" pitchFamily="2" charset="-52"/>
                          <a:cs typeface="Calibri" pitchFamily="2" charset="-52"/>
                        </a:defRPr>
                      </a:lvl5pPr>
                    </a:lstStyle>
                    <a:p>
                      <a:pPr algn="ctr">
                        <a:defRPr lang="ru-RU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2000"/>
                        <a:t>The State duty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E9EDF4"/>
                    </a:solidFill>
                  </a:tcPr>
                </a:tc>
                <a:tc rowSpan="7" gridSpan="2">
                  <a:txBody>
                    <a:bodyPr/>
                    <a:lstStyle>
                      <a:lvl1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ru-RU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-52"/>
                          <a:ea typeface="Calibri" pitchFamily="2" charset="-52"/>
                          <a:cs typeface="Calibri" pitchFamily="2" charset="-52"/>
                        </a:defRPr>
                      </a:lvl1pPr>
                      <a:lvl2pPr marL="45720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ru-RU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-52"/>
                          <a:ea typeface="Calibri" pitchFamily="2" charset="-52"/>
                          <a:cs typeface="Calibri" pitchFamily="2" charset="-52"/>
                        </a:defRPr>
                      </a:lvl2pPr>
                      <a:lvl3pPr marL="91440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ru-RU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-52"/>
                          <a:ea typeface="Calibri" pitchFamily="2" charset="-52"/>
                          <a:cs typeface="Calibri" pitchFamily="2" charset="-52"/>
                        </a:defRPr>
                      </a:lvl3pPr>
                      <a:lvl4pPr marL="137160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ru-RU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-52"/>
                          <a:ea typeface="Calibri" pitchFamily="2" charset="-52"/>
                          <a:cs typeface="Calibri" pitchFamily="2" charset="-52"/>
                        </a:defRPr>
                      </a:lvl4pPr>
                      <a:lvl5pPr marL="182880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ru-RU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-52"/>
                          <a:ea typeface="Calibri" pitchFamily="2" charset="-52"/>
                          <a:cs typeface="Calibri" pitchFamily="2" charset="-52"/>
                        </a:defRPr>
                      </a:lvl5pPr>
                    </a:lstStyle>
                    <a:p>
                      <a:pPr algn="ctr">
                        <a:defRPr lang="ru-RU">
                          <a:solidFill>
                            <a:srgbClr val="000000"/>
                          </a:solidFill>
                        </a:defRPr>
                      </a:pPr>
                      <a:endParaRPr lang="ru-RU" sz="2000"/>
                    </a:p>
                  </a:txBody>
                  <a:tcPr>
                    <a:lnL w="0" cap="flat" cmpd="sng" algn="ctr">
                      <a:noFill/>
                      <a:prstDash val="solid"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 rowSpan="7"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94970">
                <a:tc>
                  <a:txBody>
                    <a:bodyPr/>
                    <a:lstStyle>
                      <a:lvl1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ru-RU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-52"/>
                          <a:ea typeface="Calibri" pitchFamily="2" charset="-52"/>
                          <a:cs typeface="Calibri" pitchFamily="2" charset="-52"/>
                        </a:defRPr>
                      </a:lvl1pPr>
                      <a:lvl2pPr marL="45720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ru-RU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-52"/>
                          <a:ea typeface="Calibri" pitchFamily="2" charset="-52"/>
                          <a:cs typeface="Calibri" pitchFamily="2" charset="-52"/>
                        </a:defRPr>
                      </a:lvl2pPr>
                      <a:lvl3pPr marL="91440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ru-RU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-52"/>
                          <a:ea typeface="Calibri" pitchFamily="2" charset="-52"/>
                          <a:cs typeface="Calibri" pitchFamily="2" charset="-52"/>
                        </a:defRPr>
                      </a:lvl3pPr>
                      <a:lvl4pPr marL="137160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ru-RU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-52"/>
                          <a:ea typeface="Calibri" pitchFamily="2" charset="-52"/>
                          <a:cs typeface="Calibri" pitchFamily="2" charset="-52"/>
                        </a:defRPr>
                      </a:lvl4pPr>
                      <a:lvl5pPr marL="182880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ru-RU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-52"/>
                          <a:ea typeface="Calibri" pitchFamily="2" charset="-52"/>
                          <a:cs typeface="Calibri" pitchFamily="2" charset="-52"/>
                        </a:defRPr>
                      </a:lvl5pPr>
                    </a:lstStyle>
                    <a:p>
                      <a:pPr algn="ctr">
                        <a:defRPr lang="ru-RU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2000"/>
                        <a:t>VAT</a:t>
                      </a:r>
                      <a:endParaRPr lang="ru-RU" sz="200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D1D8E8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98500">
                <a:tc>
                  <a:txBody>
                    <a:bodyPr/>
                    <a:lstStyle>
                      <a:lvl1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ru-RU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-52"/>
                          <a:ea typeface="Calibri" pitchFamily="2" charset="-52"/>
                          <a:cs typeface="Calibri" pitchFamily="2" charset="-52"/>
                        </a:defRPr>
                      </a:lvl1pPr>
                      <a:lvl2pPr marL="45720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ru-RU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-52"/>
                          <a:ea typeface="Calibri" pitchFamily="2" charset="-52"/>
                          <a:cs typeface="Calibri" pitchFamily="2" charset="-52"/>
                        </a:defRPr>
                      </a:lvl2pPr>
                      <a:lvl3pPr marL="91440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ru-RU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-52"/>
                          <a:ea typeface="Calibri" pitchFamily="2" charset="-52"/>
                          <a:cs typeface="Calibri" pitchFamily="2" charset="-52"/>
                        </a:defRPr>
                      </a:lvl3pPr>
                      <a:lvl4pPr marL="137160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ru-RU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-52"/>
                          <a:ea typeface="Calibri" pitchFamily="2" charset="-52"/>
                          <a:cs typeface="Calibri" pitchFamily="2" charset="-52"/>
                        </a:defRPr>
                      </a:lvl4pPr>
                      <a:lvl5pPr marL="182880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ru-RU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-52"/>
                          <a:ea typeface="Calibri" pitchFamily="2" charset="-52"/>
                          <a:cs typeface="Calibri" pitchFamily="2" charset="-52"/>
                        </a:defRPr>
                      </a:lvl5pPr>
                    </a:lstStyle>
                    <a:p>
                      <a:pPr algn="ctr">
                        <a:defRPr lang="ru-RU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2000"/>
                        <a:t>Unified social tax </a:t>
                      </a:r>
                    </a:p>
                    <a:p>
                      <a:pPr algn="ctr">
                        <a:defRPr lang="ru-RU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2000"/>
                        <a:t>(social contributions)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E9EDF4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94970">
                <a:tc>
                  <a:txBody>
                    <a:bodyPr/>
                    <a:lstStyle>
                      <a:lvl1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ru-RU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-52"/>
                          <a:ea typeface="Calibri" pitchFamily="2" charset="-52"/>
                          <a:cs typeface="Calibri" pitchFamily="2" charset="-52"/>
                        </a:defRPr>
                      </a:lvl1pPr>
                      <a:lvl2pPr marL="45720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ru-RU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-52"/>
                          <a:ea typeface="Calibri" pitchFamily="2" charset="-52"/>
                          <a:cs typeface="Calibri" pitchFamily="2" charset="-52"/>
                        </a:defRPr>
                      </a:lvl2pPr>
                      <a:lvl3pPr marL="91440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ru-RU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-52"/>
                          <a:ea typeface="Calibri" pitchFamily="2" charset="-52"/>
                          <a:cs typeface="Calibri" pitchFamily="2" charset="-52"/>
                        </a:defRPr>
                      </a:lvl3pPr>
                      <a:lvl4pPr marL="137160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ru-RU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-52"/>
                          <a:ea typeface="Calibri" pitchFamily="2" charset="-52"/>
                          <a:cs typeface="Calibri" pitchFamily="2" charset="-52"/>
                        </a:defRPr>
                      </a:lvl4pPr>
                      <a:lvl5pPr marL="182880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ru-RU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-52"/>
                          <a:ea typeface="Calibri" pitchFamily="2" charset="-52"/>
                          <a:cs typeface="Calibri" pitchFamily="2" charset="-52"/>
                        </a:defRPr>
                      </a:lvl5pPr>
                    </a:lstStyle>
                    <a:p>
                      <a:pPr algn="ctr">
                        <a:defRPr lang="ru-RU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2000"/>
                        <a:t>Inheritance tax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D1D8E8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94970">
                <a:tc>
                  <a:txBody>
                    <a:bodyPr/>
                    <a:lstStyle>
                      <a:lvl1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ru-RU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-52"/>
                          <a:ea typeface="Calibri" pitchFamily="2" charset="-52"/>
                          <a:cs typeface="Calibri" pitchFamily="2" charset="-52"/>
                        </a:defRPr>
                      </a:lvl1pPr>
                      <a:lvl2pPr marL="45720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ru-RU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-52"/>
                          <a:ea typeface="Calibri" pitchFamily="2" charset="-52"/>
                          <a:cs typeface="Calibri" pitchFamily="2" charset="-52"/>
                        </a:defRPr>
                      </a:lvl2pPr>
                      <a:lvl3pPr marL="91440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ru-RU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-52"/>
                          <a:ea typeface="Calibri" pitchFamily="2" charset="-52"/>
                          <a:cs typeface="Calibri" pitchFamily="2" charset="-52"/>
                        </a:defRPr>
                      </a:lvl3pPr>
                      <a:lvl4pPr marL="137160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ru-RU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-52"/>
                          <a:ea typeface="Calibri" pitchFamily="2" charset="-52"/>
                          <a:cs typeface="Calibri" pitchFamily="2" charset="-52"/>
                        </a:defRPr>
                      </a:lvl4pPr>
                      <a:lvl5pPr marL="182880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ru-RU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-52"/>
                          <a:ea typeface="Calibri" pitchFamily="2" charset="-52"/>
                          <a:cs typeface="Calibri" pitchFamily="2" charset="-52"/>
                        </a:defRPr>
                      </a:lvl5pPr>
                    </a:lstStyle>
                    <a:p>
                      <a:pPr algn="ctr">
                        <a:defRPr lang="ru-RU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2000"/>
                        <a:t>Tax on mineral extraction</a:t>
                      </a:r>
                      <a:endParaRPr lang="ru-RU" sz="200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E9EDF4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94970">
                <a:tc>
                  <a:txBody>
                    <a:bodyPr/>
                    <a:lstStyle>
                      <a:lvl1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ru-RU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-52"/>
                          <a:ea typeface="Calibri" pitchFamily="2" charset="-52"/>
                          <a:cs typeface="Calibri" pitchFamily="2" charset="-52"/>
                        </a:defRPr>
                      </a:lvl1pPr>
                      <a:lvl2pPr marL="45720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ru-RU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-52"/>
                          <a:ea typeface="Calibri" pitchFamily="2" charset="-52"/>
                          <a:cs typeface="Calibri" pitchFamily="2" charset="-52"/>
                        </a:defRPr>
                      </a:lvl2pPr>
                      <a:lvl3pPr marL="91440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ru-RU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-52"/>
                          <a:ea typeface="Calibri" pitchFamily="2" charset="-52"/>
                          <a:cs typeface="Calibri" pitchFamily="2" charset="-52"/>
                        </a:defRPr>
                      </a:lvl3pPr>
                      <a:lvl4pPr marL="137160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ru-RU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-52"/>
                          <a:ea typeface="Calibri" pitchFamily="2" charset="-52"/>
                          <a:cs typeface="Calibri" pitchFamily="2" charset="-52"/>
                        </a:defRPr>
                      </a:lvl4pPr>
                      <a:lvl5pPr marL="182880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ru-RU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-52"/>
                          <a:ea typeface="Calibri" pitchFamily="2" charset="-52"/>
                          <a:cs typeface="Calibri" pitchFamily="2" charset="-52"/>
                        </a:defRPr>
                      </a:lvl5pPr>
                    </a:lstStyle>
                    <a:p>
                      <a:pPr algn="ctr">
                        <a:defRPr lang="ru-RU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2000"/>
                        <a:t>Water tax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D1D8E8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096010">
                <a:tc>
                  <a:txBody>
                    <a:bodyPr/>
                    <a:lstStyle>
                      <a:lvl1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ru-RU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-52"/>
                          <a:ea typeface="Calibri" pitchFamily="2" charset="-52"/>
                          <a:cs typeface="Calibri" pitchFamily="2" charset="-52"/>
                        </a:defRPr>
                      </a:lvl1pPr>
                      <a:lvl2pPr marL="45720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ru-RU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-52"/>
                          <a:ea typeface="Calibri" pitchFamily="2" charset="-52"/>
                          <a:cs typeface="Calibri" pitchFamily="2" charset="-52"/>
                        </a:defRPr>
                      </a:lvl2pPr>
                      <a:lvl3pPr marL="91440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ru-RU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-52"/>
                          <a:ea typeface="Calibri" pitchFamily="2" charset="-52"/>
                          <a:cs typeface="Calibri" pitchFamily="2" charset="-52"/>
                        </a:defRPr>
                      </a:lvl3pPr>
                      <a:lvl4pPr marL="137160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ru-RU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-52"/>
                          <a:ea typeface="Calibri" pitchFamily="2" charset="-52"/>
                          <a:cs typeface="Calibri" pitchFamily="2" charset="-52"/>
                        </a:defRPr>
                      </a:lvl4pPr>
                      <a:lvl5pPr marL="182880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ru-RU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-52"/>
                          <a:ea typeface="Calibri" pitchFamily="2" charset="-52"/>
                          <a:cs typeface="Calibri" pitchFamily="2" charset="-52"/>
                        </a:defRPr>
                      </a:lvl5pPr>
                    </a:lstStyle>
                    <a:p>
                      <a:pPr algn="ctr">
                        <a:defRPr lang="ru-RU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2000"/>
                        <a:t>Fees for use of fauna and the objects of water biological resources</a:t>
                      </a:r>
                      <a:endParaRPr lang="ru-RU" sz="200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E9EDF4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4" name="Picture 2"/>
          <p:cNvPicPr>
            <a:picLocks noChangeAspect="1"/>
            <a:extLst>
              <a:ext uri="smNativeData">
                <pr:smNativeData xmlns="" xmlns:pr="smNativeData" val="SMDATA_14_4hwXW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VhMAACMRAADvNgAASScAABAAAA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3143250" y="2785745"/>
            <a:ext cx="5786755" cy="36004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</p:pic>
    </p:spTree>
    <p:extLst>
      <p:ext uri="{BB962C8B-B14F-4D97-AF65-F5344CB8AC3E}">
        <p14:creationId xmlns:p14="http://schemas.microsoft.com/office/powerpoint/2010/main" val="2789153031"/>
      </p:ext>
    </p:extLst>
  </p:cSld>
  <p:clrMapOvr>
    <a:masterClrMapping/>
  </p:clrMapOvr>
  <p:transition>
    <p:wheel spokes="8"/>
    <p:extLst>
      <p:ext uri="smNativeData">
        <pr:smNativeData xmlns="" xmlns:pr="smNativeData" val="4hwXWgAAAAAgAwAAAAAAABoAAAAI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 advAuto="0"/>
      <p:bldP spid="4" grpId="0" animBg="1" advAuto="0"/>
    </p:bldLst>
    <p:extLst>
      <p:ext uri="smNativeData">
        <pr:smNativeData xmlns="" xmlns:pr="smNativeData" val="4hwXWgMAAAAFAAAA/////wEAAAADAAAACgAAAAAAAAAAAAAAAAAAAAkAAAD9////AQAAAAUAAAAKAAAAAAAAAAAAAAAAAAAADAAAAP3///8BAAAABQAAAAoAAAAAAAAAAAAAAAAAAAA="/>
      </p:ext>
    </p:ext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rrowheads="1"/>
            <a:extLst>
              <a:ext uri="smNativeData">
                <pr:smNativeData xmlns="" xmlns:pr="smNativeData" val="SMDATA_12_4hwXW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P///8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BRAQAAUx4AAH42AACsJgAAEAAAAA=="/>
              </a:ext>
            </a:extLst>
          </p:cNvSpPr>
          <p:nvPr>
            <p:ph type="title"/>
          </p:nvPr>
        </p:nvSpPr>
        <p:spPr>
          <a:xfrm>
            <a:off x="213995" y="4929505"/>
            <a:ext cx="8644255" cy="135699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 lang="ru-RU"/>
            </a:pPr>
            <a:r>
              <a:rPr lang="en-US" b="1" cap="all">
                <a:solidFill>
                  <a:srgbClr val="3E1C68"/>
                </a:solidFill>
                <a:latin typeface="Bell MT" charset="0"/>
                <a:ea typeface="Calibri" pitchFamily="2" charset="-52"/>
                <a:cs typeface="Calibri" pitchFamily="2" charset="-52"/>
              </a:rPr>
              <a:t>Taxation in Great Britain</a:t>
            </a:r>
            <a:endParaRPr lang="ru-RU" b="1" cap="all">
              <a:solidFill>
                <a:srgbClr val="3E1C68"/>
              </a:solidFill>
            </a:endParaRPr>
          </a:p>
        </p:txBody>
      </p:sp>
      <p:pic>
        <p:nvPicPr>
          <p:cNvPr id="3" name="Рисунок 3" descr="kak-budet-po-anglijski-zelenyj.jpg"/>
          <p:cNvPicPr>
            <a:picLocks noChangeAspect="1"/>
            <a:extLst>
              <a:ext uri="smNativeData">
                <pr:smNativeData xmlns="" xmlns:pr="smNativeData" val="SMDATA_14_4hwXWhMAAAAlAAAAEQAAAC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kUAAAAAQAAABQAAAAUAAAAFAAAAAEAAAAAAAAAZAAAAGQAAAAAAAAAZAAAAGQAAAAVAAAAYAAAAAEAAAAAAAAAFAAAAAAAAADQBwAAAAAAAAEAAABdNwAAAAAAAAAAAAABAAAAAAAAAAEAAABkAAAAAAAAABQAAABD4f//AAAAACYAAAAAAAAAvR4AAAAAAAAmAAAAZAAAABYAAABMAAAAAAAAAAAAAAAEAAAAAAAAAAEAAADu7OEKAAAAACgAAAAoAAAAZAAAAGQAAAAAAAAAzMzMAAAAAABQAAAAUAAAAGQAAABkAAAAAAAAAAcAAAA4AAAAAAAAAAAAAAAAAAAA////AAAAAAAAAAAAAAAAAAAAAAAAAAAAAAAAAAAAAABkAAAAZAAAAAAAAAAjAAAABAAAAGQAAAAXAAAAFAAAAAAAAAAAAAAA/38AAP9/AAAAAAAACQAAAAQAAABKAAAADAAAABAAAAAAAAAAAAAAAAAAAAAAAAAAHgAAAGgAAAAAAAAAAAAAAAAAAAAAAAAAAAAAABAnAAAQJwAAAAAAAAAAAAAAAAAAAAAAAAAAAAAAAAAAAAAAALEAAAAUAAAAAAAAAMDA/wAAAAAAZAAAADIAAAAAAAAAZAAAAAAAAAB/f38ACgAAAB8AAABUAAAA////AP///wEAAAAAAAAAAAAAAAAAAAAAAAAAAAAAAAAAAAAAAAAAAAAAAAIAAAAA7uzhA8zMzADAwP8Af39/AAAAAAAAAAAAAAAAAP///wAAAAAAIQAAABgAAAAUAAAAEgIAAJABAACsNQAAIBwAABAAAA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336550" y="254000"/>
            <a:ext cx="8388350" cy="4318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>
            <a:softEdge rad="112395"/>
          </a:effectLst>
          <a:scene3d>
            <a:camera prst="legacyPerspectiveFront">
              <a:rot lat="20400000" lon="0" rev="0"/>
            </a:camera>
            <a:lightRig rig="legacyFlat3" dir="t"/>
          </a:scene3d>
          <a:sp3d prstMaterial="legacyMatte"/>
        </p:spPr>
      </p:pic>
    </p:spTree>
    <p:extLst>
      <p:ext uri="{BB962C8B-B14F-4D97-AF65-F5344CB8AC3E}">
        <p14:creationId xmlns:p14="http://schemas.microsoft.com/office/powerpoint/2010/main" val="3446776288"/>
      </p:ext>
    </p:extLst>
  </p:cSld>
  <p:clrMapOvr>
    <a:masterClrMapping/>
  </p:clrMapOvr>
  <p:transition>
    <p:circle/>
    <p:extLst>
      <p:ext uri="smNativeData">
        <pr:smNativeData xmlns="" xmlns:pr="smNativeData" val="4hwXWgAAAAAgAwAAAAAAABs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9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 advAuto="0"/>
    </p:bldLst>
    <p:extLst>
      <p:ext uri="smNativeData">
        <pr:smNativeData xmlns="" xmlns:pr="smNativeData" val="4hwXWgIAAAAFAAAA/f///wEAAAAlAAAAAAAAAAAAAAAAAAAAAAAAAAwAAAD/////AQAAABEAAAAKAAAAAAAAAAAAAAAAAAAA"/>
      </p:ext>
    </p:ext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>
            <a:spLocks noGrp="1" noChangeArrowheads="1"/>
            <a:extLst>
              <a:ext uri="smNativeData">
                <pr:smNativeData xmlns="" xmlns:pr="smNativeData" val="SMDATA_12_4hwXWh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3///8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BRAQAAUQEAAKgbAADfKAAAEAAAAA=="/>
              </a:ext>
            </a:extLst>
          </p:cNvSpPr>
          <p:nvPr>
            <p:ph type="body" idx="1"/>
          </p:nvPr>
        </p:nvSpPr>
        <p:spPr>
          <a:xfrm>
            <a:off x="213995" y="213995"/>
            <a:ext cx="4281805" cy="643001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algn="ctr">
              <a:buNone/>
              <a:defRPr lang="ru-RU" sz="2800"/>
            </a:pPr>
            <a:r>
              <a:rPr lang="en-US" sz="2400" b="1" cap="all">
                <a:solidFill>
                  <a:srgbClr val="3E1C68"/>
                </a:solidFill>
                <a:latin typeface="Bell MT" charset="0"/>
                <a:ea typeface="Calibri" pitchFamily="2" charset="-52"/>
                <a:cs typeface="Calibri" pitchFamily="2" charset="-52"/>
              </a:rPr>
              <a:t>HISTORY</a:t>
            </a:r>
          </a:p>
          <a:p>
            <a:pPr algn="ctr">
              <a:buNone/>
              <a:defRPr lang="ru-RU" sz="2800"/>
            </a:pPr>
            <a:endParaRPr lang="en-US" sz="2400" b="1" cap="all">
              <a:solidFill>
                <a:srgbClr val="3E1C68"/>
              </a:solidFill>
              <a:latin typeface="Bell MT" charset="0"/>
              <a:ea typeface="Calibri" pitchFamily="2" charset="-52"/>
              <a:cs typeface="Calibri" pitchFamily="2" charset="-52"/>
            </a:endParaRPr>
          </a:p>
          <a:p>
            <a:pPr>
              <a:lnSpc>
                <a:spcPct val="90000"/>
              </a:lnSpc>
              <a:buFont typeface="Wingdings" charset="2"/>
              <a:buChar char="ü"/>
              <a:defRPr lang="ru-RU" sz="2800"/>
            </a:pPr>
            <a:r>
              <a:rPr lang="en-US" sz="2400"/>
              <a:t>Middle ages: land taxes, taxes on buildings, poll tax (1379), excise and customs duties, local or communal taxes. </a:t>
            </a:r>
          </a:p>
          <a:p>
            <a:pPr>
              <a:lnSpc>
                <a:spcPct val="90000"/>
              </a:lnSpc>
              <a:buFont typeface="Wingdings" charset="2"/>
              <a:buChar char="ü"/>
              <a:defRPr lang="ru-RU" sz="2800"/>
            </a:pPr>
            <a:r>
              <a:rPr lang="en-US" sz="2400"/>
              <a:t>Taxation in the UK has rich and eventful history.</a:t>
            </a:r>
            <a:endParaRPr lang="ru-RU" sz="2400"/>
          </a:p>
          <a:p>
            <a:pPr>
              <a:lnSpc>
                <a:spcPct val="90000"/>
              </a:lnSpc>
              <a:buFont typeface="Wingdings" charset="2"/>
              <a:buChar char="ü"/>
              <a:defRPr lang="ru-RU" sz="2800"/>
            </a:pPr>
            <a:r>
              <a:rPr lang="en-US" sz="2400"/>
              <a:t>1799 - </a:t>
            </a:r>
            <a:r>
              <a:rPr lang="en-US" sz="2400" b="1"/>
              <a:t>income tax </a:t>
            </a:r>
            <a:r>
              <a:rPr lang="en-US" sz="2400"/>
              <a:t>was first introduced.</a:t>
            </a:r>
          </a:p>
          <a:p>
            <a:pPr>
              <a:buNone/>
              <a:defRPr lang="ru-RU" sz="2800"/>
            </a:pPr>
            <a:endParaRPr lang="en-US" sz="2400"/>
          </a:p>
          <a:p>
            <a:pPr>
              <a:defRPr lang="ru-RU" sz="2800"/>
            </a:pPr>
            <a:endParaRPr lang="en-US" sz="2400"/>
          </a:p>
        </p:txBody>
      </p:sp>
      <p:sp>
        <p:nvSpPr>
          <p:cNvPr id="3" name="Содержимое 3"/>
          <p:cNvSpPr>
            <a:spLocks noGrp="1" noChangeArrowheads="1"/>
            <a:extLst>
              <a:ext uri="smNativeData">
                <pr:smNativeData xmlns="" xmlns:pr="smNativeData" val="SMDATA_12_4hwXWh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r///8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CYHAAAUQEAAH42AADfKAAAEAAAAA=="/>
              </a:ext>
            </a:extLst>
          </p:cNvSpPr>
          <p:nvPr>
            <p:ph type="body" idx="2"/>
          </p:nvPr>
        </p:nvSpPr>
        <p:spPr>
          <a:xfrm>
            <a:off x="4648200" y="213995"/>
            <a:ext cx="4210050" cy="643001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algn="ctr">
              <a:buNone/>
              <a:defRPr lang="ru-RU" sz="2800"/>
            </a:pPr>
            <a:r>
              <a:rPr lang="en-US" sz="2400" b="1" cap="all">
                <a:solidFill>
                  <a:srgbClr val="3E1C68"/>
                </a:solidFill>
                <a:latin typeface="Bell MT" charset="0"/>
                <a:ea typeface="Calibri" pitchFamily="2" charset="-52"/>
                <a:cs typeface="Calibri" pitchFamily="2" charset="-52"/>
              </a:rPr>
              <a:t>MAIN CHARACTERISTICS</a:t>
            </a:r>
          </a:p>
          <a:p>
            <a:pPr algn="ctr">
              <a:buFont typeface="Wingdings" charset="2"/>
              <a:buChar char="v"/>
              <a:defRPr lang="ru-RU" sz="2800"/>
            </a:pPr>
            <a:endParaRPr lang="en-US" sz="2400" b="1" cap="all">
              <a:solidFill>
                <a:srgbClr val="3E1C68"/>
              </a:solidFill>
              <a:latin typeface="Bell MT" charset="0"/>
              <a:ea typeface="Calibri" pitchFamily="2" charset="-52"/>
              <a:cs typeface="Calibri" pitchFamily="2" charset="-52"/>
            </a:endParaRPr>
          </a:p>
          <a:p>
            <a:pPr>
              <a:lnSpc>
                <a:spcPct val="90000"/>
              </a:lnSpc>
              <a:buFont typeface="Wingdings" charset="2"/>
              <a:buChar char="v"/>
              <a:defRPr lang="ru-RU" sz="2800"/>
            </a:pPr>
            <a:r>
              <a:rPr lang="en-US" sz="2400"/>
              <a:t>Two levels:</a:t>
            </a:r>
          </a:p>
          <a:p>
            <a:pPr>
              <a:lnSpc>
                <a:spcPct val="90000"/>
              </a:lnSpc>
              <a:defRPr lang="ru-RU" sz="2800"/>
            </a:pPr>
            <a:r>
              <a:rPr lang="en-US" sz="2400" b="1"/>
              <a:t>Local Governmen</a:t>
            </a:r>
            <a:r>
              <a:rPr lang="en-US" sz="2400"/>
              <a:t>t: government grants, taxes on commercial real estate, local tax and charge for parking on the streets;</a:t>
            </a:r>
          </a:p>
          <a:p>
            <a:pPr>
              <a:lnSpc>
                <a:spcPct val="90000"/>
              </a:lnSpc>
              <a:defRPr lang="ru-RU" sz="2800"/>
            </a:pPr>
            <a:r>
              <a:rPr lang="en-US" sz="2400" b="1"/>
              <a:t>Central Government: </a:t>
            </a:r>
            <a:r>
              <a:rPr lang="en-US" sz="2400"/>
              <a:t>income tax, payments on national insurance, VAT, corporate taxes and excise duties on fuel, tobacco and alcohol (through </a:t>
            </a:r>
            <a:r>
              <a:rPr lang="en-US" sz="2400" u="sng"/>
              <a:t>Her Majesty's Revenue and Customs </a:t>
            </a:r>
            <a:r>
              <a:rPr lang="en-US" sz="2400"/>
              <a:t>–</a:t>
            </a:r>
            <a:r>
              <a:rPr lang="ru-RU" sz="2400"/>
              <a:t>HMRC</a:t>
            </a:r>
            <a:r>
              <a:rPr lang="en-US" sz="2400"/>
              <a:t> ).</a:t>
            </a:r>
          </a:p>
        </p:txBody>
      </p:sp>
      <p:pic>
        <p:nvPicPr>
          <p:cNvPr id="4" name="Picture 3"/>
          <p:cNvPicPr>
            <a:picLocks noChangeAspect="1"/>
            <a:extLst>
              <a:ext uri="smNativeData">
                <pr:smNativeData xmlns="" xmlns:pr="smNativeData" val="SMDATA_14_4hwXW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jD8A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5RIAAO4ZAADDHgAAMCoAABAAAA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3071495" y="4215130"/>
            <a:ext cx="1929130" cy="264287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</p:pic>
    </p:spTree>
    <p:extLst>
      <p:ext uri="{BB962C8B-B14F-4D97-AF65-F5344CB8AC3E}">
        <p14:creationId xmlns:p14="http://schemas.microsoft.com/office/powerpoint/2010/main" val="3264481964"/>
      </p:ext>
    </p:extLst>
  </p:cSld>
  <p:clrMapOvr>
    <a:masterClrMapping/>
  </p:clrMapOvr>
  <p:transition>
    <p:split dir="in"/>
    <p:extLst>
      <p:ext uri="smNativeData">
        <pr:smNativeData xmlns="" xmlns:pr="smNativeData" val="4hwXWgAAAAAgAwAAAAAAAA0AAAAB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9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 advAuto="0"/>
      <p:bldP spid="2" grpId="1" animBg="1" advAuto="0"/>
      <p:bldP spid="2" grpId="2" animBg="1" advAuto="0"/>
      <p:bldP spid="2" grpId="3" animBg="1" advAuto="0"/>
      <p:bldP spid="3" grpId="0" animBg="1" advAuto="0"/>
      <p:bldP spid="3" grpId="1" animBg="1" advAuto="0"/>
      <p:bldP spid="3" grpId="2" animBg="1" advAuto="0"/>
      <p:bldP spid="3" grpId="3" animBg="1" advAuto="0"/>
      <p:bldP spid="4" grpId="0" animBg="1" advAuto="0"/>
    </p:bldLst>
    <p:extLst>
      <p:ext uri="smNativeData">
        <pr:smNativeData xmlns="" xmlns:pr="smNativeData" val="4hwXWgkAAAAFAAAAAAAAAAEAAAAlAAAAAAAAAAAAAAAAAAAAAAAAAAsAAAAAAAAAAQAAACUAAAAAAAAAAAAAAAAAAAAAAAAAEgAAAAIAAAABAAAADAAAAAQAAAAAAAAAAAAAAAAAAAAVAAAABAAAAAEAAAAMAAAABAAAAAAAAAAAAAAAAAAAABgAAAADAAAAAQAAAAwAAAAEAAAAAAAAAAAAAAAAAAAAGwAAAAIAAAABAAAADAAAAAQAAAAAAAAAAAAAAAAAAAAeAAAAAwAAAAEAAAAMAAAABAAAAAAAAAAAAAAAAAAAACEAAAAEAAAAAQAAAAwAAAAEAAAAAAAAAAAAAAAAAAAAJQAAAP3///8BAAAAFwAAABAAAAAAAAAAAAAAAAAAAAA="/>
      </p:ext>
    </p:ext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rrowheads="1"/>
            <a:extLst>
              <a:ext uri="smNativeData">
                <pr:smNativeData xmlns="" xmlns:pr="smNativeData" val="SMDATA_12_4hwXW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H///8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BRAQAAwgEAAF83AABtCwAAEAAAAA=="/>
              </a:ext>
            </a:extLst>
          </p:cNvSpPr>
          <p:nvPr>
            <p:ph type="title"/>
          </p:nvPr>
        </p:nvSpPr>
        <p:spPr>
          <a:xfrm>
            <a:off x="213995" y="285750"/>
            <a:ext cx="8787130" cy="15716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 lang="ru-RU"/>
            </a:pPr>
            <a:r>
              <a:rPr lang="en-US" b="1" cap="all">
                <a:solidFill>
                  <a:srgbClr val="3E1C68"/>
                </a:solidFill>
                <a:latin typeface="Bell MT" charset="0"/>
                <a:ea typeface="Calibri" pitchFamily="2" charset="-52"/>
                <a:cs typeface="Calibri" pitchFamily="2" charset="-52"/>
              </a:rPr>
              <a:t>The main taxes in </a:t>
            </a:r>
            <a:br>
              <a:rPr lang="en-US" b="1" cap="all">
                <a:solidFill>
                  <a:srgbClr val="3E1C68"/>
                </a:solidFill>
                <a:latin typeface="Bell MT" charset="0"/>
                <a:ea typeface="Calibri" pitchFamily="2" charset="-52"/>
                <a:cs typeface="Calibri" pitchFamily="2" charset="-52"/>
              </a:rPr>
            </a:br>
            <a:r>
              <a:rPr lang="en-US" b="1" cap="all">
                <a:solidFill>
                  <a:srgbClr val="3E1C68"/>
                </a:solidFill>
                <a:latin typeface="Bell MT" charset="0"/>
                <a:ea typeface="Calibri" pitchFamily="2" charset="-52"/>
                <a:cs typeface="Calibri" pitchFamily="2" charset="-52"/>
              </a:rPr>
              <a:t>great Britain</a:t>
            </a:r>
            <a:endParaRPr lang="ru-RU" b="1" cap="all">
              <a:solidFill>
                <a:srgbClr val="3E1C68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71500" y="2214245"/>
          <a:ext cx="8229600" cy="3840480"/>
        </p:xfrm>
        <a:graphic>
          <a:graphicData uri="http://schemas.openxmlformats.org/drawingml/2006/table">
            <a:tbl>
              <a:tblPr/>
              <a:tblGrid>
                <a:gridCol w="41148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00025">
                <a:tc>
                  <a:txBody>
                    <a:bodyPr/>
                    <a:lstStyle>
                      <a:lvl1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ru-RU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-52"/>
                          <a:ea typeface="Calibri" pitchFamily="2" charset="-52"/>
                          <a:cs typeface="Calibri" pitchFamily="2" charset="-52"/>
                        </a:defRPr>
                      </a:lvl1pPr>
                      <a:lvl2pPr marL="45720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ru-RU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-52"/>
                          <a:ea typeface="Calibri" pitchFamily="2" charset="-52"/>
                          <a:cs typeface="Calibri" pitchFamily="2" charset="-52"/>
                        </a:defRPr>
                      </a:lvl2pPr>
                      <a:lvl3pPr marL="91440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ru-RU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-52"/>
                          <a:ea typeface="Calibri" pitchFamily="2" charset="-52"/>
                          <a:cs typeface="Calibri" pitchFamily="2" charset="-52"/>
                        </a:defRPr>
                      </a:lvl3pPr>
                      <a:lvl4pPr marL="137160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ru-RU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-52"/>
                          <a:ea typeface="Calibri" pitchFamily="2" charset="-52"/>
                          <a:cs typeface="Calibri" pitchFamily="2" charset="-52"/>
                        </a:defRPr>
                      </a:lvl4pPr>
                      <a:lvl5pPr marL="182880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ru-RU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-52"/>
                          <a:ea typeface="Calibri" pitchFamily="2" charset="-52"/>
                          <a:cs typeface="Calibri" pitchFamily="2" charset="-52"/>
                        </a:defRPr>
                      </a:lvl5pPr>
                    </a:lstStyle>
                    <a:p>
                      <a:pPr algn="ctr">
                        <a:defRPr lang="ru-RU" b="1">
                          <a:solidFill>
                            <a:srgbClr val="FFFFFF"/>
                          </a:solidFill>
                        </a:defRPr>
                      </a:pPr>
                      <a:r>
                        <a:rPr lang="en-US" sz="2400"/>
                        <a:t>On Individuals</a:t>
                      </a:r>
                      <a:endParaRPr lang="ru-RU" sz="240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ru-RU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-52"/>
                          <a:ea typeface="Calibri" pitchFamily="2" charset="-52"/>
                          <a:cs typeface="Calibri" pitchFamily="2" charset="-52"/>
                        </a:defRPr>
                      </a:lvl1pPr>
                      <a:lvl2pPr marL="45720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ru-RU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-52"/>
                          <a:ea typeface="Calibri" pitchFamily="2" charset="-52"/>
                          <a:cs typeface="Calibri" pitchFamily="2" charset="-52"/>
                        </a:defRPr>
                      </a:lvl2pPr>
                      <a:lvl3pPr marL="91440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ru-RU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-52"/>
                          <a:ea typeface="Calibri" pitchFamily="2" charset="-52"/>
                          <a:cs typeface="Calibri" pitchFamily="2" charset="-52"/>
                        </a:defRPr>
                      </a:lvl3pPr>
                      <a:lvl4pPr marL="137160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ru-RU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-52"/>
                          <a:ea typeface="Calibri" pitchFamily="2" charset="-52"/>
                          <a:cs typeface="Calibri" pitchFamily="2" charset="-52"/>
                        </a:defRPr>
                      </a:lvl4pPr>
                      <a:lvl5pPr marL="182880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ru-RU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-52"/>
                          <a:ea typeface="Calibri" pitchFamily="2" charset="-52"/>
                          <a:cs typeface="Calibri" pitchFamily="2" charset="-52"/>
                        </a:defRPr>
                      </a:lvl5pPr>
                    </a:lstStyle>
                    <a:p>
                      <a:pPr algn="ctr">
                        <a:defRPr lang="ru-RU" b="1">
                          <a:solidFill>
                            <a:srgbClr val="FFFFFF"/>
                          </a:solidFill>
                        </a:defRPr>
                      </a:pPr>
                      <a:r>
                        <a:rPr lang="en-US" sz="2400"/>
                        <a:t>On  Companies</a:t>
                      </a:r>
                      <a:endParaRPr lang="ru-RU" sz="240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>
                      <a:lvl1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ru-RU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-52"/>
                          <a:ea typeface="Calibri" pitchFamily="2" charset="-52"/>
                          <a:cs typeface="Calibri" pitchFamily="2" charset="-52"/>
                        </a:defRPr>
                      </a:lvl1pPr>
                      <a:lvl2pPr marL="45720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ru-RU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-52"/>
                          <a:ea typeface="Calibri" pitchFamily="2" charset="-52"/>
                          <a:cs typeface="Calibri" pitchFamily="2" charset="-52"/>
                        </a:defRPr>
                      </a:lvl2pPr>
                      <a:lvl3pPr marL="91440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ru-RU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-52"/>
                          <a:ea typeface="Calibri" pitchFamily="2" charset="-52"/>
                          <a:cs typeface="Calibri" pitchFamily="2" charset="-52"/>
                        </a:defRPr>
                      </a:lvl3pPr>
                      <a:lvl4pPr marL="137160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ru-RU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-52"/>
                          <a:ea typeface="Calibri" pitchFamily="2" charset="-52"/>
                          <a:cs typeface="Calibri" pitchFamily="2" charset="-52"/>
                        </a:defRPr>
                      </a:lvl4pPr>
                      <a:lvl5pPr marL="182880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ru-RU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-52"/>
                          <a:ea typeface="Calibri" pitchFamily="2" charset="-52"/>
                          <a:cs typeface="Calibri" pitchFamily="2" charset="-52"/>
                        </a:defRPr>
                      </a:lvl5pPr>
                    </a:lstStyle>
                    <a:p>
                      <a:pPr algn="ctr">
                        <a:defRPr lang="ru-RU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2000"/>
                        <a:t>Income tax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D1D8E8"/>
                    </a:solidFill>
                  </a:tcPr>
                </a:tc>
                <a:tc>
                  <a:txBody>
                    <a:bodyPr/>
                    <a:lstStyle>
                      <a:lvl1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ru-RU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-52"/>
                          <a:ea typeface="Calibri" pitchFamily="2" charset="-52"/>
                          <a:cs typeface="Calibri" pitchFamily="2" charset="-52"/>
                        </a:defRPr>
                      </a:lvl1pPr>
                      <a:lvl2pPr marL="45720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ru-RU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-52"/>
                          <a:ea typeface="Calibri" pitchFamily="2" charset="-52"/>
                          <a:cs typeface="Calibri" pitchFamily="2" charset="-52"/>
                        </a:defRPr>
                      </a:lvl2pPr>
                      <a:lvl3pPr marL="91440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ru-RU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-52"/>
                          <a:ea typeface="Calibri" pitchFamily="2" charset="-52"/>
                          <a:cs typeface="Calibri" pitchFamily="2" charset="-52"/>
                        </a:defRPr>
                      </a:lvl3pPr>
                      <a:lvl4pPr marL="137160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ru-RU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-52"/>
                          <a:ea typeface="Calibri" pitchFamily="2" charset="-52"/>
                          <a:cs typeface="Calibri" pitchFamily="2" charset="-52"/>
                        </a:defRPr>
                      </a:lvl4pPr>
                      <a:lvl5pPr marL="182880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ru-RU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-52"/>
                          <a:ea typeface="Calibri" pitchFamily="2" charset="-52"/>
                          <a:cs typeface="Calibri" pitchFamily="2" charset="-52"/>
                        </a:defRPr>
                      </a:lvl5pPr>
                    </a:lstStyle>
                    <a:p>
                      <a:pPr algn="ctr">
                        <a:defRPr lang="ru-RU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2000"/>
                        <a:t>VAT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D1D8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2745">
                <a:tc>
                  <a:txBody>
                    <a:bodyPr/>
                    <a:lstStyle>
                      <a:lvl1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ru-RU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-52"/>
                          <a:ea typeface="Calibri" pitchFamily="2" charset="-52"/>
                          <a:cs typeface="Calibri" pitchFamily="2" charset="-52"/>
                        </a:defRPr>
                      </a:lvl1pPr>
                      <a:lvl2pPr marL="45720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ru-RU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-52"/>
                          <a:ea typeface="Calibri" pitchFamily="2" charset="-52"/>
                          <a:cs typeface="Calibri" pitchFamily="2" charset="-52"/>
                        </a:defRPr>
                      </a:lvl2pPr>
                      <a:lvl3pPr marL="91440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ru-RU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-52"/>
                          <a:ea typeface="Calibri" pitchFamily="2" charset="-52"/>
                          <a:cs typeface="Calibri" pitchFamily="2" charset="-52"/>
                        </a:defRPr>
                      </a:lvl3pPr>
                      <a:lvl4pPr marL="137160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ru-RU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-52"/>
                          <a:ea typeface="Calibri" pitchFamily="2" charset="-52"/>
                          <a:cs typeface="Calibri" pitchFamily="2" charset="-52"/>
                        </a:defRPr>
                      </a:lvl4pPr>
                      <a:lvl5pPr marL="182880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ru-RU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-52"/>
                          <a:ea typeface="Calibri" pitchFamily="2" charset="-52"/>
                          <a:cs typeface="Calibri" pitchFamily="2" charset="-52"/>
                        </a:defRPr>
                      </a:lvl5pPr>
                    </a:lstStyle>
                    <a:p>
                      <a:pPr algn="ctr">
                        <a:defRPr lang="ru-RU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2000"/>
                        <a:t>National Insurance Contributions (NIC)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ru-RU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-52"/>
                          <a:ea typeface="Calibri" pitchFamily="2" charset="-52"/>
                          <a:cs typeface="Calibri" pitchFamily="2" charset="-52"/>
                        </a:defRPr>
                      </a:lvl1pPr>
                      <a:lvl2pPr marL="45720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ru-RU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-52"/>
                          <a:ea typeface="Calibri" pitchFamily="2" charset="-52"/>
                          <a:cs typeface="Calibri" pitchFamily="2" charset="-52"/>
                        </a:defRPr>
                      </a:lvl2pPr>
                      <a:lvl3pPr marL="91440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ru-RU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-52"/>
                          <a:ea typeface="Calibri" pitchFamily="2" charset="-52"/>
                          <a:cs typeface="Calibri" pitchFamily="2" charset="-52"/>
                        </a:defRPr>
                      </a:lvl3pPr>
                      <a:lvl4pPr marL="137160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ru-RU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-52"/>
                          <a:ea typeface="Calibri" pitchFamily="2" charset="-52"/>
                          <a:cs typeface="Calibri" pitchFamily="2" charset="-52"/>
                        </a:defRPr>
                      </a:lvl4pPr>
                      <a:lvl5pPr marL="182880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ru-RU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-52"/>
                          <a:ea typeface="Calibri" pitchFamily="2" charset="-52"/>
                          <a:cs typeface="Calibri" pitchFamily="2" charset="-52"/>
                        </a:defRPr>
                      </a:lvl5pPr>
                    </a:lstStyle>
                    <a:p>
                      <a:pPr algn="ctr">
                        <a:defRPr lang="ru-RU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2000"/>
                        <a:t>Tax on profits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>
                      <a:lvl1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ru-RU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-52"/>
                          <a:ea typeface="Calibri" pitchFamily="2" charset="-52"/>
                          <a:cs typeface="Calibri" pitchFamily="2" charset="-52"/>
                        </a:defRPr>
                      </a:lvl1pPr>
                      <a:lvl2pPr marL="45720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ru-RU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-52"/>
                          <a:ea typeface="Calibri" pitchFamily="2" charset="-52"/>
                          <a:cs typeface="Calibri" pitchFamily="2" charset="-52"/>
                        </a:defRPr>
                      </a:lvl2pPr>
                      <a:lvl3pPr marL="91440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ru-RU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-52"/>
                          <a:ea typeface="Calibri" pitchFamily="2" charset="-52"/>
                          <a:cs typeface="Calibri" pitchFamily="2" charset="-52"/>
                        </a:defRPr>
                      </a:lvl3pPr>
                      <a:lvl4pPr marL="137160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ru-RU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-52"/>
                          <a:ea typeface="Calibri" pitchFamily="2" charset="-52"/>
                          <a:cs typeface="Calibri" pitchFamily="2" charset="-52"/>
                        </a:defRPr>
                      </a:lvl4pPr>
                      <a:lvl5pPr marL="182880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ru-RU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-52"/>
                          <a:ea typeface="Calibri" pitchFamily="2" charset="-52"/>
                          <a:cs typeface="Calibri" pitchFamily="2" charset="-52"/>
                        </a:defRPr>
                      </a:lvl5pPr>
                    </a:lstStyle>
                    <a:p>
                      <a:pPr algn="ctr">
                        <a:defRPr lang="ru-RU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2000"/>
                        <a:t>Inheritance tax 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D1D8E8"/>
                    </a:solidFill>
                  </a:tcPr>
                </a:tc>
                <a:tc>
                  <a:txBody>
                    <a:bodyPr/>
                    <a:lstStyle>
                      <a:lvl1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ru-RU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-52"/>
                          <a:ea typeface="Calibri" pitchFamily="2" charset="-52"/>
                          <a:cs typeface="Calibri" pitchFamily="2" charset="-52"/>
                        </a:defRPr>
                      </a:lvl1pPr>
                      <a:lvl2pPr marL="45720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ru-RU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-52"/>
                          <a:ea typeface="Calibri" pitchFamily="2" charset="-52"/>
                          <a:cs typeface="Calibri" pitchFamily="2" charset="-52"/>
                        </a:defRPr>
                      </a:lvl2pPr>
                      <a:lvl3pPr marL="91440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ru-RU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-52"/>
                          <a:ea typeface="Calibri" pitchFamily="2" charset="-52"/>
                          <a:cs typeface="Calibri" pitchFamily="2" charset="-52"/>
                        </a:defRPr>
                      </a:lvl3pPr>
                      <a:lvl4pPr marL="137160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ru-RU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-52"/>
                          <a:ea typeface="Calibri" pitchFamily="2" charset="-52"/>
                          <a:cs typeface="Calibri" pitchFamily="2" charset="-52"/>
                        </a:defRPr>
                      </a:lvl4pPr>
                      <a:lvl5pPr marL="182880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ru-RU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-52"/>
                          <a:ea typeface="Calibri" pitchFamily="2" charset="-52"/>
                          <a:cs typeface="Calibri" pitchFamily="2" charset="-52"/>
                        </a:defRPr>
                      </a:lvl5pPr>
                    </a:lstStyle>
                    <a:p>
                      <a:pPr algn="ctr">
                        <a:defRPr lang="ru-RU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2000"/>
                        <a:t>Tax on income from manufacture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D1D8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>
                      <a:lvl1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ru-RU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-52"/>
                          <a:ea typeface="Calibri" pitchFamily="2" charset="-52"/>
                          <a:cs typeface="Calibri" pitchFamily="2" charset="-52"/>
                        </a:defRPr>
                      </a:lvl1pPr>
                      <a:lvl2pPr marL="45720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ru-RU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-52"/>
                          <a:ea typeface="Calibri" pitchFamily="2" charset="-52"/>
                          <a:cs typeface="Calibri" pitchFamily="2" charset="-52"/>
                        </a:defRPr>
                      </a:lvl2pPr>
                      <a:lvl3pPr marL="91440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ru-RU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-52"/>
                          <a:ea typeface="Calibri" pitchFamily="2" charset="-52"/>
                          <a:cs typeface="Calibri" pitchFamily="2" charset="-52"/>
                        </a:defRPr>
                      </a:lvl3pPr>
                      <a:lvl4pPr marL="137160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ru-RU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-52"/>
                          <a:ea typeface="Calibri" pitchFamily="2" charset="-52"/>
                          <a:cs typeface="Calibri" pitchFamily="2" charset="-52"/>
                        </a:defRPr>
                      </a:lvl4pPr>
                      <a:lvl5pPr marL="182880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ru-RU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-52"/>
                          <a:ea typeface="Calibri" pitchFamily="2" charset="-52"/>
                          <a:cs typeface="Calibri" pitchFamily="2" charset="-52"/>
                        </a:defRPr>
                      </a:lvl5pPr>
                    </a:lstStyle>
                    <a:p>
                      <a:pPr algn="ctr">
                        <a:defRPr lang="ru-RU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2000"/>
                        <a:t>Capital Gains Tax</a:t>
                      </a:r>
                      <a:endParaRPr lang="ru-RU" sz="200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ru-RU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-52"/>
                          <a:ea typeface="Calibri" pitchFamily="2" charset="-52"/>
                          <a:cs typeface="Calibri" pitchFamily="2" charset="-52"/>
                        </a:defRPr>
                      </a:lvl1pPr>
                      <a:lvl2pPr marL="45720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ru-RU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-52"/>
                          <a:ea typeface="Calibri" pitchFamily="2" charset="-52"/>
                          <a:cs typeface="Calibri" pitchFamily="2" charset="-52"/>
                        </a:defRPr>
                      </a:lvl2pPr>
                      <a:lvl3pPr marL="91440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ru-RU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-52"/>
                          <a:ea typeface="Calibri" pitchFamily="2" charset="-52"/>
                          <a:cs typeface="Calibri" pitchFamily="2" charset="-52"/>
                        </a:defRPr>
                      </a:lvl3pPr>
                      <a:lvl4pPr marL="137160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ru-RU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-52"/>
                          <a:ea typeface="Calibri" pitchFamily="2" charset="-52"/>
                          <a:cs typeface="Calibri" pitchFamily="2" charset="-52"/>
                        </a:defRPr>
                      </a:lvl4pPr>
                      <a:lvl5pPr marL="182880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ru-RU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-52"/>
                          <a:ea typeface="Calibri" pitchFamily="2" charset="-52"/>
                          <a:cs typeface="Calibri" pitchFamily="2" charset="-52"/>
                        </a:defRPr>
                      </a:lvl5pPr>
                    </a:lstStyle>
                    <a:p>
                      <a:pPr algn="ctr">
                        <a:defRPr lang="ru-RU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2000"/>
                        <a:t>Tax on income from the disposal of fixed assets 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>
                      <a:lvl1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ru-RU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-52"/>
                          <a:ea typeface="Calibri" pitchFamily="2" charset="-52"/>
                          <a:cs typeface="Calibri" pitchFamily="2" charset="-52"/>
                        </a:defRPr>
                      </a:lvl1pPr>
                      <a:lvl2pPr marL="45720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ru-RU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-52"/>
                          <a:ea typeface="Calibri" pitchFamily="2" charset="-52"/>
                          <a:cs typeface="Calibri" pitchFamily="2" charset="-52"/>
                        </a:defRPr>
                      </a:lvl2pPr>
                      <a:lvl3pPr marL="91440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ru-RU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-52"/>
                          <a:ea typeface="Calibri" pitchFamily="2" charset="-52"/>
                          <a:cs typeface="Calibri" pitchFamily="2" charset="-52"/>
                        </a:defRPr>
                      </a:lvl3pPr>
                      <a:lvl4pPr marL="137160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ru-RU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-52"/>
                          <a:ea typeface="Calibri" pitchFamily="2" charset="-52"/>
                          <a:cs typeface="Calibri" pitchFamily="2" charset="-52"/>
                        </a:defRPr>
                      </a:lvl4pPr>
                      <a:lvl5pPr marL="182880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ru-RU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-52"/>
                          <a:ea typeface="Calibri" pitchFamily="2" charset="-52"/>
                          <a:cs typeface="Calibri" pitchFamily="2" charset="-52"/>
                        </a:defRPr>
                      </a:lvl5pPr>
                    </a:lstStyle>
                    <a:p>
                      <a:pPr algn="ctr">
                        <a:defRPr lang="ru-RU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2000"/>
                        <a:t>Stamp duty</a:t>
                      </a:r>
                      <a:endParaRPr lang="ru-RU" sz="200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D1D8E8"/>
                    </a:solidFill>
                  </a:tcPr>
                </a:tc>
                <a:tc>
                  <a:txBody>
                    <a:bodyPr/>
                    <a:lstStyle>
                      <a:lvl1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ru-RU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-52"/>
                          <a:ea typeface="Calibri" pitchFamily="2" charset="-52"/>
                          <a:cs typeface="Calibri" pitchFamily="2" charset="-52"/>
                        </a:defRPr>
                      </a:lvl1pPr>
                      <a:lvl2pPr marL="45720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ru-RU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-52"/>
                          <a:ea typeface="Calibri" pitchFamily="2" charset="-52"/>
                          <a:cs typeface="Calibri" pitchFamily="2" charset="-52"/>
                        </a:defRPr>
                      </a:lvl2pPr>
                      <a:lvl3pPr marL="91440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ru-RU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-52"/>
                          <a:ea typeface="Calibri" pitchFamily="2" charset="-52"/>
                          <a:cs typeface="Calibri" pitchFamily="2" charset="-52"/>
                        </a:defRPr>
                      </a:lvl3pPr>
                      <a:lvl4pPr marL="137160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ru-RU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-52"/>
                          <a:ea typeface="Calibri" pitchFamily="2" charset="-52"/>
                          <a:cs typeface="Calibri" pitchFamily="2" charset="-52"/>
                        </a:defRPr>
                      </a:lvl4pPr>
                      <a:lvl5pPr marL="182880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ru-RU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-52"/>
                          <a:ea typeface="Calibri" pitchFamily="2" charset="-52"/>
                          <a:cs typeface="Calibri" pitchFamily="2" charset="-52"/>
                        </a:defRPr>
                      </a:lvl5pPr>
                    </a:lstStyle>
                    <a:p>
                      <a:pPr algn="ctr">
                        <a:defRPr lang="ru-RU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2000"/>
                        <a:t>Excise duties</a:t>
                      </a:r>
                      <a:endParaRPr lang="ru-RU" sz="200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D1D8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>
                      <a:lvl1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ru-RU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-52"/>
                          <a:ea typeface="Calibri" pitchFamily="2" charset="-52"/>
                          <a:cs typeface="Calibri" pitchFamily="2" charset="-52"/>
                        </a:defRPr>
                      </a:lvl1pPr>
                      <a:lvl2pPr marL="45720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ru-RU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-52"/>
                          <a:ea typeface="Calibri" pitchFamily="2" charset="-52"/>
                          <a:cs typeface="Calibri" pitchFamily="2" charset="-52"/>
                        </a:defRPr>
                      </a:lvl2pPr>
                      <a:lvl3pPr marL="91440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ru-RU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-52"/>
                          <a:ea typeface="Calibri" pitchFamily="2" charset="-52"/>
                          <a:cs typeface="Calibri" pitchFamily="2" charset="-52"/>
                        </a:defRPr>
                      </a:lvl3pPr>
                      <a:lvl4pPr marL="137160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ru-RU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-52"/>
                          <a:ea typeface="Calibri" pitchFamily="2" charset="-52"/>
                          <a:cs typeface="Calibri" pitchFamily="2" charset="-52"/>
                        </a:defRPr>
                      </a:lvl4pPr>
                      <a:lvl5pPr marL="182880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ru-RU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-52"/>
                          <a:ea typeface="Calibri" pitchFamily="2" charset="-52"/>
                          <a:cs typeface="Calibri" pitchFamily="2" charset="-52"/>
                        </a:defRPr>
                      </a:lvl5pPr>
                    </a:lstStyle>
                    <a:p>
                      <a:pPr algn="ctr">
                        <a:defRPr lang="ru-RU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2000"/>
                        <a:t>Property insurance tax</a:t>
                      </a:r>
                      <a:endParaRPr lang="ru-RU" sz="200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ru-RU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-52"/>
                          <a:ea typeface="Calibri" pitchFamily="2" charset="-52"/>
                          <a:cs typeface="Calibri" pitchFamily="2" charset="-52"/>
                        </a:defRPr>
                      </a:lvl1pPr>
                      <a:lvl2pPr marL="45720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ru-RU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-52"/>
                          <a:ea typeface="Calibri" pitchFamily="2" charset="-52"/>
                          <a:cs typeface="Calibri" pitchFamily="2" charset="-52"/>
                        </a:defRPr>
                      </a:lvl2pPr>
                      <a:lvl3pPr marL="91440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ru-RU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-52"/>
                          <a:ea typeface="Calibri" pitchFamily="2" charset="-52"/>
                          <a:cs typeface="Calibri" pitchFamily="2" charset="-52"/>
                        </a:defRPr>
                      </a:lvl3pPr>
                      <a:lvl4pPr marL="137160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ru-RU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-52"/>
                          <a:ea typeface="Calibri" pitchFamily="2" charset="-52"/>
                          <a:cs typeface="Calibri" pitchFamily="2" charset="-52"/>
                        </a:defRPr>
                      </a:lvl4pPr>
                      <a:lvl5pPr marL="182880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ru-RU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-52"/>
                          <a:ea typeface="Calibri" pitchFamily="2" charset="-52"/>
                          <a:cs typeface="Calibri" pitchFamily="2" charset="-52"/>
                        </a:defRPr>
                      </a:lvl5pPr>
                    </a:lstStyle>
                    <a:p>
                      <a:pPr algn="ctr">
                        <a:defRPr lang="ru-RU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2000"/>
                        <a:t>Customs duties 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>
                      <a:lvl1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ru-RU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-52"/>
                          <a:ea typeface="Calibri" pitchFamily="2" charset="-52"/>
                          <a:cs typeface="Calibri" pitchFamily="2" charset="-52"/>
                        </a:defRPr>
                      </a:lvl1pPr>
                      <a:lvl2pPr marL="45720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ru-RU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-52"/>
                          <a:ea typeface="Calibri" pitchFamily="2" charset="-52"/>
                          <a:cs typeface="Calibri" pitchFamily="2" charset="-52"/>
                        </a:defRPr>
                      </a:lvl2pPr>
                      <a:lvl3pPr marL="91440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ru-RU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-52"/>
                          <a:ea typeface="Calibri" pitchFamily="2" charset="-52"/>
                          <a:cs typeface="Calibri" pitchFamily="2" charset="-52"/>
                        </a:defRPr>
                      </a:lvl3pPr>
                      <a:lvl4pPr marL="137160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ru-RU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-52"/>
                          <a:ea typeface="Calibri" pitchFamily="2" charset="-52"/>
                          <a:cs typeface="Calibri" pitchFamily="2" charset="-52"/>
                        </a:defRPr>
                      </a:lvl4pPr>
                      <a:lvl5pPr marL="182880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ru-RU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-52"/>
                          <a:ea typeface="Calibri" pitchFamily="2" charset="-52"/>
                          <a:cs typeface="Calibri" pitchFamily="2" charset="-52"/>
                        </a:defRPr>
                      </a:lvl5pPr>
                    </a:lstStyle>
                    <a:p>
                      <a:pPr algn="ctr">
                        <a:defRPr lang="ru-RU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2000"/>
                        <a:t>Car tax</a:t>
                      </a:r>
                      <a:endParaRPr lang="ru-RU" sz="200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D1D8E8"/>
                    </a:solidFill>
                  </a:tcPr>
                </a:tc>
                <a:tc>
                  <a:txBody>
                    <a:bodyPr/>
                    <a:lstStyle>
                      <a:lvl1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ru-RU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-52"/>
                          <a:ea typeface="Calibri" pitchFamily="2" charset="-52"/>
                          <a:cs typeface="Calibri" pitchFamily="2" charset="-52"/>
                        </a:defRPr>
                      </a:lvl1pPr>
                      <a:lvl2pPr marL="45720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ru-RU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-52"/>
                          <a:ea typeface="Calibri" pitchFamily="2" charset="-52"/>
                          <a:cs typeface="Calibri" pitchFamily="2" charset="-52"/>
                        </a:defRPr>
                      </a:lvl2pPr>
                      <a:lvl3pPr marL="91440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ru-RU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-52"/>
                          <a:ea typeface="Calibri" pitchFamily="2" charset="-52"/>
                          <a:cs typeface="Calibri" pitchFamily="2" charset="-52"/>
                        </a:defRPr>
                      </a:lvl3pPr>
                      <a:lvl4pPr marL="137160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ru-RU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-52"/>
                          <a:ea typeface="Calibri" pitchFamily="2" charset="-52"/>
                          <a:cs typeface="Calibri" pitchFamily="2" charset="-52"/>
                        </a:defRPr>
                      </a:lvl4pPr>
                      <a:lvl5pPr marL="182880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ru-RU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-52"/>
                          <a:ea typeface="Calibri" pitchFamily="2" charset="-52"/>
                          <a:cs typeface="Calibri" pitchFamily="2" charset="-52"/>
                        </a:defRPr>
                      </a:lvl5pPr>
                    </a:lstStyle>
                    <a:p>
                      <a:pPr algn="ctr">
                        <a:defRPr lang="ru-RU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2000"/>
                        <a:t>Car tax</a:t>
                      </a:r>
                      <a:endParaRPr lang="ru-RU" sz="200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D1D8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4134121"/>
      </p:ext>
    </p:extLst>
  </p:cSld>
  <p:clrMapOvr>
    <a:masterClrMapping/>
  </p:clrMapOvr>
  <p:transition>
    <p:cover dir="u"/>
    <p:extLst>
      <p:ext uri="smNativeData">
        <pr:smNativeData xmlns="" xmlns:pr="smNativeData" val="4hwXWgAAAAAgAwAAAAAAAAQAAAAB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 advAuto="0"/>
    </p:bldLst>
    <p:extLst>
      <p:ext uri="smNativeData">
        <pr:smNativeData xmlns="" xmlns:pr="smNativeData" val="4hwXWgIAAAAFAAAA/////wEAAAAvAAAAAAAAAAAAAAAAAAAAAAAAAAsAAAD9////AQAAABEAAAAKAAAAAAAAAAAAAAAAAAAA"/>
      </p:ext>
    </p:ext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rrowheads="1"/>
            <a:extLst>
              <a:ext uri="smNativeData">
                <pr:smNativeData xmlns="" xmlns:pr="smNativeData" val="SMDATA_12_4hwXW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H///8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AyAgAAUQEAAHA1AACXBgAAEAAAAA=="/>
              </a:ext>
            </a:extLst>
          </p:cNvSpPr>
          <p:nvPr>
            <p:ph type="title"/>
          </p:nvPr>
        </p:nvSpPr>
        <p:spPr>
          <a:xfrm>
            <a:off x="356870" y="213995"/>
            <a:ext cx="8329930" cy="857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 lang="ru-RU"/>
            </a:pPr>
            <a:r>
              <a:rPr lang="en-US" b="1" cap="all">
                <a:solidFill>
                  <a:srgbClr val="3E1C68"/>
                </a:solidFill>
                <a:latin typeface="Bell MT" charset="0"/>
                <a:ea typeface="Calibri" pitchFamily="2" charset="-52"/>
                <a:cs typeface="Calibri" pitchFamily="2" charset="-52"/>
              </a:rPr>
              <a:t>Three main taxes</a:t>
            </a:r>
            <a:endParaRPr lang="ru-RU" b="1" cap="all">
              <a:solidFill>
                <a:srgbClr val="3E1C68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85750" y="1143000"/>
          <a:ext cx="8644890" cy="5151120"/>
        </p:xfrm>
        <a:graphic>
          <a:graphicData uri="http://schemas.openxmlformats.org/drawingml/2006/table">
            <a:tbl>
              <a:tblPr/>
              <a:tblGrid>
                <a:gridCol w="288163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8163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88163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035050">
                <a:tc>
                  <a:txBody>
                    <a:bodyPr/>
                    <a:lstStyle>
                      <a:lvl1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ru-RU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-52"/>
                          <a:ea typeface="Calibri" pitchFamily="2" charset="-52"/>
                          <a:cs typeface="Calibri" pitchFamily="2" charset="-52"/>
                        </a:defRPr>
                      </a:lvl1pPr>
                      <a:lvl2pPr marL="45720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ru-RU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-52"/>
                          <a:ea typeface="Calibri" pitchFamily="2" charset="-52"/>
                          <a:cs typeface="Calibri" pitchFamily="2" charset="-52"/>
                        </a:defRPr>
                      </a:lvl2pPr>
                      <a:lvl3pPr marL="91440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ru-RU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-52"/>
                          <a:ea typeface="Calibri" pitchFamily="2" charset="-52"/>
                          <a:cs typeface="Calibri" pitchFamily="2" charset="-52"/>
                        </a:defRPr>
                      </a:lvl3pPr>
                      <a:lvl4pPr marL="137160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ru-RU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-52"/>
                          <a:ea typeface="Calibri" pitchFamily="2" charset="-52"/>
                          <a:cs typeface="Calibri" pitchFamily="2" charset="-52"/>
                        </a:defRPr>
                      </a:lvl4pPr>
                      <a:lvl5pPr marL="182880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ru-RU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-52"/>
                          <a:ea typeface="Calibri" pitchFamily="2" charset="-52"/>
                          <a:cs typeface="Calibri" pitchFamily="2" charset="-52"/>
                        </a:defRPr>
                      </a:lvl5pPr>
                    </a:lstStyle>
                    <a:p>
                      <a:pPr>
                        <a:defRPr lang="ru-RU" b="1"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  <a:p>
                      <a:pPr algn="ctr">
                        <a:defRPr lang="ru-RU" b="1">
                          <a:solidFill>
                            <a:srgbClr val="FFFFFF"/>
                          </a:solidFill>
                        </a:defRPr>
                      </a:pPr>
                      <a:r>
                        <a:rPr lang="en-US" sz="2400"/>
                        <a:t>Income Tax </a:t>
                      </a:r>
                    </a:p>
                    <a:p>
                      <a:pPr algn="ctr">
                        <a:defRPr lang="ru-RU" b="1">
                          <a:solidFill>
                            <a:srgbClr val="FFFFFF"/>
                          </a:solidFill>
                        </a:defRPr>
                      </a:pPr>
                      <a:r>
                        <a:rPr lang="en-US" sz="2400"/>
                        <a:t>(on individuals)</a:t>
                      </a:r>
                      <a:endParaRPr lang="ru-RU" sz="240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ru-RU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-52"/>
                          <a:ea typeface="Calibri" pitchFamily="2" charset="-52"/>
                          <a:cs typeface="Calibri" pitchFamily="2" charset="-52"/>
                        </a:defRPr>
                      </a:lvl1pPr>
                      <a:lvl2pPr marL="45720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ru-RU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-52"/>
                          <a:ea typeface="Calibri" pitchFamily="2" charset="-52"/>
                          <a:cs typeface="Calibri" pitchFamily="2" charset="-52"/>
                        </a:defRPr>
                      </a:lvl2pPr>
                      <a:lvl3pPr marL="91440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ru-RU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-52"/>
                          <a:ea typeface="Calibri" pitchFamily="2" charset="-52"/>
                          <a:cs typeface="Calibri" pitchFamily="2" charset="-52"/>
                        </a:defRPr>
                      </a:lvl3pPr>
                      <a:lvl4pPr marL="137160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ru-RU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-52"/>
                          <a:ea typeface="Calibri" pitchFamily="2" charset="-52"/>
                          <a:cs typeface="Calibri" pitchFamily="2" charset="-52"/>
                        </a:defRPr>
                      </a:lvl4pPr>
                      <a:lvl5pPr marL="182880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ru-RU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-52"/>
                          <a:ea typeface="Calibri" pitchFamily="2" charset="-52"/>
                          <a:cs typeface="Calibri" pitchFamily="2" charset="-52"/>
                        </a:defRPr>
                      </a:lvl5pPr>
                    </a:lstStyle>
                    <a:p>
                      <a:pPr>
                        <a:defRPr lang="ru-RU" b="1"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  <a:p>
                      <a:pPr algn="ctr">
                        <a:defRPr lang="ru-RU" b="1">
                          <a:solidFill>
                            <a:srgbClr val="FFFFFF"/>
                          </a:solidFill>
                        </a:defRPr>
                      </a:pPr>
                      <a:r>
                        <a:rPr lang="en-US" sz="2400"/>
                        <a:t>VAT</a:t>
                      </a:r>
                    </a:p>
                    <a:p>
                      <a:pPr algn="ctr">
                        <a:defRPr lang="ru-RU" b="1">
                          <a:solidFill>
                            <a:srgbClr val="FFFFFF"/>
                          </a:solidFill>
                        </a:defRPr>
                      </a:pPr>
                      <a:r>
                        <a:rPr lang="en-US" sz="2400"/>
                        <a:t>(Value Added Tax)</a:t>
                      </a:r>
                      <a:endParaRPr lang="ru-RU" sz="240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ru-RU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-52"/>
                          <a:ea typeface="Calibri" pitchFamily="2" charset="-52"/>
                          <a:cs typeface="Calibri" pitchFamily="2" charset="-52"/>
                        </a:defRPr>
                      </a:lvl1pPr>
                      <a:lvl2pPr marL="45720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ru-RU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-52"/>
                          <a:ea typeface="Calibri" pitchFamily="2" charset="-52"/>
                          <a:cs typeface="Calibri" pitchFamily="2" charset="-52"/>
                        </a:defRPr>
                      </a:lvl2pPr>
                      <a:lvl3pPr marL="91440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ru-RU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-52"/>
                          <a:ea typeface="Calibri" pitchFamily="2" charset="-52"/>
                          <a:cs typeface="Calibri" pitchFamily="2" charset="-52"/>
                        </a:defRPr>
                      </a:lvl3pPr>
                      <a:lvl4pPr marL="137160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ru-RU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-52"/>
                          <a:ea typeface="Calibri" pitchFamily="2" charset="-52"/>
                          <a:cs typeface="Calibri" pitchFamily="2" charset="-52"/>
                        </a:defRPr>
                      </a:lvl4pPr>
                      <a:lvl5pPr marL="182880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ru-RU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-52"/>
                          <a:ea typeface="Calibri" pitchFamily="2" charset="-52"/>
                          <a:cs typeface="Calibri" pitchFamily="2" charset="-52"/>
                        </a:defRPr>
                      </a:lvl5pPr>
                    </a:lstStyle>
                    <a:p>
                      <a:pPr>
                        <a:defRPr lang="ru-RU" b="1"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  <a:p>
                      <a:pPr algn="ctr">
                        <a:defRPr lang="ru-RU" b="1">
                          <a:solidFill>
                            <a:srgbClr val="FFFFFF"/>
                          </a:solidFill>
                        </a:defRPr>
                      </a:pPr>
                      <a:r>
                        <a:rPr lang="en-US" sz="2400"/>
                        <a:t> Tax on Profits</a:t>
                      </a:r>
                    </a:p>
                    <a:p>
                      <a:pPr algn="ctr">
                        <a:defRPr lang="ru-RU" b="1">
                          <a:solidFill>
                            <a:srgbClr val="FFFFFF"/>
                          </a:solidFill>
                        </a:defRPr>
                      </a:pPr>
                      <a:r>
                        <a:rPr lang="en-US" sz="2400"/>
                        <a:t>(corporate tax)</a:t>
                      </a:r>
                      <a:endParaRPr lang="ru-RU" sz="240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36950">
                <a:tc>
                  <a:txBody>
                    <a:bodyPr/>
                    <a:lstStyle>
                      <a:lvl1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ru-RU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-52"/>
                          <a:ea typeface="Calibri" pitchFamily="2" charset="-52"/>
                          <a:cs typeface="Calibri" pitchFamily="2" charset="-52"/>
                        </a:defRPr>
                      </a:lvl1pPr>
                      <a:lvl2pPr marL="45720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ru-RU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-52"/>
                          <a:ea typeface="Calibri" pitchFamily="2" charset="-52"/>
                          <a:cs typeface="Calibri" pitchFamily="2" charset="-52"/>
                        </a:defRPr>
                      </a:lvl2pPr>
                      <a:lvl3pPr marL="91440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ru-RU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-52"/>
                          <a:ea typeface="Calibri" pitchFamily="2" charset="-52"/>
                          <a:cs typeface="Calibri" pitchFamily="2" charset="-52"/>
                        </a:defRPr>
                      </a:lvl3pPr>
                      <a:lvl4pPr marL="137160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ru-RU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-52"/>
                          <a:ea typeface="Calibri" pitchFamily="2" charset="-52"/>
                          <a:cs typeface="Calibri" pitchFamily="2" charset="-52"/>
                        </a:defRPr>
                      </a:lvl4pPr>
                      <a:lvl5pPr marL="182880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ru-RU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-52"/>
                          <a:ea typeface="Calibri" pitchFamily="2" charset="-52"/>
                          <a:cs typeface="Calibri" pitchFamily="2" charset="-52"/>
                        </a:defRPr>
                      </a:lvl5pPr>
                    </a:lstStyle>
                    <a:p>
                      <a:pPr>
                        <a:buFont typeface="Arial" pitchFamily="2" charset="-52"/>
                        <a:buChar char="•"/>
                        <a:defRPr lang="ru-RU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2000"/>
                        <a:t>   </a:t>
                      </a:r>
                      <a:r>
                        <a:rPr lang="en-US" sz="2000" u="sng"/>
                        <a:t>Direct</a:t>
                      </a:r>
                      <a:r>
                        <a:rPr lang="en-US" sz="2000"/>
                        <a:t> tax</a:t>
                      </a:r>
                    </a:p>
                    <a:p>
                      <a:pPr>
                        <a:buFont typeface="Arial" pitchFamily="2" charset="-52"/>
                        <a:buChar char="•"/>
                        <a:defRPr lang="ru-RU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2000"/>
                        <a:t>   A percentage of the total income of individuals</a:t>
                      </a:r>
                    </a:p>
                    <a:p>
                      <a:pPr>
                        <a:buFont typeface="Arial" pitchFamily="2" charset="-52"/>
                        <a:buChar char="•"/>
                        <a:defRPr lang="ru-RU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2000"/>
                        <a:t>   V</a:t>
                      </a:r>
                      <a:r>
                        <a:t>aries with the income of the taxpayer</a:t>
                      </a:r>
                      <a:endParaRPr lang="en-US" sz="2000"/>
                    </a:p>
                    <a:p>
                      <a:pPr>
                        <a:defRPr lang="ru-RU">
                          <a:solidFill>
                            <a:srgbClr val="000000"/>
                          </a:solidFill>
                        </a:defRPr>
                      </a:pPr>
                      <a:endParaRPr lang="en-US" sz="2000"/>
                    </a:p>
                    <a:p>
                      <a:pPr>
                        <a:buFont typeface="Wingdings" charset="2"/>
                        <a:buChar char="ü"/>
                        <a:defRPr lang="ru-RU">
                          <a:solidFill>
                            <a:srgbClr val="000000"/>
                          </a:solidFill>
                        </a:defRPr>
                      </a:pPr>
                      <a:endParaRPr lang="en-US" sz="2000"/>
                    </a:p>
                    <a:p>
                      <a:pPr>
                        <a:buFont typeface="Wingdings" charset="2"/>
                        <a:buChar char="ü"/>
                        <a:defRPr lang="ru-RU">
                          <a:solidFill>
                            <a:srgbClr val="000000"/>
                          </a:solidFill>
                        </a:defRPr>
                      </a:pPr>
                      <a:endParaRPr lang="en-US" sz="2000"/>
                    </a:p>
                    <a:p>
                      <a:pPr>
                        <a:buFont typeface="Wingdings" charset="2"/>
                        <a:buChar char="ü"/>
                        <a:defRPr lang="ru-RU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2000"/>
                        <a:t> In Russia   13%</a:t>
                      </a:r>
                    </a:p>
                    <a:p>
                      <a:pPr>
                        <a:buFont typeface="Wingdings" charset="2"/>
                        <a:buChar char="ü"/>
                        <a:defRPr lang="ru-RU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2000"/>
                        <a:t> In Great Britain 20%</a:t>
                      </a:r>
                    </a:p>
                    <a:p>
                      <a:pPr>
                        <a:buFont typeface="Wingdings" charset="2"/>
                        <a:buChar char="ü"/>
                        <a:defRPr lang="ru-RU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2000"/>
                        <a:t> In Germany  29,5%</a:t>
                      </a:r>
                    </a:p>
                    <a:p>
                      <a:pPr>
                        <a:buFont typeface="Wingdings" charset="2"/>
                        <a:buChar char="ü"/>
                        <a:defRPr lang="ru-RU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2000"/>
                        <a:t> In France  20%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D1D8E8"/>
                    </a:solidFill>
                  </a:tcPr>
                </a:tc>
                <a:tc>
                  <a:txBody>
                    <a:bodyPr/>
                    <a:lstStyle>
                      <a:lvl1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ru-RU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-52"/>
                          <a:ea typeface="Calibri" pitchFamily="2" charset="-52"/>
                          <a:cs typeface="Calibri" pitchFamily="2" charset="-52"/>
                        </a:defRPr>
                      </a:lvl1pPr>
                      <a:lvl2pPr marL="45720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ru-RU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-52"/>
                          <a:ea typeface="Calibri" pitchFamily="2" charset="-52"/>
                          <a:cs typeface="Calibri" pitchFamily="2" charset="-52"/>
                        </a:defRPr>
                      </a:lvl2pPr>
                      <a:lvl3pPr marL="91440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ru-RU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-52"/>
                          <a:ea typeface="Calibri" pitchFamily="2" charset="-52"/>
                          <a:cs typeface="Calibri" pitchFamily="2" charset="-52"/>
                        </a:defRPr>
                      </a:lvl3pPr>
                      <a:lvl4pPr marL="137160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ru-RU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-52"/>
                          <a:ea typeface="Calibri" pitchFamily="2" charset="-52"/>
                          <a:cs typeface="Calibri" pitchFamily="2" charset="-52"/>
                        </a:defRPr>
                      </a:lvl4pPr>
                      <a:lvl5pPr marL="182880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ru-RU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-52"/>
                          <a:ea typeface="Calibri" pitchFamily="2" charset="-52"/>
                          <a:cs typeface="Calibri" pitchFamily="2" charset="-52"/>
                        </a:defRPr>
                      </a:lvl5pPr>
                    </a:lstStyle>
                    <a:p>
                      <a:pPr>
                        <a:buFont typeface="Arial" pitchFamily="2" charset="-52"/>
                        <a:buChar char="•"/>
                        <a:defRPr lang="ru-RU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2000"/>
                        <a:t>   </a:t>
                      </a:r>
                      <a:r>
                        <a:rPr lang="en-US" sz="2000" u="sng"/>
                        <a:t>Indirect</a:t>
                      </a:r>
                      <a:r>
                        <a:rPr lang="en-US" sz="2000"/>
                        <a:t> tax </a:t>
                      </a:r>
                    </a:p>
                    <a:p>
                      <a:pPr>
                        <a:buFont typeface="Arial" pitchFamily="2" charset="-52"/>
                        <a:buChar char="•"/>
                        <a:defRPr lang="ru-RU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2000"/>
                        <a:t>   Exemption to the state budget of the part of the value of the goods, works or services</a:t>
                      </a:r>
                    </a:p>
                    <a:p>
                      <a:pPr>
                        <a:defRPr lang="ru-RU">
                          <a:solidFill>
                            <a:srgbClr val="000000"/>
                          </a:solidFill>
                        </a:defRPr>
                      </a:pPr>
                      <a:endParaRPr lang="en-US" sz="2000"/>
                    </a:p>
                    <a:p>
                      <a:pPr>
                        <a:defRPr lang="ru-RU">
                          <a:solidFill>
                            <a:srgbClr val="000000"/>
                          </a:solidFill>
                        </a:defRPr>
                      </a:pPr>
                      <a:endParaRPr lang="en-US" sz="2000"/>
                    </a:p>
                    <a:p>
                      <a:pPr>
                        <a:buFont typeface="Wingdings" charset="2"/>
                        <a:buChar char="ü"/>
                        <a:defRPr lang="ru-RU">
                          <a:solidFill>
                            <a:srgbClr val="000000"/>
                          </a:solidFill>
                        </a:defRPr>
                      </a:pPr>
                      <a:endParaRPr lang="en-US" sz="2000"/>
                    </a:p>
                    <a:p>
                      <a:pPr>
                        <a:buFont typeface="Wingdings" charset="2"/>
                        <a:buChar char="ü"/>
                        <a:defRPr lang="ru-RU">
                          <a:solidFill>
                            <a:srgbClr val="000000"/>
                          </a:solidFill>
                        </a:defRPr>
                      </a:pPr>
                      <a:endParaRPr lang="en-US" sz="2000"/>
                    </a:p>
                    <a:p>
                      <a:pPr>
                        <a:buFont typeface="Wingdings" charset="2"/>
                        <a:buChar char="ü"/>
                        <a:defRPr lang="ru-RU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2000"/>
                        <a:t> In Russia  18%</a:t>
                      </a:r>
                    </a:p>
                    <a:p>
                      <a:pPr>
                        <a:buFont typeface="Wingdings" charset="2"/>
                        <a:buChar char="ü"/>
                        <a:defRPr lang="ru-RU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2000"/>
                        <a:t> In Great Britain  20%</a:t>
                      </a:r>
                    </a:p>
                    <a:p>
                      <a:pPr>
                        <a:buFont typeface="Wingdings" charset="2"/>
                        <a:buChar char="ü"/>
                        <a:defRPr lang="ru-RU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2000"/>
                        <a:t> In Germany  19%</a:t>
                      </a:r>
                    </a:p>
                    <a:p>
                      <a:pPr>
                        <a:buFont typeface="Wingdings" charset="2"/>
                        <a:buChar char="ü"/>
                        <a:defRPr lang="ru-RU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2000"/>
                        <a:t> In France  19,6%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D1D8E8"/>
                    </a:solidFill>
                  </a:tcPr>
                </a:tc>
                <a:tc>
                  <a:txBody>
                    <a:bodyPr/>
                    <a:lstStyle>
                      <a:lvl1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ru-RU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-52"/>
                          <a:ea typeface="Calibri" pitchFamily="2" charset="-52"/>
                          <a:cs typeface="Calibri" pitchFamily="2" charset="-52"/>
                        </a:defRPr>
                      </a:lvl1pPr>
                      <a:lvl2pPr marL="45720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ru-RU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-52"/>
                          <a:ea typeface="Calibri" pitchFamily="2" charset="-52"/>
                          <a:cs typeface="Calibri" pitchFamily="2" charset="-52"/>
                        </a:defRPr>
                      </a:lvl2pPr>
                      <a:lvl3pPr marL="91440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ru-RU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-52"/>
                          <a:ea typeface="Calibri" pitchFamily="2" charset="-52"/>
                          <a:cs typeface="Calibri" pitchFamily="2" charset="-52"/>
                        </a:defRPr>
                      </a:lvl3pPr>
                      <a:lvl4pPr marL="137160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ru-RU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-52"/>
                          <a:ea typeface="Calibri" pitchFamily="2" charset="-52"/>
                          <a:cs typeface="Calibri" pitchFamily="2" charset="-52"/>
                        </a:defRPr>
                      </a:lvl4pPr>
                      <a:lvl5pPr marL="182880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lang="ru-RU" sz="1800" b="0" i="0" u="none" strike="noStrike" kern="1" spc="0" baseline="0">
                          <a:solidFill>
                            <a:schemeClr val="tx1"/>
                          </a:solidFill>
                          <a:effectLst/>
                          <a:latin typeface="Calibri" pitchFamily="2" charset="-52"/>
                          <a:ea typeface="Calibri" pitchFamily="2" charset="-52"/>
                          <a:cs typeface="Calibri" pitchFamily="2" charset="-52"/>
                        </a:defRPr>
                      </a:lvl5pPr>
                    </a:lstStyle>
                    <a:p>
                      <a:pPr>
                        <a:buFont typeface="Arial" pitchFamily="2" charset="-52"/>
                        <a:buChar char="•"/>
                        <a:defRPr lang="ru-RU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2000"/>
                        <a:t>   </a:t>
                      </a:r>
                      <a:r>
                        <a:rPr lang="en-US" sz="2000" u="sng"/>
                        <a:t>Direct</a:t>
                      </a:r>
                      <a:r>
                        <a:rPr lang="en-US" sz="2000"/>
                        <a:t> tax levied on profit of organization (</a:t>
                      </a:r>
                      <a:r>
                        <a:t>corporations, enterprise or other legal entities</a:t>
                      </a:r>
                      <a:r>
                        <a:rPr lang="en-US" sz="2000"/>
                        <a:t>)</a:t>
                      </a:r>
                    </a:p>
                    <a:p>
                      <a:pPr>
                        <a:buFont typeface="Arial" pitchFamily="2" charset="-52"/>
                        <a:buChar char="•"/>
                        <a:defRPr lang="ru-RU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2000"/>
                        <a:t>   T</a:t>
                      </a:r>
                      <a:r>
                        <a:t>axes net income (the difference between gross receipts, expenses, and additional write-offs)</a:t>
                      </a:r>
                      <a:endParaRPr lang="en-US" sz="2000"/>
                    </a:p>
                    <a:p>
                      <a:pPr>
                        <a:defRPr lang="ru-RU">
                          <a:solidFill>
                            <a:srgbClr val="000000"/>
                          </a:solidFill>
                        </a:defRPr>
                      </a:pPr>
                      <a:endParaRPr lang="en-US" sz="2000"/>
                    </a:p>
                    <a:p>
                      <a:pPr>
                        <a:buFont typeface="Wingdings" charset="2"/>
                        <a:buChar char="ü"/>
                        <a:defRPr lang="ru-RU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2000"/>
                        <a:t> In Russia  20%</a:t>
                      </a:r>
                    </a:p>
                    <a:p>
                      <a:pPr>
                        <a:buFont typeface="Wingdings" charset="2"/>
                        <a:buChar char="ü"/>
                        <a:defRPr lang="ru-RU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2000"/>
                        <a:t> In Great Britain  20%</a:t>
                      </a:r>
                    </a:p>
                    <a:p>
                      <a:pPr>
                        <a:buFont typeface="Wingdings" charset="2"/>
                        <a:buChar char="ü"/>
                        <a:defRPr lang="ru-RU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2000"/>
                        <a:t> In Germany  15%</a:t>
                      </a:r>
                    </a:p>
                    <a:p>
                      <a:pPr>
                        <a:buFont typeface="Wingdings" charset="2"/>
                        <a:buChar char="ü"/>
                        <a:defRPr lang="ru-RU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2000"/>
                        <a:t> In France  34%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0" cap="flat" cmpd="sng" algn="ctr">
                      <a:noFill/>
                      <a:prstDash val="solid"/>
                      <a:headEnd type="none" w="med" len="med"/>
                      <a:tailEnd type="none" w="med" len="med"/>
                    </a:lnBlToTr>
                    <a:solidFill>
                      <a:srgbClr val="D1D8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1135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"/>
                            </p:stCondLst>
                            <p:childTnLst>
                              <p:par>
                                <p:cTn id="1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8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 advAuto="0"/>
    </p:bldLst>
    <p:extLst>
      <p:ext uri="smNativeData">
        <pr:smNativeData xmlns="" xmlns:pr="smNativeData" val="4hwXWgIAAAAFAAAA/////wEAAAAbAAAAAAAAAAAAAADAUE0GAAD/BwsAAAD9////AQAAAB4AAAAAAAAAAAAAAAAAAAAAAAAA"/>
      </p:ext>
    </p:ext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rrowheads="1"/>
            <a:extLst>
              <a:ext uri="smNativeData">
                <pr:smNativeData xmlns="" xmlns:pr="smNativeData" val="SMDATA_12_4hwXW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 lang="ru-RU"/>
            </a:pPr>
            <a:r>
              <a:rPr lang="en-US" b="1" cap="all">
                <a:solidFill>
                  <a:srgbClr val="3E1C68"/>
                </a:solidFill>
                <a:latin typeface="Bell MT" charset="0"/>
                <a:ea typeface="Calibri" pitchFamily="2" charset="-52"/>
                <a:cs typeface="Calibri" pitchFamily="2" charset="-52"/>
              </a:rPr>
              <a:t>Conclusion</a:t>
            </a:r>
          </a:p>
        </p:txBody>
      </p:sp>
      <p:sp>
        <p:nvSpPr>
          <p:cNvPr id="3" name="Содержимое 2"/>
          <p:cNvSpPr>
            <a:spLocks noGrp="1" noChangeArrowheads="1"/>
            <a:extLst>
              <a:ext uri="smNativeData">
                <pr:smNativeData xmlns="" xmlns:pr="smNativeData" val="SMDATA_12_4hwXWh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QAgAA6QcAAKgbAAD+JwAAEAAAAA=="/>
              </a:ext>
            </a:extLst>
          </p:cNvSpPr>
          <p:nvPr>
            <p:ph type="body" idx="1"/>
          </p:nvPr>
        </p:nvSpPr>
        <p:spPr>
          <a:xfrm>
            <a:off x="457200" y="1285875"/>
            <a:ext cx="4038600" cy="521525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buFont typeface="Wingdings" charset="2"/>
              <a:buChar char="v"/>
              <a:defRPr lang="ru-RU" sz="2800"/>
            </a:pPr>
            <a:endParaRPr lang="en-US" sz="2400"/>
          </a:p>
          <a:p>
            <a:pPr>
              <a:buFont typeface="Wingdings" charset="2"/>
              <a:buChar char="v"/>
              <a:defRPr lang="ru-RU" sz="2800"/>
            </a:pPr>
            <a:r>
              <a:rPr lang="en-US" sz="2400" b="1"/>
              <a:t>Impartial, professional and efficient national  tax service</a:t>
            </a:r>
            <a:r>
              <a:rPr lang="en-US" sz="2400"/>
              <a:t>               formation of the public tax consciousness and culture.</a:t>
            </a:r>
          </a:p>
          <a:p>
            <a:pPr>
              <a:buFont typeface="Wingdings" charset="2"/>
              <a:buChar char="v"/>
              <a:defRPr lang="ru-RU" sz="2800"/>
            </a:pPr>
            <a:r>
              <a:rPr lang="en-US" sz="2400" b="1"/>
              <a:t>Establishment of fair, stable and predictable tax      system</a:t>
            </a:r>
            <a:r>
              <a:rPr lang="en-US" sz="2400"/>
              <a:t>                  increasing of economic efficiency and strengthening of governmental budget.</a:t>
            </a:r>
          </a:p>
          <a:p>
            <a:pPr>
              <a:defRPr lang="ru-RU" sz="2800"/>
            </a:pPr>
            <a:endParaRPr lang="en-US" sz="2400"/>
          </a:p>
          <a:p>
            <a:pPr>
              <a:defRPr lang="ru-RU" sz="2800"/>
            </a:pPr>
            <a:endParaRPr lang="en-US" sz="2400"/>
          </a:p>
        </p:txBody>
      </p:sp>
      <p:sp>
        <p:nvSpPr>
          <p:cNvPr id="4" name="Содержимое 3"/>
          <p:cNvSpPr>
            <a:spLocks noGrp="1" noChangeArrowheads="1"/>
            <a:extLst>
              <a:ext uri="smNativeData">
                <pr:smNativeData xmlns="" xmlns:pr="smNativeData" val="SMDATA_12_4hwXWh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CYHAAAeAcAAHA1AAD+JwAAAAAAAA=="/>
              </a:ext>
            </a:extLst>
          </p:cNvSpPr>
          <p:nvPr>
            <p:ph type="body" idx="2"/>
          </p:nvPr>
        </p:nvSpPr>
        <p:spPr>
          <a:xfrm>
            <a:off x="4648200" y="1214120"/>
            <a:ext cx="4038600" cy="528701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buNone/>
              <a:defRPr lang="ru-RU" sz="2800"/>
            </a:pPr>
            <a:endParaRPr/>
          </a:p>
          <a:p>
            <a:pPr>
              <a:buFont typeface="Wingdings" charset="2"/>
              <a:buChar char="v"/>
              <a:defRPr lang="ru-RU" sz="2800"/>
            </a:pPr>
            <a:r>
              <a:rPr lang="en-US" sz="2400" b="1"/>
              <a:t>     Taxes &amp; Countries:</a:t>
            </a:r>
          </a:p>
          <a:p>
            <a:pPr>
              <a:defRPr lang="ru-RU" sz="2800"/>
            </a:pPr>
            <a:r>
              <a:rPr lang="en-US" sz="2400" b="1"/>
              <a:t>Russia and Great Britain</a:t>
            </a:r>
            <a:r>
              <a:rPr lang="en-US" sz="2400"/>
              <a:t>: the mildest taxation systems;</a:t>
            </a:r>
          </a:p>
          <a:p>
            <a:pPr>
              <a:defRPr lang="ru-RU" sz="2800"/>
            </a:pPr>
            <a:r>
              <a:rPr lang="en-US" sz="2400" b="1"/>
              <a:t>Russia</a:t>
            </a:r>
            <a:r>
              <a:rPr lang="en-US" sz="2400"/>
              <a:t>: the lowest income tax;</a:t>
            </a:r>
          </a:p>
        </p:txBody>
      </p:sp>
      <p:sp>
        <p:nvSpPr>
          <p:cNvPr id="5" name="Стрелка вправо 7"/>
          <p:cNvSpPr>
            <a:extLst>
              <a:ext uri="smNativeData">
                <pr:smNativeData xmlns="" xmlns:pr="smNativeData" val="SMDATA_12_4hwXWhMAAAAlAAAAyAAAAA0AAAAAkAAAAEgAAACQAAAASAAAAAAAAAABAAAAAAAAAAEAAABQAAAAx3Ecx3Ec5z8AAAAAAADgPwAAAAAAAOA/AAAAAAAA4D8AAAAAAADgPwAAAAAAAOA/AAAAAAAA4D8AAAAAAADgPwAAAAAAAOA/AAAAAAAA4D8CAAAAjAAAAAEAAAAAAAAAT4G9DP///wgAAAAAAAAAAAAAAAAAAAAAAAAAAAAAAAAAAAAAZAAAAAEAAABAAAAAAAAAAAAAAAAAAAAAAAAAAAAAAAAAAAAAAAAAAAAAAAAAAAAAAAAAAAAAAAAAAAAAAAAAAAAAAAAAAAAAAAAAAAAAAAAAAAAAAAAAAAAAAAAAAAAAFAAAADwAAAABAAAAAAAAADtgjAAo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O2CMAH9/fwDu7OEDzMzMAMDA/wB/f38AAAAAAAAAAAAAAAAAAAAAAAAAAAAhAAAAGAAAABQAAABODAAAYQ8AAEIQAACUEQAAEAAAAA=="/>
              </a:ext>
            </a:extLst>
          </p:cNvSpPr>
          <p:nvPr/>
        </p:nvSpPr>
        <p:spPr>
          <a:xfrm>
            <a:off x="2000250" y="2499995"/>
            <a:ext cx="642620" cy="357505"/>
          </a:xfrm>
          <a:prstGeom prst="rightArrow">
            <a:avLst>
              <a:gd name="adj1" fmla="val 50000"/>
              <a:gd name="adj2" fmla="val 49931"/>
            </a:avLst>
          </a:prstGeom>
          <a:solidFill>
            <a:schemeClr val="accent1"/>
          </a:solidFill>
          <a:ln w="25400" cap="flat" cmpd="sng" algn="ctr">
            <a:solidFill>
              <a:srgbClr val="3B608C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5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>
                <a:solidFill>
                  <a:srgbClr val="FFFFFF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endParaRPr kumimoji="0" lang="ru-RU" sz="1800" b="0" i="0" u="none" strike="noStrike" kern="1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2" charset="-52"/>
              <a:cs typeface="Calibri" pitchFamily="2" charset="-52"/>
            </a:endParaRPr>
          </a:p>
        </p:txBody>
      </p:sp>
      <p:sp>
        <p:nvSpPr>
          <p:cNvPr id="6" name="Стрелка вправо 8"/>
          <p:cNvSpPr>
            <a:extLst>
              <a:ext uri="smNativeData">
                <pr:smNativeData xmlns="" xmlns:pr="smNativeData" val="SMDATA_12_4hwXWhMAAAAlAAAAyAAAAA0AAAAAkAAAAEgAAACQAAAASAAAAAAAAAABAAAAAAAAAAEAAABQAAAAAAAAAAAA6D8AAAAAAADgPwAAAAAAAOA/AAAAAAAA4D8AAAAAAADgPwAAAAAAAOA/AAAAAAAA4D8AAAAAAADgPwAAAAAAAOA/AAAAAAAA4D8CAAAAjAAAAAEAAAAAAAAAT4G9DP///wgAAAAAAAAAAAAAAAAAAAAAAAAAAAAAAAAAAAAAZAAAAAEAAABAAAAAAAAAAAAAAAAAAAAAAAAAAAAAAAAAAAAAAAAAAAAAAAAAAAAAAAAAAAAAAAAAAAAAAAAAAAAAAAAAAAAAAAAAAAAAAAAAAAAAAAAAAAAAAAAAAAAAFAAAADwAAAABAAAAAAAAADtgjAAo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O2CMAH9/fwDu7OEDzMzMAMDA/wB/f38AAAAAAAAAAAAAAAAAAAAAAAAAAAAhAAAAGAAAABQAAABODAAAPxsAALMQAAByHQAAEAAAAA=="/>
              </a:ext>
            </a:extLst>
          </p:cNvSpPr>
          <p:nvPr/>
        </p:nvSpPr>
        <p:spPr>
          <a:xfrm>
            <a:off x="2000250" y="4429125"/>
            <a:ext cx="714375" cy="357505"/>
          </a:xfrm>
          <a:prstGeom prst="rightArrow">
            <a:avLst>
              <a:gd name="adj1" fmla="val 50000"/>
              <a:gd name="adj2" fmla="val 49955"/>
            </a:avLst>
          </a:prstGeom>
          <a:solidFill>
            <a:schemeClr val="accent1"/>
          </a:solidFill>
          <a:ln w="25400" cap="flat" cmpd="sng" algn="ctr">
            <a:solidFill>
              <a:srgbClr val="3B608C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5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>
                <a:solidFill>
                  <a:srgbClr val="FFFFFF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pPr>
            <a:endParaRPr kumimoji="0" lang="ru-RU" sz="1800" b="0" i="0" u="none" strike="noStrike" kern="1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2" charset="-52"/>
              <a:cs typeface="Calibri" pitchFamily="2" charset="-52"/>
            </a:endParaRPr>
          </a:p>
        </p:txBody>
      </p:sp>
      <p:pic>
        <p:nvPicPr>
          <p:cNvPr id="7" name="Picture 3"/>
          <p:cNvPicPr>
            <a:picLocks noChangeAspect="1"/>
            <a:extLst>
              <a:ext uri="smNativeData">
                <pr:smNativeData xmlns="" xmlns:pr="smNativeData" val="SMDATA_14_4hwXW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bigAAAAAAADvNgAA/AoAABAAAA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6572250" y="0"/>
            <a:ext cx="2357755" cy="178562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</p:pic>
    </p:spTree>
    <p:extLst>
      <p:ext uri="{BB962C8B-B14F-4D97-AF65-F5344CB8AC3E}">
        <p14:creationId xmlns:p14="http://schemas.microsoft.com/office/powerpoint/2010/main" val="3054122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112" end="1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charRg st="112" end="1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112" end="1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charRg st="112" end="1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  <p:bldP spid="7" grpId="0" animBg="1" advAuto="0"/>
    </p:bldLst>
    <p:extLst>
      <p:ext uri="smNativeData">
        <pr:smNativeData xmlns="" xmlns:pr="smNativeData" val="4hwXWgkAAAAFAAAA/////wEAAAACAAAABAAAAAAAAAAAAAAAAAAAAAoAAAABAAAAAQAAAAQAAAAQAAAAAAAAAAAAAAAAAAAADgAAAAIAAAABAAAABAAAABAAAAAAAAAAAAAAAAAAAAARAAAAAQAAAAEAAAAEAAAAEAAAAAAAAAAAAAAAAAAAABQAAAACAAAAAQAAAAQAAAAQAAAAAAAAAAAAAAAAAAAAFwAAAAMAAAABAAAABAAAABAAAAAAAAAAAAAAAAAAAAAaAAAABAAAAAEAAAAEAAAAEAAAAAAAAAAAAAAAAAAAAB0AAAAFAAAAAQAAAAQAAAAQAAAAAAAAAAAAAAAAAAAAIAAAAP3///8BAAAACAAAABAAAAAAAAAAAAAAAAAAAAA="/>
      </p:ext>
    </p:ext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rrowheads="1"/>
            <a:extLst>
              <a:ext uri="smNativeData">
                <pr:smNativeData xmlns="" xmlns:pr="smNativeData" val="SMDATA_12_4hwXW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ATAwAALw0AALM1AABpFgAAEAAAAA=="/>
              </a:ext>
            </a:extLst>
          </p:cNvSpPr>
          <p:nvPr>
            <p:ph type="title"/>
          </p:nvPr>
        </p:nvSpPr>
        <p:spPr>
          <a:xfrm>
            <a:off x="499745" y="2143125"/>
            <a:ext cx="8229600" cy="149987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 lang="ru-RU"/>
            </a:pPr>
            <a:r>
              <a:rPr lang="en-US" b="1" cap="all">
                <a:solidFill>
                  <a:srgbClr val="3E1C68"/>
                </a:solidFill>
                <a:latin typeface="Bell MT" charset="0"/>
                <a:ea typeface="Calibri" pitchFamily="2" charset="-52"/>
                <a:cs typeface="Calibri" pitchFamily="2" charset="-52"/>
              </a:rPr>
              <a:t>Thank you for your attention!</a:t>
            </a:r>
            <a:endParaRPr lang="ru-RU" b="1" cap="all">
              <a:solidFill>
                <a:srgbClr val="3E1C6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508544"/>
      </p:ext>
    </p:extLst>
  </p:cSld>
  <p:clrMapOvr>
    <a:masterClrMapping/>
  </p:clrMapOvr>
  <p:transition>
    <p:newsflash/>
    <p:extLst>
      <p:ext uri="smNativeData">
        <pr:smNativeData xmlns="" xmlns:pr="smNativeData" val="4hwXWgAAAAAgAwAAAAAAAB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  <p:extLst>
      <p:ext uri="smNativeData">
        <pr:smNativeData xmlns="" xmlns:pr="smNativeData" val="4hwXWgEAAAAFAAAA/////wEAAAAXAAAAEAAAAAAAAAAAAAAAAAAAAA=="/>
      </p:ext>
    </p:ext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Практическая часть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игровой форме ведение диалога между учениками на английском языке по теме «Налоги». Например, обсуждение налоговых льгот для студентов.</a:t>
            </a:r>
          </a:p>
          <a:p>
            <a:r>
              <a:rPr lang="ru-RU" dirty="0" smtClean="0"/>
              <a:t>В игровой форме диалог между двумя группами учеников (жители – туристы).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8556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313259" y="836712"/>
            <a:ext cx="6517482" cy="1480142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465" y="2316854"/>
            <a:ext cx="5703069" cy="4291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87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8396" y="260648"/>
            <a:ext cx="7773338" cy="650242"/>
          </a:xfrm>
        </p:spPr>
        <p:txBody>
          <a:bodyPr/>
          <a:lstStyle/>
          <a:p>
            <a:r>
              <a:rPr lang="ru-RU" b="1" dirty="0" smtClean="0"/>
              <a:t>План</a:t>
            </a:r>
            <a:endParaRPr lang="ru-RU" b="1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688396" y="910890"/>
            <a:ext cx="7772870" cy="467835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5600" b="1" dirty="0" smtClean="0"/>
              <a:t>Тема модуля</a:t>
            </a:r>
            <a:r>
              <a:rPr lang="ru-RU" sz="5600" dirty="0" smtClean="0"/>
              <a:t>: </a:t>
            </a:r>
            <a:r>
              <a:rPr lang="ru-RU" sz="4800" dirty="0" smtClean="0"/>
              <a:t>«Взаимоотношения  человека и государства: налоги»</a:t>
            </a:r>
          </a:p>
          <a:p>
            <a:pPr marL="0" indent="0">
              <a:buNone/>
            </a:pPr>
            <a:r>
              <a:rPr lang="ru-RU" sz="5600" b="1" dirty="0" smtClean="0"/>
              <a:t>Категория обучающихся</a:t>
            </a:r>
            <a:r>
              <a:rPr lang="ru-RU" sz="4800" dirty="0" smtClean="0"/>
              <a:t>: 10-11 класс</a:t>
            </a:r>
          </a:p>
          <a:p>
            <a:pPr marL="0" indent="0">
              <a:buNone/>
            </a:pPr>
            <a:r>
              <a:rPr lang="ru-RU" sz="5600" b="1" dirty="0" smtClean="0"/>
              <a:t>Формы занятий</a:t>
            </a:r>
            <a:r>
              <a:rPr lang="ru-RU" sz="4800" dirty="0" smtClean="0"/>
              <a:t>: лекция, урок-практикум</a:t>
            </a:r>
          </a:p>
          <a:p>
            <a:pPr marL="0" indent="0">
              <a:buNone/>
            </a:pPr>
            <a:r>
              <a:rPr lang="ru-RU" sz="5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занятия: </a:t>
            </a: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повышение финансовой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грамотности, знакомство с основами налогообложения, понятия- налогоплательщик, виды </a:t>
            </a: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налогов, налоговая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база, налоговая ставка, </a:t>
            </a: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порядок уплаты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налогов, налоговые вычеты.</a:t>
            </a:r>
          </a:p>
          <a:p>
            <a:pPr marL="0" indent="0">
              <a:buNone/>
            </a:pPr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Воспитательная цель: </a:t>
            </a: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ответственного отношения учащихся </a:t>
            </a: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к налогам, воспитание экономически грамотного, отвечающего за свои решения гражданина.</a:t>
            </a:r>
          </a:p>
          <a:p>
            <a:pPr marL="0" indent="0">
              <a:buNone/>
            </a:pPr>
            <a:r>
              <a:rPr lang="ru-RU" sz="6400" b="1" dirty="0" smtClean="0"/>
              <a:t>Основные приобретаемые знания и навыки:</a:t>
            </a:r>
          </a:p>
          <a:p>
            <a:pPr marL="0" indent="0">
              <a:buNone/>
            </a:pPr>
            <a:r>
              <a:rPr lang="ru-RU" sz="4800" dirty="0" smtClean="0"/>
              <a:t>знание основных видов налогов и налоговых вычетов в РФ. ИХ РАСЧЁТ.</a:t>
            </a:r>
          </a:p>
          <a:p>
            <a:pPr marL="0" indent="0">
              <a:buNone/>
            </a:pPr>
            <a:r>
              <a:rPr lang="ru-RU" sz="4800" dirty="0" smtClean="0"/>
              <a:t>Самостоятельно </a:t>
            </a:r>
            <a:r>
              <a:rPr lang="ru-RU" sz="4800" dirty="0"/>
              <a:t>искать необходимую </a:t>
            </a:r>
            <a:r>
              <a:rPr lang="ru-RU" sz="4800" dirty="0" smtClean="0"/>
              <a:t>информацию</a:t>
            </a:r>
          </a:p>
          <a:p>
            <a:pPr marL="0" indent="0">
              <a:buNone/>
            </a:pPr>
            <a:r>
              <a:rPr lang="ru-RU" sz="4800" dirty="0" smtClean="0"/>
              <a:t>Умение анализировать текстовую и графическую </a:t>
            </a:r>
            <a:br>
              <a:rPr lang="ru-RU" sz="4800" dirty="0" smtClean="0"/>
            </a:br>
            <a:r>
              <a:rPr lang="ru-RU" sz="4800" dirty="0" smtClean="0"/>
              <a:t>информацию</a:t>
            </a:r>
          </a:p>
          <a:p>
            <a:pPr marL="0" indent="0">
              <a:buNone/>
            </a:pPr>
            <a:r>
              <a:rPr lang="ru-RU" sz="4800" dirty="0" smtClean="0"/>
              <a:t>Уметь Работать в группе и индивидуально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077072"/>
            <a:ext cx="3862254" cy="231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491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Структура и содержание урока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467544" y="1988840"/>
            <a:ext cx="7991126" cy="4680520"/>
          </a:xfrm>
        </p:spPr>
        <p:txBody>
          <a:bodyPr>
            <a:normAutofit fontScale="70000" lnSpcReduction="20000"/>
          </a:bodyPr>
          <a:lstStyle/>
          <a:p>
            <a:pPr lvl="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вступительное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слово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учителя;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сообщается тема урока,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определяется практическое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задание;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ведение с классом тематического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диалога, обоснование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важности изучаемой темы)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Сообщение новых знаний (знакомство с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понятием налогов, История налогов, роль налогов, рассмотрение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видов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налогов, акцизы, пошлины, налоговые льготы, ответственность за неуплату налогов, демонстрация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презентации)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Организация самостоятельной работы (постановка задачи и инструктирование в организации познавательной деятельности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введение игровых элементов урока 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«получение налоговых вычета учащегося», «сравнение налогов в истории и современных налогов» (мытари, налог на бороды, оброк, барщина, земельный налог и т.д.). 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проведение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опроса обучающихся на уровень знаний по теме, тестирование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Подведение итогов (подведение итогов урока в целом, итогов работы отдельных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обучающихся.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186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332" y="618519"/>
            <a:ext cx="8135140" cy="1082290"/>
          </a:xfrm>
        </p:spPr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Приобретаемые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компетенции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29150" y="1700809"/>
            <a:ext cx="3829050" cy="4090391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После изучения этой темы обучающиеся должны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уметь: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использовать информационные и коммуникативные технологии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практической деятельности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работать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команде, инициативно и продуктивно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общаться с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товарищами.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Осознавать ответственность за принимаемые решения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44824"/>
            <a:ext cx="4280240" cy="3096344"/>
          </a:xfrm>
        </p:spPr>
      </p:pic>
    </p:spTree>
    <p:extLst>
      <p:ext uri="{BB962C8B-B14F-4D97-AF65-F5344CB8AC3E}">
        <p14:creationId xmlns:p14="http://schemas.microsoft.com/office/powerpoint/2010/main" val="328678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94945" y="558800"/>
            <a:ext cx="8682355" cy="532453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 smtClean="0">
                <a:ln w="12700">
                  <a:solidFill>
                    <a:srgbClr val="1F497D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1F497D"/>
                  </a:fgClr>
                  <a:bgClr>
                    <a:srgbClr val="1F497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1F497D">
                      <a:lumMod val="75000"/>
                    </a:srgbClr>
                  </a:outerShdw>
                </a:effectLst>
                <a:uLnTx/>
                <a:uFillTx/>
              </a:rPr>
              <a:t>Вовлечение других предметов в изучение темы «Взаимоотношение человека с государством: налоги» Презентация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</a:rPr>
              <a:t>Английский язык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4000" b="1" kern="0" noProof="0" dirty="0" smtClean="0">
              <a:ln w="6600">
                <a:solidFill>
                  <a:srgbClr val="C0504D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C0504D"/>
                </a:outerShdw>
              </a:effectLst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kern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Ц</a:t>
            </a:r>
            <a:r>
              <a:rPr kumimoji="0" lang="ru-RU" sz="2000" i="0" u="none" strike="noStrike" kern="0" normalizeH="0" baseline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</a:rPr>
              <a:t>ель занятий:</a:t>
            </a:r>
            <a:br>
              <a:rPr kumimoji="0" lang="ru-RU" sz="2000" i="0" u="none" strike="noStrike" kern="0" normalizeH="0" baseline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</a:rPr>
            </a:br>
            <a:r>
              <a:rPr kumimoji="0" lang="ru-RU" sz="2000" i="0" u="none" strike="noStrike" kern="0" normalizeH="0" baseline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</a:rPr>
              <a:t>- повышение заинтересованности в теме</a:t>
            </a:r>
            <a:br>
              <a:rPr kumimoji="0" lang="ru-RU" sz="2000" i="0" u="none" strike="noStrike" kern="0" normalizeH="0" baseline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</a:rPr>
            </a:br>
            <a:r>
              <a:rPr kumimoji="0" lang="ru-RU" sz="2000" i="0" u="none" strike="noStrike" kern="0" normalizeH="0" baseline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</a:rPr>
              <a:t>-</a:t>
            </a:r>
            <a:r>
              <a:rPr kumimoji="0" lang="ru-RU" sz="2000" i="0" u="none" strike="noStrike" kern="0" normalizeH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</a:rPr>
              <a:t> развитие коммуникативных навыков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kern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расширение знаний и </a:t>
            </a:r>
            <a:r>
              <a:rPr lang="ru-RU" sz="2000" kern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аналитических способностей</a:t>
            </a:r>
            <a:r>
              <a:rPr kumimoji="0" lang="ru-RU" sz="2000" i="0" u="none" strike="noStrike" kern="0" normalizeH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</a:rPr>
              <a:t/>
            </a:r>
            <a:br>
              <a:rPr kumimoji="0" lang="ru-RU" sz="2000" i="0" u="none" strike="noStrike" kern="0" normalizeH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</a:rPr>
            </a:br>
            <a:endParaRPr kumimoji="0" lang="ru-RU" sz="2000" i="0" u="none" strike="noStrike" kern="0" normalizeH="0" baseline="0" noProof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036780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rrowheads="1"/>
            <a:extLst>
              <a:ext uri="smNativeData">
                <pr:smNativeData xmlns="" xmlns:pr="smNativeData" val="SMDATA_12_4hwXW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AyAgAAMgIAAJ01AABFEgAAAAAAAA=="/>
              </a:ext>
            </a:extLst>
          </p:cNvSpPr>
          <p:nvPr>
            <p:ph type="ctrTitle"/>
          </p:nvPr>
        </p:nvSpPr>
        <p:spPr>
          <a:xfrm>
            <a:off x="356870" y="356870"/>
            <a:ext cx="8358505" cy="26130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 lang="ru-RU"/>
            </a:pPr>
            <a:r>
              <a:rPr lang="en-US" b="1" cap="all">
                <a:solidFill>
                  <a:srgbClr val="3E1C68"/>
                </a:solidFill>
                <a:latin typeface="Bell MT" charset="0"/>
                <a:ea typeface="Calibri" pitchFamily="2" charset="-52"/>
                <a:cs typeface="Calibri" pitchFamily="2" charset="-52"/>
              </a:rPr>
              <a:t>analysis</a:t>
            </a:r>
            <a:r>
              <a:t/>
            </a:r>
            <a:br/>
            <a:r>
              <a:rPr lang="en-US" b="1" cap="all">
                <a:solidFill>
                  <a:srgbClr val="3E1C68"/>
                </a:solidFill>
                <a:latin typeface="Bell MT" charset="0"/>
                <a:ea typeface="Calibri" pitchFamily="2" charset="-52"/>
                <a:cs typeface="Calibri" pitchFamily="2" charset="-52"/>
              </a:rPr>
              <a:t> of the taxation in Russia and Great Britain</a:t>
            </a:r>
          </a:p>
        </p:txBody>
      </p:sp>
      <p:sp>
        <p:nvSpPr>
          <p:cNvPr id="3" name="Подзаголовок 2"/>
          <p:cNvSpPr>
            <a:spLocks noGrp="1" noChangeArrowheads="1"/>
            <a:extLst>
              <a:ext uri="smNativeData">
                <pr:smNativeData xmlns="" xmlns:pr="smNativeData" val="SMDATA_12_4hwXWh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AZEgAAPxYAAJM2AABQIwAAAAAAAA=="/>
              </a:ext>
            </a:extLst>
          </p:cNvSpPr>
          <p:nvPr>
            <p:ph type="subTitle" idx="1"/>
          </p:nvPr>
        </p:nvSpPr>
        <p:spPr>
          <a:xfrm>
            <a:off x="2941955" y="3616325"/>
            <a:ext cx="5929630" cy="212407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3200" b="0" i="0" u="none" strike="noStrike" kern="1" spc="0" baseline="0">
                <a:solidFill>
                  <a:srgbClr val="8C8C8C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1pPr>
            <a:lvl2pPr marL="4572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800" b="0" i="0" u="none" strike="noStrike" kern="1" spc="0" baseline="0">
                <a:solidFill>
                  <a:srgbClr val="8C8C8C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2pPr>
            <a:lvl3pPr marL="9144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400" b="0" i="0" u="none" strike="noStrike" kern="1" spc="0" baseline="0">
                <a:solidFill>
                  <a:srgbClr val="8C8C8C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3pPr>
            <a:lvl4pPr marL="13716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000" b="0" i="0" u="none" strike="noStrike" kern="1" spc="0" baseline="0">
                <a:solidFill>
                  <a:srgbClr val="8C8C8C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4pPr>
            <a:lvl5pPr marL="18288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000" b="0" i="0" u="none" strike="noStrike" kern="1" spc="0" baseline="0">
                <a:solidFill>
                  <a:srgbClr val="8C8C8C"/>
                </a:solidFill>
                <a:effectLst/>
                <a:latin typeface="Calibri" pitchFamily="2" charset="-52"/>
                <a:ea typeface="Calibri" pitchFamily="2" charset="-52"/>
                <a:cs typeface="Calibri" pitchFamily="2" charset="-52"/>
              </a:defRPr>
            </a:lvl5pPr>
          </a:lstStyle>
          <a:p>
            <a:pPr marL="0" indent="0" algn="r" defTabSz="914400">
              <a:lnSpc>
                <a:spcPct val="90000"/>
              </a:lnSpc>
              <a:buNone/>
              <a:tabLst>
                <a:tab pos="0" algn="l"/>
                <a:tab pos="104775" algn="l"/>
                <a:tab pos="554355" algn="l"/>
                <a:tab pos="1003300" algn="l"/>
                <a:tab pos="1452880" algn="l"/>
                <a:tab pos="1901825" algn="l"/>
                <a:tab pos="2351405" algn="l"/>
                <a:tab pos="2800350" algn="l"/>
                <a:tab pos="3249930" algn="l"/>
                <a:tab pos="3698875" algn="l"/>
                <a:tab pos="4148455" algn="l"/>
                <a:tab pos="4597400" algn="l"/>
                <a:tab pos="5046980" algn="l"/>
                <a:tab pos="5495925" algn="l"/>
                <a:tab pos="5945505" algn="l"/>
                <a:tab pos="6394450" algn="l"/>
                <a:tab pos="6844030" algn="l"/>
                <a:tab pos="7292975" algn="l"/>
                <a:tab pos="7742555" algn="l"/>
                <a:tab pos="8191500" algn="l"/>
                <a:tab pos="8641080" algn="l"/>
              </a:tabLst>
              <a:defRPr lang="ru-RU">
                <a:solidFill>
                  <a:srgbClr val="8C8C8C"/>
                </a:solidFill>
              </a:defRPr>
            </a:pPr>
            <a:r>
              <a:rPr lang="en-US" sz="2800" u="sng">
                <a:solidFill>
                  <a:schemeClr val="tx1"/>
                </a:solidFill>
              </a:rPr>
              <a:t>Presenter</a:t>
            </a:r>
            <a:r>
              <a:rPr lang="ru-RU" sz="2800">
                <a:solidFill>
                  <a:schemeClr val="tx1"/>
                </a:solidFill>
              </a:rPr>
              <a:t>: Kork Angelina</a:t>
            </a:r>
          </a:p>
          <a:p>
            <a:pPr marL="0" indent="0" algn="r" defTabSz="914400">
              <a:lnSpc>
                <a:spcPct val="90000"/>
              </a:lnSpc>
              <a:buNone/>
              <a:tabLst>
                <a:tab pos="0" algn="l"/>
                <a:tab pos="104775" algn="l"/>
                <a:tab pos="554355" algn="l"/>
                <a:tab pos="1003300" algn="l"/>
                <a:tab pos="1452880" algn="l"/>
                <a:tab pos="1901825" algn="l"/>
                <a:tab pos="2351405" algn="l"/>
                <a:tab pos="2800350" algn="l"/>
                <a:tab pos="3249930" algn="l"/>
                <a:tab pos="3698875" algn="l"/>
                <a:tab pos="4148455" algn="l"/>
                <a:tab pos="4597400" algn="l"/>
                <a:tab pos="5046980" algn="l"/>
                <a:tab pos="5495925" algn="l"/>
                <a:tab pos="5945505" algn="l"/>
                <a:tab pos="6394450" algn="l"/>
                <a:tab pos="6844030" algn="l"/>
                <a:tab pos="7292975" algn="l"/>
                <a:tab pos="7742555" algn="l"/>
                <a:tab pos="8191500" algn="l"/>
                <a:tab pos="8641080" algn="l"/>
              </a:tabLst>
              <a:defRPr lang="ru-RU">
                <a:solidFill>
                  <a:srgbClr val="8C8C8C"/>
                </a:solidFill>
              </a:defRPr>
            </a:pPr>
            <a:endParaRPr lang="ru-RU" sz="2800">
              <a:solidFill>
                <a:schemeClr val="tx1"/>
              </a:solidFill>
            </a:endParaRPr>
          </a:p>
          <a:p>
            <a:pPr marL="0" indent="0" algn="ctr" defTabSz="914400">
              <a:lnSpc>
                <a:spcPct val="90000"/>
              </a:lnSpc>
              <a:buNone/>
              <a:tabLst>
                <a:tab pos="0" algn="l"/>
                <a:tab pos="104775" algn="l"/>
                <a:tab pos="554355" algn="l"/>
                <a:tab pos="1003300" algn="l"/>
                <a:tab pos="1452880" algn="l"/>
                <a:tab pos="1901825" algn="l"/>
                <a:tab pos="2351405" algn="l"/>
                <a:tab pos="2800350" algn="l"/>
                <a:tab pos="3249930" algn="l"/>
                <a:tab pos="3698875" algn="l"/>
                <a:tab pos="4148455" algn="l"/>
                <a:tab pos="4597400" algn="l"/>
                <a:tab pos="5046980" algn="l"/>
                <a:tab pos="5495925" algn="l"/>
                <a:tab pos="5945505" algn="l"/>
                <a:tab pos="6394450" algn="l"/>
                <a:tab pos="6844030" algn="l"/>
                <a:tab pos="7292975" algn="l"/>
                <a:tab pos="7742555" algn="l"/>
                <a:tab pos="8191500" algn="l"/>
                <a:tab pos="8641080" algn="l"/>
              </a:tabLst>
              <a:defRPr lang="ru-RU">
                <a:solidFill>
                  <a:schemeClr val="tx1"/>
                </a:solidFill>
              </a:defRPr>
            </a:pPr>
            <a:r>
              <a:rPr lang="ru-RU" sz="2000"/>
              <a:t>Moscow,2017</a:t>
            </a:r>
            <a:endParaRPr lang="ru-RU" sz="3600"/>
          </a:p>
        </p:txBody>
      </p:sp>
      <p:pic>
        <p:nvPicPr>
          <p:cNvPr id="4" name="Picture 2"/>
          <p:cNvPicPr>
            <a:picLocks noChangeAspect="1"/>
            <a:extLst>
              <a:ext uri="smNativeData">
                <pr:smNativeData xmlns="" xmlns:pr="smNativeData" val="SMDATA_14_4hwXW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9AMAABgVAACUEQAAhicAABAAAA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642620" y="3429000"/>
            <a:ext cx="2214880" cy="299593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</p:pic>
    </p:spTree>
    <p:extLst>
      <p:ext uri="{BB962C8B-B14F-4D97-AF65-F5344CB8AC3E}">
        <p14:creationId xmlns:p14="http://schemas.microsoft.com/office/powerpoint/2010/main" val="2254955080"/>
      </p:ext>
    </p:extLst>
  </p:cSld>
  <p:clrMapOvr>
    <a:masterClrMapping/>
  </p:clrMapOvr>
  <p:transition>
    <p:wedge/>
    <p:extLst>
      <p:ext uri="smNativeData">
        <pr:smNativeData xmlns="" xmlns:pr="smNativeData" val="4hwXWgAAAAAgAwAAAAAAABM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 advAuto="0"/>
    </p:bldLst>
    <p:extLst>
      <p:ext uri="smNativeData">
        <pr:smNativeData xmlns="" xmlns:pr="smNativeData" val="4hwXWgMAAAAFAAAA/////wEAAAAKAAAAAAAAAAAAAAAAAAAAAAAAAAkAAAD/////AQAAAAUAAAAKAAAAAAAAAAAAAAAAAAAADAAAAP3///8BAAAACAAAABAAAAAAAAAAAAAAAAAAAAA="/>
      </p:ext>
    </p:ext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DA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rrowheads="1"/>
            <a:extLst>
              <a:ext uri="smNativeData">
                <pr:smNativeData xmlns="" xmlns:pr="smNativeData" val="SMDATA_12_4hwXW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 lang="ru-RU"/>
            </a:pPr>
            <a:r>
              <a:rPr lang="en-US" b="1" cap="all">
                <a:solidFill>
                  <a:srgbClr val="3E1C68"/>
                </a:solidFill>
                <a:latin typeface="Bell MT" charset="0"/>
                <a:ea typeface="Calibri" pitchFamily="2" charset="-52"/>
                <a:cs typeface="Calibri" pitchFamily="2" charset="-52"/>
              </a:rPr>
              <a:t>Contents</a:t>
            </a:r>
            <a:endParaRPr lang="ru-RU" b="1" cap="all">
              <a:solidFill>
                <a:srgbClr val="3E1C68"/>
              </a:solidFill>
            </a:endParaRPr>
          </a:p>
        </p:txBody>
      </p:sp>
      <p:sp>
        <p:nvSpPr>
          <p:cNvPr id="3" name="Содержимое 2"/>
          <p:cNvSpPr>
            <a:spLocks noGrp="1" noChangeArrowheads="1"/>
            <a:extLst>
              <a:ext uri="smNativeData">
                <pr:smNativeData xmlns="" xmlns:pr="smNativeData" val="SMDATA_12_4hwXWh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CAQAA2AkAAHA1AADfKAAAAAAAAA=="/>
              </a:ext>
            </a:extLst>
          </p:cNvSpPr>
          <p:nvPr>
            <p:ph type="body" idx="1"/>
          </p:nvPr>
        </p:nvSpPr>
        <p:spPr>
          <a:xfrm>
            <a:off x="285750" y="1600200"/>
            <a:ext cx="8401050" cy="504380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  <a:buFont typeface="Wingdings" charset="2"/>
              <a:buChar char="Ø"/>
              <a:defRPr lang="ru-RU" sz="2945"/>
            </a:pPr>
            <a:r>
              <a:rPr lang="en-US">
                <a:hlinkClick r:id="rId2" action="ppaction://hlinksldjump"/>
              </a:rPr>
              <a:t>Tax &amp; Taxation</a:t>
            </a:r>
          </a:p>
          <a:p>
            <a:pPr>
              <a:lnSpc>
                <a:spcPct val="80000"/>
              </a:lnSpc>
              <a:buFont typeface="Wingdings" charset="2"/>
              <a:buChar char="Ø"/>
              <a:defRPr lang="ru-RU" sz="2945"/>
            </a:pPr>
            <a:r>
              <a:rPr lang="en-US">
                <a:hlinkClick r:id="rId3" action="ppaction://hlinksldjump"/>
              </a:rPr>
              <a:t>Taxation in Russia</a:t>
            </a:r>
          </a:p>
          <a:p>
            <a:pPr>
              <a:lnSpc>
                <a:spcPct val="80000"/>
              </a:lnSpc>
              <a:buFont typeface="Wingdings" charset="2"/>
              <a:buChar char="Ø"/>
              <a:defRPr lang="ru-RU" sz="2945"/>
            </a:pPr>
            <a:r>
              <a:rPr lang="en-US">
                <a:hlinkClick r:id="rId4" action="ppaction://hlinksldjump"/>
              </a:rPr>
              <a:t>Taxation in Great Britain</a:t>
            </a:r>
          </a:p>
          <a:p>
            <a:pPr>
              <a:lnSpc>
                <a:spcPct val="80000"/>
              </a:lnSpc>
              <a:buFont typeface="Wingdings" charset="2"/>
              <a:buChar char="Ø"/>
              <a:defRPr lang="ru-RU" sz="2945"/>
            </a:pPr>
            <a:r>
              <a:rPr lang="en-US">
                <a:hlinkClick r:id="rId5" action="ppaction://hlinksldjump"/>
              </a:rPr>
              <a:t>Three Taxes:</a:t>
            </a:r>
          </a:p>
          <a:p>
            <a:pPr>
              <a:lnSpc>
                <a:spcPct val="80000"/>
              </a:lnSpc>
              <a:defRPr lang="ru-RU" sz="2945"/>
            </a:pPr>
            <a:r>
              <a:t>VAT</a:t>
            </a:r>
          </a:p>
          <a:p>
            <a:pPr>
              <a:lnSpc>
                <a:spcPct val="80000"/>
              </a:lnSpc>
              <a:defRPr lang="ru-RU" sz="2945"/>
            </a:pPr>
            <a:r>
              <a:t>Income Tax</a:t>
            </a:r>
          </a:p>
          <a:p>
            <a:pPr>
              <a:lnSpc>
                <a:spcPct val="80000"/>
              </a:lnSpc>
              <a:defRPr lang="ru-RU" sz="2945"/>
            </a:pPr>
            <a:r>
              <a:t>Tax on Profits</a:t>
            </a:r>
          </a:p>
          <a:p>
            <a:pPr>
              <a:lnSpc>
                <a:spcPct val="80000"/>
              </a:lnSpc>
              <a:buFont typeface="Wingdings" charset="2"/>
              <a:buChar char="Ø"/>
              <a:defRPr lang="ru-RU" sz="2945"/>
            </a:pPr>
            <a:r>
              <a:rPr lang="en-US">
                <a:hlinkClick r:id="rId5" action="ppaction://hlinksldjump"/>
              </a:rPr>
              <a:t>Comparisons</a:t>
            </a:r>
          </a:p>
          <a:p>
            <a:pPr>
              <a:lnSpc>
                <a:spcPct val="80000"/>
              </a:lnSpc>
              <a:buFont typeface="Wingdings" charset="2"/>
              <a:buChar char="Ø"/>
              <a:defRPr lang="ru-RU" sz="2945"/>
            </a:pPr>
            <a:r>
              <a:rPr lang="en-US">
                <a:hlinkClick r:id="" action="ppaction://noaction"/>
              </a:rPr>
              <a:t>Conclusion</a:t>
            </a:r>
          </a:p>
          <a:p>
            <a:pPr>
              <a:lnSpc>
                <a:spcPct val="80000"/>
              </a:lnSpc>
              <a:buFont typeface="Wingdings" charset="2"/>
              <a:buChar char="Ø"/>
              <a:defRPr lang="ru-RU" sz="2945"/>
            </a:pPr>
            <a:endParaRPr lang="en-US">
              <a:hlinkClick r:id="" action="ppaction://noaction"/>
            </a:endParaRPr>
          </a:p>
          <a:p>
            <a:pPr marL="514350" indent="-514350">
              <a:lnSpc>
                <a:spcPct val="80000"/>
              </a:lnSpc>
              <a:buFont typeface="Wingdings" charset="2"/>
              <a:buChar char="Ø"/>
              <a:defRPr lang="ru-RU" sz="2945"/>
            </a:pPr>
            <a:endParaRPr lang="en-US">
              <a:hlinkClick r:id="" action="ppaction://noaction"/>
            </a:endParaRPr>
          </a:p>
          <a:p>
            <a:pPr>
              <a:lnSpc>
                <a:spcPct val="80000"/>
              </a:lnSpc>
              <a:buFont typeface="Wingdings" charset="2"/>
              <a:buChar char="Ø"/>
              <a:defRPr lang="ru-RU" sz="2945"/>
            </a:pPr>
            <a:endParaRPr lang="en-US">
              <a:hlinkClick r:id="" action="ppaction://noaction"/>
            </a:endParaRPr>
          </a:p>
        </p:txBody>
      </p:sp>
      <p:pic>
        <p:nvPicPr>
          <p:cNvPr id="4" name="Picture 3"/>
          <p:cNvPicPr>
            <a:picLocks noChangeAspect="1"/>
            <a:extLst>
              <a:ext uri="smNativeData">
                <pr:smNativeData xmlns="" xmlns:pr="smNativeData" val="SMDATA_14_4hwXW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KCMAAIwKAACeNAAAZCMAABAAAAA="/>
              </a:ext>
            </a:extLst>
          </p:cNvPicPr>
          <p:nvPr/>
        </p:nvPicPr>
        <p:blipFill>
          <a:blip r:embed="rId6"/>
          <a:stretch>
            <a:fillRect/>
          </a:stretch>
        </p:blipFill>
        <p:spPr>
          <a:xfrm>
            <a:off x="5715000" y="1714500"/>
            <a:ext cx="2838450" cy="40386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</p:pic>
    </p:spTree>
    <p:extLst>
      <p:ext uri="{BB962C8B-B14F-4D97-AF65-F5344CB8AC3E}">
        <p14:creationId xmlns:p14="http://schemas.microsoft.com/office/powerpoint/2010/main" val="15314872"/>
      </p:ext>
    </p:extLst>
  </p:cSld>
  <p:clrMapOvr>
    <a:masterClrMapping/>
  </p:clrMapOvr>
  <p:transition>
    <p:pull/>
    <p:extLst>
      <p:ext uri="smNativeData">
        <pr:smNativeData xmlns="" xmlns:pr="smNativeData" val="4hwXWgAAAAAgAwAAAAAAAAc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 advAuto="0"/>
    </p:bldLst>
    <p:extLst>
      <p:ext uri="smNativeData">
        <pr:smNativeData xmlns="" xmlns:pr="smNativeData" val="4hwXWg0AAAAFAAAA/////wEAAAACAAAABAAAAAAAAAAAAAAAAAAAAAoAAAAAAAAAAQAAAAkAAAAAAAAAAAAAAAAAAAAAAAAADgAAAAEAAAABAAAACQAAAAAAAAAAAAAAAAAAAAAAAAASAAAAAgAAAAEAAAAJAAAAAAAAAAAAAAAAAAAAAAAAABYAAAADAAAAAQAAAAkAAAAAAAAAAAAAAAAAAAAAAAAAGgAAAAQAAAABAAAACQAAAAAAAAAAAAAAAAAAAAAAAAAeAAAABQAAAAEAAAAJAAAAAAAAAAAAAAAAAAAAAAAAACIAAAAGAAAAAQAAAAkAAAAAAAAAAAAAAAAAAAAAAAAAJgAAAAcAAAABAAAACQAAAAAAAAAAAAAAAAAAAAAAAAAqAAAACAAAAAEAAAAJAAAAAAAAAAAAAAAAAAAAAAAAAC4AAAAJAAAAAQAAAAkAAAAAAAAAAAAAAAAAAAAAAAAAMgAAAAoAAAABAAAACQAAAAAAAAAAAAAAAAAAAAAAAAA1AAAA/f///wEAAAAVAAAABAAAAAAAAAAAAAAAAAAAAA=="/>
      </p:ext>
    </p:ext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rrowheads="1"/>
            <a:extLst>
              <a:ext uri="smNativeData">
                <pr:smNativeData xmlns="" xmlns:pr="smNativeData" val="SMDATA_12_4hwXW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CAQAA4QAAALM1AAAnBgAAEAAAAA=="/>
              </a:ext>
            </a:extLst>
          </p:cNvSpPr>
          <p:nvPr>
            <p:ph type="title"/>
          </p:nvPr>
        </p:nvSpPr>
        <p:spPr>
          <a:xfrm>
            <a:off x="285750" y="142875"/>
            <a:ext cx="8443595" cy="857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 lang="ru-RU"/>
            </a:pPr>
            <a:r>
              <a:rPr lang="en-US" b="1" cap="all">
                <a:solidFill>
                  <a:srgbClr val="3E1C68"/>
                </a:solidFill>
                <a:latin typeface="Bell MT" charset="0"/>
                <a:ea typeface="Calibri" pitchFamily="2" charset="-52"/>
                <a:cs typeface="Calibri" pitchFamily="2" charset="-52"/>
              </a:rPr>
              <a:t>TAX</a:t>
            </a:r>
            <a:endParaRPr lang="ru-RU" b="1" cap="all">
              <a:solidFill>
                <a:srgbClr val="3E1C68"/>
              </a:solidFill>
            </a:endParaRPr>
          </a:p>
        </p:txBody>
      </p:sp>
      <p:sp>
        <p:nvSpPr>
          <p:cNvPr id="3" name="Содержимое 2"/>
          <p:cNvSpPr>
            <a:spLocks noGrp="1" noChangeArrowheads="1"/>
            <a:extLst>
              <a:ext uri="smNativeData">
                <pr:smNativeData xmlns="" xmlns:pr="smNativeData" val="SMDATA_12_4hwXWh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CAQAAtgUAAO82AABuKAAAEAAAAA=="/>
              </a:ext>
            </a:extLst>
          </p:cNvSpPr>
          <p:nvPr>
            <p:ph type="body" idx="1"/>
          </p:nvPr>
        </p:nvSpPr>
        <p:spPr>
          <a:xfrm>
            <a:off x="285750" y="928370"/>
            <a:ext cx="8644255" cy="56438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 lang="ru-RU"/>
            </a:pPr>
            <a:r>
              <a:rPr lang="en-US" sz="2000"/>
              <a:t>The obligatory, individually gratuitous payment raised from legal entities and individuals, withdrawal of a part of their income.</a:t>
            </a:r>
          </a:p>
          <a:p>
            <a:pPr>
              <a:defRPr lang="ru-RU"/>
            </a:pPr>
            <a:r>
              <a:rPr lang="en-US" sz="2000"/>
              <a:t>Taxes – the main source of revenue of the government, which in turn uses it  for the benefit of the population.</a:t>
            </a:r>
          </a:p>
          <a:p>
            <a:pPr>
              <a:defRPr lang="ru-RU"/>
            </a:pPr>
            <a:endParaRPr lang="en-US" sz="2000"/>
          </a:p>
          <a:p>
            <a:pPr algn="ctr">
              <a:buNone/>
              <a:defRPr lang="ru-RU"/>
            </a:pPr>
            <a:r>
              <a:rPr lang="en-US" sz="4400" b="1" cap="all">
                <a:solidFill>
                  <a:srgbClr val="3E1C68"/>
                </a:solidFill>
                <a:latin typeface="Bell MT" charset="0"/>
                <a:ea typeface="Calibri" pitchFamily="2" charset="-52"/>
                <a:cs typeface="Calibri" pitchFamily="2" charset="-52"/>
              </a:rPr>
              <a:t>TAXATION</a:t>
            </a:r>
            <a:endParaRPr lang="ru-RU" sz="4400" b="1" cap="all">
              <a:solidFill>
                <a:srgbClr val="3E1C68"/>
              </a:solidFill>
            </a:endParaRPr>
          </a:p>
          <a:p>
            <a:pPr>
              <a:defRPr lang="ru-RU"/>
            </a:pPr>
            <a:r>
              <a:rPr lang="en-US" sz="2000"/>
              <a:t>Taxation – seizing property, based on the governmental authority. </a:t>
            </a:r>
          </a:p>
          <a:p>
            <a:pPr>
              <a:defRPr lang="ru-RU"/>
            </a:pPr>
            <a:r>
              <a:rPr lang="en-US" sz="2000"/>
              <a:t> Taxation – financing of public authorities at the expense of subjects, receiving its social security.</a:t>
            </a:r>
          </a:p>
          <a:p>
            <a:pPr>
              <a:defRPr lang="ru-RU"/>
            </a:pPr>
            <a:r>
              <a:rPr lang="en-US" sz="2000"/>
              <a:t>The effective tax system should provide reasonable </a:t>
            </a:r>
          </a:p>
          <a:p>
            <a:pPr>
              <a:buNone/>
              <a:defRPr lang="ru-RU"/>
            </a:pPr>
            <a:r>
              <a:rPr lang="en-US" sz="2000"/>
              <a:t>      needs of the state, withdrawing from a taxpayer </a:t>
            </a:r>
          </a:p>
          <a:p>
            <a:pPr>
              <a:buNone/>
              <a:defRPr lang="ru-RU"/>
            </a:pPr>
            <a:r>
              <a:rPr lang="en-US" sz="2000"/>
              <a:t>      no more than 30 % of his income.</a:t>
            </a:r>
            <a:endParaRPr lang="ru-RU" sz="2000"/>
          </a:p>
          <a:p>
            <a:pPr>
              <a:buNone/>
              <a:defRPr lang="ru-RU"/>
            </a:pPr>
            <a:endParaRPr lang="ru-RU" sz="2000"/>
          </a:p>
        </p:txBody>
      </p:sp>
      <p:pic>
        <p:nvPicPr>
          <p:cNvPr id="4" name="Рисунок 4" descr="1246852928_a1aaa03d770cefd3ba02e2050a8aefaf.jpeg"/>
          <p:cNvPicPr>
            <a:picLocks noChangeAspect="1"/>
            <a:extLst>
              <a:ext uri="smNativeData">
                <pr:smNativeData xmlns="" xmlns:pr="smNativeData" val="SMDATA_14_4hwXWhMAAAAlAAAAEQAAAC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DG2fHGDAAAABAAAAAAAAAAAAAAAAAAAAAAAAAAHgAAAGgAAAAAAAAAAAAAAAAAAAAAAAAAAAAAABAnAAAQJwAAAAAAAAAAAAAAAAAAAAAAAAAAAAAAAAAAAAAAALEAAAAUAAAAAAAAAMDA/wAAAAAAZAAAADIAAAAAAAAAZAAAAAAAAAB/f38ACgAAAB8AAABUAAAA////AP///wEAAAAAAAAAAAAAAAAAAAAAAAAAAAAAAAAAAAAAAAAAAAAAAAJ/f38A7uzhA8zMzADAwP8Af39/AAAAAAAAAAAAAAAAAP///wAAAAAAIQAAABgAAAAUAAAAjScAAFMeAABTNQAAHikAABAAAA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6429375" y="4929505"/>
            <a:ext cx="2239010" cy="175450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>
            <a:softEdge rad="112395"/>
          </a:effectLst>
        </p:spPr>
      </p:pic>
      <p:pic>
        <p:nvPicPr>
          <p:cNvPr id="5" name="Picture 3"/>
          <p:cNvPicPr>
            <a:picLocks noChangeAspect="1"/>
            <a:extLst>
              <a:ext uri="smNativeData">
                <pr:smNativeData xmlns="" xmlns:pr="smNativeData" val="SMDATA_14_4hwXW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gCoAAL4MAABAOAAAxBQAABAAAAA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6908800" y="2071370"/>
            <a:ext cx="2235200" cy="130429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</p:pic>
    </p:spTree>
    <p:extLst>
      <p:ext uri="{BB962C8B-B14F-4D97-AF65-F5344CB8AC3E}">
        <p14:creationId xmlns:p14="http://schemas.microsoft.com/office/powerpoint/2010/main" val="749039892"/>
      </p:ext>
    </p:extLst>
  </p:cSld>
  <p:clrMapOvr>
    <a:masterClrMapping/>
  </p:clrMapOvr>
  <p:transition>
    <p:dissolve/>
    <p:extLst>
      <p:ext uri="smNativeData">
        <pr:smNativeData xmlns="" xmlns:pr="smNativeData" val="4hwXWgAAAAAgAwAAAAAAAAU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 advAuto="0"/>
      <p:bldP spid="3" grpId="1" animBg="1" advAuto="0"/>
      <p:bldP spid="3" grpId="2" animBg="1" advAuto="0"/>
      <p:bldP spid="3" grpId="3" animBg="1" advAuto="0"/>
      <p:bldP spid="3" grpId="4" animBg="1" advAuto="0"/>
      <p:bldP spid="3" grpId="5" animBg="1" advAuto="0"/>
      <p:bldP spid="3" grpId="6" animBg="1" advAuto="0"/>
      <p:bldP spid="3" grpId="7" animBg="1" advAuto="0"/>
      <p:bldP spid="4" grpId="0" animBg="1" advAuto="0"/>
      <p:bldP spid="5" grpId="0" animBg="1" advAuto="0"/>
    </p:bldLst>
    <p:extLst>
      <p:ext uri="smNativeData">
        <pr:smNativeData xmlns="" xmlns:pr="smNativeData" val="4hwXWgsAAAAFAAAA/////wEAAAACAAAABAAAAAAAAAAAAAAAAAAAAAoAAAADAAAAAQAAAAIAAAAEAAAAAAAAAAAAAAAAAAAADwAAAAAAAAABAAAAAwAAAAoAAAAAAAAAAAAAAAAAAAASAAAAAQAAAAEAAAADAAAACgAAAAAAAAAAAAAAAAAAABUAAAAEAAAAAQAAAAMAAAAKAAAAAAAAAAAAAAAAAAAAGAAAAAUAAAABAAAAAwAAAAoAAAAAAAAAAAAAAAAAAAAbAAAABgAAAAEAAAADAAAACgAAAAAAAAAAAAAAAAAAAB4AAAAHAAAAAQAAAAMAAAAKAAAAAAAAAAAAAAAAAAAAIQAAAAgAAAABAAAAAwAAAAoAAAAAAAAAAAAAAAAAAAAkAAAA/f///wEAAAAEAAAAEAAAAAAAAAAAAAAAAAAAACcAAAD9////AQAAAAQAAAAQAAAAAAAAAAAAAAAAAAAA"/>
      </p:ext>
    </p:ext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rrowheads="1"/>
            <a:extLst>
              <a:ext uri="smNativeData">
                <pr:smNativeData xmlns="" xmlns:pr="smNativeData" val="SMDATA_12_4hwXW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CAQAAFSAAAGI0AAAdJwAAEAAAAA=="/>
              </a:ext>
            </a:extLst>
          </p:cNvSpPr>
          <p:nvPr>
            <p:ph type="title"/>
          </p:nvPr>
        </p:nvSpPr>
        <p:spPr>
          <a:xfrm>
            <a:off x="285750" y="52152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 lang="ru-RU"/>
            </a:pPr>
            <a:r>
              <a:rPr lang="en-US" b="1" cap="all">
                <a:solidFill>
                  <a:srgbClr val="3E1C68"/>
                </a:solidFill>
                <a:latin typeface="Bell MT" charset="0"/>
                <a:ea typeface="Calibri" pitchFamily="2" charset="-52"/>
                <a:cs typeface="Calibri" pitchFamily="2" charset="-52"/>
              </a:rPr>
              <a:t>Taxation in Russia</a:t>
            </a:r>
            <a:endParaRPr lang="ru-RU" b="1" cap="all">
              <a:solidFill>
                <a:srgbClr val="3E1C68"/>
              </a:solidFill>
            </a:endParaRPr>
          </a:p>
        </p:txBody>
      </p:sp>
      <p:pic>
        <p:nvPicPr>
          <p:cNvPr id="3" name="Рисунок 4" descr="flag_rossii1.jpg"/>
          <p:cNvPicPr>
            <a:picLocks noChangeAspect="1"/>
            <a:extLst>
              <a:ext uri="smNativeData">
                <pr:smNativeData xmlns="" xmlns:pr="smNativeData" val="SMDATA_14_4hwXWhMAAAAlAAAAEQAAAC0AAAAAkAAAAEgAAACQAAAASAAAAAAAAAAAAAAAAAAAAAEAAABQAAAAhbacS3FV1T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kUAAAAAQAAABQAAAAUAAAAFAAAAAEAAAAAAAAAZAAAAGQAAAAAAAAAZAAAAGQAAAAVAAAAYAAAAAEAAAAAAAAACgAAAAAAAAAYf///MPj//wEAAABdNwAAAAAAAAAAAAABAAAAAAAAAAEAAABkAAAAAAAAABQAAABD4f//AAAAACYAAAAAAAAAvR4AAAAAAAAmAAAAZAAAABYAAABMAAAAAQAAAAAAAAAAAAAAAAAAAAEAAAAAAAAARgAAABIAAAAFAAAAZAAAAGIAAAC3AAAAy8vLAEYAAAASAAAABQAAAGQAAABiAAAAtwAAAAcAAAA4AAAAAAAAAAAAAAAAAAAA////AAAAAAAAAAAAAAAAAAAAAAAAAAAAAAAAAAAAAABkAAAAZAAAAAAAAAAjAAAABAAAAGUAAAAXAAAAFAAAAAAAAAAAAAAA/38AAP9/AAAAAAAACQAAAAQAAAAAADSbDAAAABAAAAAAAAAAAAAAAAAAAAAAAAAAHgAAAGgAAAAAAAAAAAAAAAAAAAAAAAAAAAAAABAnAAAQJwAAAAAAAAAAAAAAAAAAAAAAAAAAAAAAAAAAAAAAAAAAAADwAAAAAAAAAMDA/wAAAAAAZAAAADIAAAAAAAAAZAAAAAAAAAB/f38ACgAAAB8AAABUAAAA////AP///wEAAAAAAAAAAAAAAAAAAAAAAAAAAAAAAAAAAAAAAAAAAAAAAAIAAAAAAAAAAMvLywDAwP8Af39/AAAAAAAAAAAAAAAAAP///wAAAAAAIQAAABgAAAAUAAAAwgEAAAAAAAD6MgAAEhwAABAAAA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0"/>
            <a:ext cx="8001000" cy="4563110"/>
          </a:xfrm>
          <a:prstGeom prst="roundRect">
            <a:avLst>
              <a:gd name="adj" fmla="val 16667"/>
            </a:avLst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>
            <a:outerShdw blurRad="152400" dist="11863" dir="931447" sy="98000" kx="109800" algn="tl">
              <a:srgbClr val="000000">
                <a:alpha val="30000"/>
              </a:srgbClr>
            </a:outerShdw>
          </a:effectLst>
          <a:scene3d>
            <a:camera prst="legacyPerspectiveFront">
              <a:rot lat="19800000" lon="1200000" rev="0"/>
            </a:camera>
            <a:lightRig rig="legacyFlat3" dir="t"/>
          </a:scene3d>
          <a:sp3d prstMaterial="legacyMatte"/>
        </p:spPr>
      </p:pic>
    </p:spTree>
    <p:extLst>
      <p:ext uri="{BB962C8B-B14F-4D97-AF65-F5344CB8AC3E}">
        <p14:creationId xmlns:p14="http://schemas.microsoft.com/office/powerpoint/2010/main" val="341078217"/>
      </p:ext>
    </p:extLst>
  </p:cSld>
  <p:clrMapOvr>
    <a:masterClrMapping/>
  </p:clrMapOvr>
  <p:transition>
    <p:wipe dir="d"/>
    <p:extLst>
      <p:ext uri="smNativeData">
        <pr:smNativeData xmlns="" xmlns:pr="smNativeData" val="4hwXWgAAAAAgAwAAAAAAAAoAAAAD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 advAuto="0"/>
    </p:bldLst>
    <p:extLst>
      <p:ext uri="smNativeData">
        <pr:smNativeData xmlns="" xmlns:pr="smNativeData" val="4hwXWgIAAAAFAAAA/f///wEAAAAUAAAAAAAAAAAAAAAAAAAAAAAAAAkAAAD/////AQAAABEAAAAKAAAAAAAAAAAAAAAAAAAA"/>
      </p:ext>
    </p:extLst>
  </p:timing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Presentation">
  <a:themeElements>
    <a:clrScheme name="Presentation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resentation">
      <a:majorFont>
        <a:latin typeface="Calibri"/>
        <a:ea typeface="Calibri"/>
        <a:cs typeface="Calibri"/>
      </a:majorFont>
      <a:minorFont>
        <a:latin typeface="Calibri"/>
        <a:ea typeface="Calibri"/>
        <a:cs typeface="Calibr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358</TotalTime>
  <Words>1017</Words>
  <Application>Microsoft Office PowerPoint</Application>
  <PresentationFormat>Экран (4:3)</PresentationFormat>
  <Paragraphs>172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8" baseType="lpstr">
      <vt:lpstr>SimSun</vt:lpstr>
      <vt:lpstr>Arial</vt:lpstr>
      <vt:lpstr>Bell MT</vt:lpstr>
      <vt:lpstr>Calibri</vt:lpstr>
      <vt:lpstr>Times New Roman</vt:lpstr>
      <vt:lpstr>Tw Cen MT</vt:lpstr>
      <vt:lpstr>Wingdings</vt:lpstr>
      <vt:lpstr>Капля</vt:lpstr>
      <vt:lpstr>Presentation</vt:lpstr>
      <vt:lpstr>Методические разработки  к модулю 6: «Содержание и методика преподавания тем по взаимоотношению человека с государством: налоги» </vt:lpstr>
      <vt:lpstr>План</vt:lpstr>
      <vt:lpstr>Структура и содержание урока</vt:lpstr>
      <vt:lpstr>Приобретаемые компетенции</vt:lpstr>
      <vt:lpstr>Презентация PowerPoint</vt:lpstr>
      <vt:lpstr>analysis  of the taxation in Russia and Great Britain</vt:lpstr>
      <vt:lpstr>Contents</vt:lpstr>
      <vt:lpstr>TAX</vt:lpstr>
      <vt:lpstr>Taxation in Russia</vt:lpstr>
      <vt:lpstr>Презентация PowerPoint</vt:lpstr>
      <vt:lpstr>The main taxes in Russia</vt:lpstr>
      <vt:lpstr>Taxation in Great Britain</vt:lpstr>
      <vt:lpstr>Презентация PowerPoint</vt:lpstr>
      <vt:lpstr>The main taxes in  great Britain</vt:lpstr>
      <vt:lpstr>Three main taxes</vt:lpstr>
      <vt:lpstr>Conclusion</vt:lpstr>
      <vt:lpstr>Thank you for your attention!</vt:lpstr>
      <vt:lpstr>Практическая часть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Методические разработки  к модулю 6: «Содержание и методика преподавания тем по взаимоотношению человека с государством: налоги»</dc:title>
  <dc:creator>1</dc:creator>
  <cp:lastModifiedBy>ЕГЭ</cp:lastModifiedBy>
  <cp:revision>29</cp:revision>
  <dcterms:created xsi:type="dcterms:W3CDTF">2017-06-29T20:57:07Z</dcterms:created>
  <dcterms:modified xsi:type="dcterms:W3CDTF">2017-11-25T09:00:10Z</dcterms:modified>
</cp:coreProperties>
</file>