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0" y="4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949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5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787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985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8125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7855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432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4086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48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992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25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063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6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65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33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130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627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06ED12F-3750-447E-ABC1-B3211069713D}" type="datetimeFigureOut">
              <a:rPr lang="ru-RU" smtClean="0"/>
              <a:pPr/>
              <a:t>30.03.2018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0C14CF-8C36-46DC-9352-A8CB0E0B71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127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&#1055;&#1088;&#1077;&#1076;&#1083;&#1086;&#1078;&#1077;&#1085;&#1080;&#1077;%201.docx" TargetMode="External"/><Relationship Id="rId2" Type="http://schemas.openxmlformats.org/officeDocument/2006/relationships/hyperlink" Target="&#1057;&#1090;&#1072;&#1088;&#1090;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&#1055;&#1088;&#1080;&#1083;&#1086;&#1078;&#1077;&#1085;&#1080;&#1077;%203.docx" TargetMode="External"/><Relationship Id="rId4" Type="http://schemas.openxmlformats.org/officeDocument/2006/relationships/hyperlink" Target="&#1055;&#1088;&#1077;&#1076;&#1083;&#1086;&#1078;&#1077;&#1085;&#1080;&#1077;%202.doc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39096" y="988142"/>
            <a:ext cx="8574622" cy="3008671"/>
          </a:xfrm>
        </p:spPr>
        <p:txBody>
          <a:bodyPr>
            <a:noAutofit/>
          </a:bodyPr>
          <a:lstStyle/>
          <a:p>
            <a:pPr algn="ctr"/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Модуль «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и методика преподавания тем по банковским услугам и отношениям людей с банками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ориентированный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«Разбогатей, если сможешь!»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8557" y="4490113"/>
            <a:ext cx="2709314" cy="20410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Авторы: 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Комиссарова И.Ю.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Мельник Н.Л.</a:t>
            </a:r>
          </a:p>
          <a:p>
            <a:pPr algn="l"/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Савченкова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О.Л.</a:t>
            </a:r>
          </a:p>
          <a:p>
            <a:pPr algn="l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Фокина О.Э.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720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545492" y="783610"/>
            <a:ext cx="10464538" cy="513951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правильного </a:t>
            </a:r>
            <a:r>
              <a:rPr lang="ru-RU" sz="33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поведения </a:t>
            </a:r>
            <a:endParaRPr lang="ru-RU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Целевая 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аудитория: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10-11 классов</a:t>
            </a:r>
          </a:p>
          <a:p>
            <a:pPr marL="0" indent="0">
              <a:buNone/>
            </a:pP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в системе образования: </a:t>
            </a:r>
            <a:endParaRPr lang="ru-RU" sz="33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внеклассное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мероприятие/ занятие по элективному курсу</a:t>
            </a:r>
          </a:p>
          <a:p>
            <a:pPr marL="0" indent="0">
              <a:buNone/>
            </a:pP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занятия: 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практико-ориентированный квест</a:t>
            </a:r>
          </a:p>
          <a:p>
            <a:pPr marL="0" indent="0">
              <a:buNone/>
            </a:pPr>
            <a:r>
              <a:rPr lang="ru-RU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Продолжительность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1 час (60 минут)</a:t>
            </a:r>
          </a:p>
          <a:p>
            <a:pPr marL="0" indent="0">
              <a:buNone/>
            </a:pPr>
            <a:endParaRPr lang="ru-RU" sz="3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773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Общее содержание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4813" y="2165554"/>
            <a:ext cx="10018713" cy="312420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Легенда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квеста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(целевые установки)</a:t>
            </a:r>
          </a:p>
          <a:p>
            <a:pPr marL="457200" indent="-45720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file"/>
              </a:rPr>
              <a:t>2. Старт (выбор предложения по кредитованию)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Обязательные предложения по размещению полученной суммы </a:t>
            </a:r>
          </a:p>
          <a:p>
            <a:pPr marL="457200" indent="-14288" algn="just"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банковский депозит без капитализации процентов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457200" indent="-14288" algn="just"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банковский депозит с ежемесячной капитализацией процентов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14288" algn="just">
              <a:buFont typeface="Wingdings" pitchFamily="2" charset="2"/>
              <a:buChar char="Ø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 action="ppaction://hlinkfile"/>
              </a:rPr>
              <a:t>пополнение счета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Финиш (подведение итогов)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88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5 группа\метод. разработка\Курсы март 2018 группа 5\puzzl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3084" y="2005646"/>
            <a:ext cx="7133304" cy="37462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917339" y="504355"/>
            <a:ext cx="100091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БЛАГОДАРИМ ЗА ВНИМАНИЕ!</a:t>
            </a:r>
            <a:endParaRPr lang="ru-RU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60103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TM03457496[[fn=Параллакс]]</Template>
  <TotalTime>54</TotalTime>
  <Words>107</Words>
  <Application>Microsoft Office PowerPoint</Application>
  <PresentationFormat>Широкоэкранный</PresentationFormat>
  <Paragraphs>22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Corbel</vt:lpstr>
      <vt:lpstr>Times New Roman</vt:lpstr>
      <vt:lpstr>Wingdings</vt:lpstr>
      <vt:lpstr>Параллакс</vt:lpstr>
      <vt:lpstr> Модуль «Содержание и методика преподавания тем по банковским услугам и отношениям людей с банками»     Практико – ориентированный квест «Разбогатей, если сможешь!» </vt:lpstr>
      <vt:lpstr>Презентация PowerPoint</vt:lpstr>
      <vt:lpstr>Общее содержание проекта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user</cp:lastModifiedBy>
  <cp:revision>10</cp:revision>
  <dcterms:created xsi:type="dcterms:W3CDTF">2018-03-29T10:21:30Z</dcterms:created>
  <dcterms:modified xsi:type="dcterms:W3CDTF">2018-03-30T10:01:53Z</dcterms:modified>
</cp:coreProperties>
</file>