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7" r:id="rId2"/>
    <p:sldId id="298" r:id="rId3"/>
    <p:sldId id="295" r:id="rId4"/>
    <p:sldId id="296" r:id="rId5"/>
    <p:sldId id="299" r:id="rId6"/>
    <p:sldId id="301" r:id="rId7"/>
    <p:sldId id="302" r:id="rId8"/>
    <p:sldId id="283" r:id="rId9"/>
    <p:sldId id="279" r:id="rId10"/>
    <p:sldId id="291" r:id="rId11"/>
    <p:sldId id="276" r:id="rId12"/>
    <p:sldId id="280" r:id="rId13"/>
  </p:sldIdLst>
  <p:sldSz cx="9906000" cy="6858000" type="A4"/>
  <p:notesSz cx="6797675" cy="9926638"/>
  <p:defaultTextStyle>
    <a:defPPr>
      <a:defRPr lang="ru-RU"/>
    </a:defPPr>
    <a:lvl1pPr algn="l" defTabSz="803275" rtl="0" fontAlgn="base">
      <a:spcBef>
        <a:spcPct val="0"/>
      </a:spcBef>
      <a:spcAft>
        <a:spcPct val="0"/>
      </a:spcAft>
      <a:defRPr sz="1600" kern="1200">
        <a:solidFill>
          <a:schemeClr val="tx1"/>
        </a:solidFill>
        <a:latin typeface="Arial" charset="0"/>
        <a:ea typeface="+mn-ea"/>
        <a:cs typeface="Arial" charset="0"/>
      </a:defRPr>
    </a:lvl1pPr>
    <a:lvl2pPr marL="401638" indent="55563" algn="l" defTabSz="803275" rtl="0" fontAlgn="base">
      <a:spcBef>
        <a:spcPct val="0"/>
      </a:spcBef>
      <a:spcAft>
        <a:spcPct val="0"/>
      </a:spcAft>
      <a:defRPr sz="1600" kern="1200">
        <a:solidFill>
          <a:schemeClr val="tx1"/>
        </a:solidFill>
        <a:latin typeface="Arial" charset="0"/>
        <a:ea typeface="+mn-ea"/>
        <a:cs typeface="Arial" charset="0"/>
      </a:defRPr>
    </a:lvl2pPr>
    <a:lvl3pPr marL="803275" indent="111125" algn="l" defTabSz="803275" rtl="0" fontAlgn="base">
      <a:spcBef>
        <a:spcPct val="0"/>
      </a:spcBef>
      <a:spcAft>
        <a:spcPct val="0"/>
      </a:spcAft>
      <a:defRPr sz="1600" kern="1200">
        <a:solidFill>
          <a:schemeClr val="tx1"/>
        </a:solidFill>
        <a:latin typeface="Arial" charset="0"/>
        <a:ea typeface="+mn-ea"/>
        <a:cs typeface="Arial" charset="0"/>
      </a:defRPr>
    </a:lvl3pPr>
    <a:lvl4pPr marL="1206500" indent="165100" algn="l" defTabSz="803275" rtl="0" fontAlgn="base">
      <a:spcBef>
        <a:spcPct val="0"/>
      </a:spcBef>
      <a:spcAft>
        <a:spcPct val="0"/>
      </a:spcAft>
      <a:defRPr sz="1600" kern="1200">
        <a:solidFill>
          <a:schemeClr val="tx1"/>
        </a:solidFill>
        <a:latin typeface="Arial" charset="0"/>
        <a:ea typeface="+mn-ea"/>
        <a:cs typeface="Arial" charset="0"/>
      </a:defRPr>
    </a:lvl4pPr>
    <a:lvl5pPr marL="1608138" indent="220663" algn="l" defTabSz="803275"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0" d="100"/>
          <a:sy n="100" d="100"/>
        </p:scale>
        <p:origin x="-240" y="6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00C66-A3B2-4991-BA22-1454555B2D68}" type="doc">
      <dgm:prSet loTypeId="urn:microsoft.com/office/officeart/2005/8/layout/cycle6" loCatId="relationship" qsTypeId="urn:microsoft.com/office/officeart/2005/8/quickstyle/3d1" qsCatId="3D" csTypeId="urn:microsoft.com/office/officeart/2005/8/colors/accent2_5" csCatId="accent2" phldr="1"/>
      <dgm:spPr/>
      <dgm:t>
        <a:bodyPr/>
        <a:lstStyle/>
        <a:p>
          <a:endParaRPr lang="ru-RU"/>
        </a:p>
      </dgm:t>
    </dgm:pt>
    <dgm:pt modelId="{5116DD74-3DA2-4A8B-AAAA-009BEC8FAFF8}">
      <dgm:prSet custT="1"/>
      <dgm:spPr/>
      <dgm:t>
        <a:bodyPr/>
        <a:lstStyle/>
        <a:p>
          <a:pPr rtl="0"/>
          <a:r>
            <a:rPr lang="ru-RU" sz="1300" b="1" i="0" dirty="0" smtClean="0">
              <a:solidFill>
                <a:schemeClr val="tx1"/>
              </a:solidFill>
              <a:effectLst/>
              <a:latin typeface="+mn-lt"/>
              <a:cs typeface="Times New Roman" panose="02020603050405020304" pitchFamily="18" charset="0"/>
            </a:rPr>
            <a:t>Ведет учет собственных доходов и расходов</a:t>
          </a:r>
          <a:endParaRPr lang="ru-RU" sz="1300" b="1" i="0" dirty="0">
            <a:solidFill>
              <a:schemeClr val="tx1"/>
            </a:solidFill>
            <a:effectLst/>
            <a:latin typeface="+mn-lt"/>
            <a:cs typeface="Times New Roman" panose="02020603050405020304" pitchFamily="18" charset="0"/>
          </a:endParaRPr>
        </a:p>
      </dgm:t>
    </dgm:pt>
    <dgm:pt modelId="{4C3B6670-38D1-4561-B982-39F34F32E9D2}" type="parTrans" cxnId="{85CBD585-AE25-4AAA-864C-50D8062E0F78}">
      <dgm:prSet/>
      <dgm:spPr/>
      <dgm:t>
        <a:bodyPr/>
        <a:lstStyle/>
        <a:p>
          <a:endParaRPr lang="ru-RU" sz="1400"/>
        </a:p>
      </dgm:t>
    </dgm:pt>
    <dgm:pt modelId="{FA6EC1D5-941D-40BB-813B-76B84E99F7FD}" type="sibTrans" cxnId="{85CBD585-AE25-4AAA-864C-50D8062E0F78}">
      <dgm:prSet/>
      <dgm:spPr/>
      <dgm:t>
        <a:bodyPr/>
        <a:lstStyle/>
        <a:p>
          <a:endParaRPr lang="ru-RU"/>
        </a:p>
      </dgm:t>
    </dgm:pt>
    <dgm:pt modelId="{90297653-9E65-442B-A0AF-5591E2D51F5C}">
      <dgm:prSet custT="1"/>
      <dgm:spPr/>
      <dgm:t>
        <a:bodyPr/>
        <a:lstStyle/>
        <a:p>
          <a:pPr rtl="0"/>
          <a:r>
            <a:rPr lang="ru-RU" sz="1300" b="1" i="0" dirty="0" smtClean="0">
              <a:solidFill>
                <a:schemeClr val="tx1"/>
              </a:solidFill>
              <a:latin typeface="+mn-lt"/>
              <a:cs typeface="Times New Roman" panose="02020603050405020304" pitchFamily="18" charset="0"/>
            </a:rPr>
            <a:t>Тратит меньше, чем зарабатывает </a:t>
          </a:r>
        </a:p>
        <a:p>
          <a:pPr rtl="0"/>
          <a:r>
            <a:rPr lang="ru-RU" sz="1300" b="1" i="0" dirty="0" smtClean="0">
              <a:solidFill>
                <a:schemeClr val="tx1"/>
              </a:solidFill>
              <a:latin typeface="+mn-lt"/>
              <a:cs typeface="Times New Roman" panose="02020603050405020304" pitchFamily="18" charset="0"/>
            </a:rPr>
            <a:t>(формирует сбережения)</a:t>
          </a:r>
          <a:endParaRPr lang="ru-RU" sz="1300" b="1" i="0" dirty="0">
            <a:solidFill>
              <a:schemeClr val="tx1"/>
            </a:solidFill>
            <a:latin typeface="+mn-lt"/>
            <a:cs typeface="Times New Roman" panose="02020603050405020304" pitchFamily="18" charset="0"/>
          </a:endParaRPr>
        </a:p>
      </dgm:t>
    </dgm:pt>
    <dgm:pt modelId="{8046F8B0-2F27-4805-B6B6-E9D8C28DCA18}" type="parTrans" cxnId="{9DA79668-73F3-48C6-BDA9-5BB489D0874A}">
      <dgm:prSet/>
      <dgm:spPr/>
      <dgm:t>
        <a:bodyPr/>
        <a:lstStyle/>
        <a:p>
          <a:endParaRPr lang="ru-RU" sz="1400"/>
        </a:p>
      </dgm:t>
    </dgm:pt>
    <dgm:pt modelId="{A5977E3D-FD6B-47E3-94DF-A48571D68CFE}" type="sibTrans" cxnId="{9DA79668-73F3-48C6-BDA9-5BB489D0874A}">
      <dgm:prSet/>
      <dgm:spPr/>
      <dgm:t>
        <a:bodyPr/>
        <a:lstStyle/>
        <a:p>
          <a:endParaRPr lang="ru-RU"/>
        </a:p>
      </dgm:t>
    </dgm:pt>
    <dgm:pt modelId="{2902F4A5-7C66-415B-B851-0573D3F8D85C}">
      <dgm:prSet custT="1"/>
      <dgm:spPr/>
      <dgm:t>
        <a:bodyPr/>
        <a:lstStyle/>
        <a:p>
          <a:pPr rtl="0"/>
          <a:r>
            <a:rPr lang="ru-RU" sz="1300" b="1" i="0" dirty="0" smtClean="0">
              <a:solidFill>
                <a:schemeClr val="tx1"/>
              </a:solidFill>
              <a:latin typeface="+mn-lt"/>
              <a:cs typeface="Times New Roman" panose="02020603050405020304" pitchFamily="18" charset="0"/>
            </a:rPr>
            <a:t>Ориентируется в мире финансов </a:t>
          </a:r>
        </a:p>
        <a:p>
          <a:pPr rtl="0"/>
          <a:r>
            <a:rPr lang="ru-RU" sz="1300" b="1" i="0" dirty="0" smtClean="0">
              <a:solidFill>
                <a:schemeClr val="tx1"/>
              </a:solidFill>
              <a:latin typeface="+mn-lt"/>
              <a:cs typeface="Times New Roman" panose="02020603050405020304" pitchFamily="18" charset="0"/>
            </a:rPr>
            <a:t>(знает, где найти и как использовать нужную информацию)</a:t>
          </a:r>
          <a:endParaRPr lang="ru-RU" sz="1300" b="1" i="0" dirty="0">
            <a:solidFill>
              <a:schemeClr val="tx1"/>
            </a:solidFill>
            <a:latin typeface="+mn-lt"/>
            <a:cs typeface="Times New Roman" panose="02020603050405020304" pitchFamily="18" charset="0"/>
          </a:endParaRPr>
        </a:p>
      </dgm:t>
    </dgm:pt>
    <dgm:pt modelId="{7FFB92E1-5EE4-4C3B-9940-6E6EB5963556}" type="parTrans" cxnId="{AC746F09-C623-4982-8D55-60AF7ED8F3EE}">
      <dgm:prSet/>
      <dgm:spPr/>
      <dgm:t>
        <a:bodyPr/>
        <a:lstStyle/>
        <a:p>
          <a:endParaRPr lang="ru-RU" sz="1400"/>
        </a:p>
      </dgm:t>
    </dgm:pt>
    <dgm:pt modelId="{46A0E5F1-D5A4-42B1-8718-22C921F8992C}" type="sibTrans" cxnId="{AC746F09-C623-4982-8D55-60AF7ED8F3EE}">
      <dgm:prSet/>
      <dgm:spPr/>
      <dgm:t>
        <a:bodyPr/>
        <a:lstStyle/>
        <a:p>
          <a:endParaRPr lang="ru-RU"/>
        </a:p>
      </dgm:t>
    </dgm:pt>
    <dgm:pt modelId="{6E4DB4C8-F218-4390-98BA-3D7CF1A44063}">
      <dgm:prSet custT="1"/>
      <dgm:spPr/>
      <dgm:t>
        <a:bodyPr/>
        <a:lstStyle/>
        <a:p>
          <a:pPr rtl="0"/>
          <a:r>
            <a:rPr lang="ru-RU" sz="1300" b="1" i="0" dirty="0" smtClean="0">
              <a:solidFill>
                <a:schemeClr val="tx1"/>
              </a:solidFill>
              <a:latin typeface="+mn-lt"/>
              <a:cs typeface="Times New Roman" panose="02020603050405020304" pitchFamily="18" charset="0"/>
            </a:rPr>
            <a:t>Осуществляет рациональный выбор финансовых услуг</a:t>
          </a:r>
          <a:endParaRPr lang="ru-RU" sz="1300" b="1" i="0" dirty="0">
            <a:solidFill>
              <a:schemeClr val="tx1"/>
            </a:solidFill>
            <a:latin typeface="+mn-lt"/>
            <a:cs typeface="Times New Roman" panose="02020603050405020304" pitchFamily="18" charset="0"/>
          </a:endParaRPr>
        </a:p>
      </dgm:t>
    </dgm:pt>
    <dgm:pt modelId="{404435D9-E0BA-4348-A535-D711E0FA56E2}" type="parTrans" cxnId="{3D6DEC16-8261-42FC-827B-2CFEDB41FAD9}">
      <dgm:prSet/>
      <dgm:spPr/>
      <dgm:t>
        <a:bodyPr/>
        <a:lstStyle/>
        <a:p>
          <a:endParaRPr lang="ru-RU" sz="1400"/>
        </a:p>
      </dgm:t>
    </dgm:pt>
    <dgm:pt modelId="{3128F839-DC2E-45EA-A027-620D8F31AF71}" type="sibTrans" cxnId="{3D6DEC16-8261-42FC-827B-2CFEDB41FAD9}">
      <dgm:prSet/>
      <dgm:spPr/>
      <dgm:t>
        <a:bodyPr/>
        <a:lstStyle/>
        <a:p>
          <a:endParaRPr lang="ru-RU"/>
        </a:p>
      </dgm:t>
    </dgm:pt>
    <dgm:pt modelId="{DE5BAA83-9E1D-4285-BEE1-56B0721DA2DA}">
      <dgm:prSet custT="1"/>
      <dgm:spPr/>
      <dgm:t>
        <a:bodyPr/>
        <a:lstStyle/>
        <a:p>
          <a:pPr rtl="0"/>
          <a:r>
            <a:rPr lang="ru-RU" sz="1300" b="1" i="0" dirty="0" smtClean="0">
              <a:solidFill>
                <a:schemeClr val="tx1"/>
              </a:solidFill>
              <a:latin typeface="+mn-lt"/>
              <a:cs typeface="Times New Roman" panose="02020603050405020304" pitchFamily="18" charset="0"/>
            </a:rPr>
            <a:t>Имеет собственный резервный фонд  </a:t>
          </a:r>
        </a:p>
        <a:p>
          <a:pPr rtl="0"/>
          <a:r>
            <a:rPr lang="ru-RU" sz="1300" b="1" i="0" dirty="0" smtClean="0">
              <a:solidFill>
                <a:schemeClr val="tx1"/>
              </a:solidFill>
              <a:latin typeface="+mn-lt"/>
              <a:cs typeface="Times New Roman" panose="02020603050405020304" pitchFamily="18" charset="0"/>
            </a:rPr>
            <a:t>(на случай непредвиденных обстоятельств)</a:t>
          </a:r>
          <a:endParaRPr lang="ru-RU" sz="1300" b="1" i="0" dirty="0">
            <a:solidFill>
              <a:schemeClr val="tx1"/>
            </a:solidFill>
            <a:latin typeface="+mn-lt"/>
            <a:cs typeface="Times New Roman" panose="02020603050405020304" pitchFamily="18" charset="0"/>
          </a:endParaRPr>
        </a:p>
      </dgm:t>
    </dgm:pt>
    <dgm:pt modelId="{C9F0FA5C-9D5E-4B71-A703-1962B58C9662}" type="parTrans" cxnId="{CFA30493-0E6C-4324-A6F1-6581E4DE2C10}">
      <dgm:prSet/>
      <dgm:spPr/>
      <dgm:t>
        <a:bodyPr/>
        <a:lstStyle/>
        <a:p>
          <a:endParaRPr lang="ru-RU"/>
        </a:p>
      </dgm:t>
    </dgm:pt>
    <dgm:pt modelId="{87E27503-5D8A-4FC7-8716-54E7FCCBD5DF}" type="sibTrans" cxnId="{CFA30493-0E6C-4324-A6F1-6581E4DE2C10}">
      <dgm:prSet/>
      <dgm:spPr/>
      <dgm:t>
        <a:bodyPr/>
        <a:lstStyle/>
        <a:p>
          <a:endParaRPr lang="ru-RU"/>
        </a:p>
      </dgm:t>
    </dgm:pt>
    <dgm:pt modelId="{42434805-C4E9-4381-9ED4-A1E720717557}" type="pres">
      <dgm:prSet presAssocID="{4C700C66-A3B2-4991-BA22-1454555B2D68}" presName="cycle" presStyleCnt="0">
        <dgm:presLayoutVars>
          <dgm:dir/>
          <dgm:resizeHandles val="exact"/>
        </dgm:presLayoutVars>
      </dgm:prSet>
      <dgm:spPr/>
      <dgm:t>
        <a:bodyPr/>
        <a:lstStyle/>
        <a:p>
          <a:endParaRPr lang="ru-RU"/>
        </a:p>
      </dgm:t>
    </dgm:pt>
    <dgm:pt modelId="{61BBC939-DA26-448E-9B37-EE16B3465798}" type="pres">
      <dgm:prSet presAssocID="{5116DD74-3DA2-4A8B-AAAA-009BEC8FAFF8}" presName="node" presStyleLbl="node1" presStyleIdx="0" presStyleCnt="5">
        <dgm:presLayoutVars>
          <dgm:bulletEnabled val="1"/>
        </dgm:presLayoutVars>
      </dgm:prSet>
      <dgm:spPr/>
      <dgm:t>
        <a:bodyPr/>
        <a:lstStyle/>
        <a:p>
          <a:endParaRPr lang="ru-RU"/>
        </a:p>
      </dgm:t>
    </dgm:pt>
    <dgm:pt modelId="{A7DD33E7-37C0-4018-8FFB-3AAE12DBC3B5}" type="pres">
      <dgm:prSet presAssocID="{5116DD74-3DA2-4A8B-AAAA-009BEC8FAFF8}" presName="spNode" presStyleCnt="0"/>
      <dgm:spPr/>
      <dgm:t>
        <a:bodyPr/>
        <a:lstStyle/>
        <a:p>
          <a:endParaRPr lang="ru-RU"/>
        </a:p>
      </dgm:t>
    </dgm:pt>
    <dgm:pt modelId="{E3118355-98EB-4515-BD91-9DCC30062ADB}" type="pres">
      <dgm:prSet presAssocID="{FA6EC1D5-941D-40BB-813B-76B84E99F7FD}" presName="sibTrans" presStyleLbl="sibTrans1D1" presStyleIdx="0" presStyleCnt="5"/>
      <dgm:spPr/>
      <dgm:t>
        <a:bodyPr/>
        <a:lstStyle/>
        <a:p>
          <a:endParaRPr lang="ru-RU"/>
        </a:p>
      </dgm:t>
    </dgm:pt>
    <dgm:pt modelId="{7F6233BC-7B83-4A8C-81B4-76037B447A5E}" type="pres">
      <dgm:prSet presAssocID="{90297653-9E65-442B-A0AF-5591E2D51F5C}" presName="node" presStyleLbl="node1" presStyleIdx="1" presStyleCnt="5" custRadScaleRad="100069" custRadScaleInc="2446">
        <dgm:presLayoutVars>
          <dgm:bulletEnabled val="1"/>
        </dgm:presLayoutVars>
      </dgm:prSet>
      <dgm:spPr/>
      <dgm:t>
        <a:bodyPr/>
        <a:lstStyle/>
        <a:p>
          <a:endParaRPr lang="ru-RU"/>
        </a:p>
      </dgm:t>
    </dgm:pt>
    <dgm:pt modelId="{F00DD258-115E-4BC9-9B05-CD6AA7BC6800}" type="pres">
      <dgm:prSet presAssocID="{90297653-9E65-442B-A0AF-5591E2D51F5C}" presName="spNode" presStyleCnt="0"/>
      <dgm:spPr/>
      <dgm:t>
        <a:bodyPr/>
        <a:lstStyle/>
        <a:p>
          <a:endParaRPr lang="ru-RU"/>
        </a:p>
      </dgm:t>
    </dgm:pt>
    <dgm:pt modelId="{5F2846EE-C632-4B12-82C1-2F5BF626D623}" type="pres">
      <dgm:prSet presAssocID="{A5977E3D-FD6B-47E3-94DF-A48571D68CFE}" presName="sibTrans" presStyleLbl="sibTrans1D1" presStyleIdx="1" presStyleCnt="5"/>
      <dgm:spPr/>
      <dgm:t>
        <a:bodyPr/>
        <a:lstStyle/>
        <a:p>
          <a:endParaRPr lang="ru-RU"/>
        </a:p>
      </dgm:t>
    </dgm:pt>
    <dgm:pt modelId="{0B099D48-9556-41D5-85E2-7617DE5841AC}" type="pres">
      <dgm:prSet presAssocID="{2902F4A5-7C66-415B-B851-0573D3F8D85C}" presName="node" presStyleLbl="node1" presStyleIdx="2" presStyleCnt="5">
        <dgm:presLayoutVars>
          <dgm:bulletEnabled val="1"/>
        </dgm:presLayoutVars>
      </dgm:prSet>
      <dgm:spPr/>
      <dgm:t>
        <a:bodyPr/>
        <a:lstStyle/>
        <a:p>
          <a:endParaRPr lang="ru-RU"/>
        </a:p>
      </dgm:t>
    </dgm:pt>
    <dgm:pt modelId="{CC76A8A7-ABC8-4A8A-88F0-6E7AD06D4C50}" type="pres">
      <dgm:prSet presAssocID="{2902F4A5-7C66-415B-B851-0573D3F8D85C}" presName="spNode" presStyleCnt="0"/>
      <dgm:spPr/>
      <dgm:t>
        <a:bodyPr/>
        <a:lstStyle/>
        <a:p>
          <a:endParaRPr lang="ru-RU"/>
        </a:p>
      </dgm:t>
    </dgm:pt>
    <dgm:pt modelId="{593F5EA2-4999-49BE-8ED4-545A8AE8D6B2}" type="pres">
      <dgm:prSet presAssocID="{46A0E5F1-D5A4-42B1-8718-22C921F8992C}" presName="sibTrans" presStyleLbl="sibTrans1D1" presStyleIdx="2" presStyleCnt="5"/>
      <dgm:spPr/>
      <dgm:t>
        <a:bodyPr/>
        <a:lstStyle/>
        <a:p>
          <a:endParaRPr lang="ru-RU"/>
        </a:p>
      </dgm:t>
    </dgm:pt>
    <dgm:pt modelId="{99365987-A7C4-4F6A-966F-894F9A6F2E7A}" type="pres">
      <dgm:prSet presAssocID="{6E4DB4C8-F218-4390-98BA-3D7CF1A44063}" presName="node" presStyleLbl="node1" presStyleIdx="3" presStyleCnt="5">
        <dgm:presLayoutVars>
          <dgm:bulletEnabled val="1"/>
        </dgm:presLayoutVars>
      </dgm:prSet>
      <dgm:spPr/>
      <dgm:t>
        <a:bodyPr/>
        <a:lstStyle/>
        <a:p>
          <a:endParaRPr lang="ru-RU"/>
        </a:p>
      </dgm:t>
    </dgm:pt>
    <dgm:pt modelId="{33C5CD50-AD68-48FC-A437-A268BE7907D7}" type="pres">
      <dgm:prSet presAssocID="{6E4DB4C8-F218-4390-98BA-3D7CF1A44063}" presName="spNode" presStyleCnt="0"/>
      <dgm:spPr/>
      <dgm:t>
        <a:bodyPr/>
        <a:lstStyle/>
        <a:p>
          <a:endParaRPr lang="ru-RU"/>
        </a:p>
      </dgm:t>
    </dgm:pt>
    <dgm:pt modelId="{709A8DBA-2D6D-43CE-A516-F8F97B77B8C9}" type="pres">
      <dgm:prSet presAssocID="{3128F839-DC2E-45EA-A027-620D8F31AF71}" presName="sibTrans" presStyleLbl="sibTrans1D1" presStyleIdx="3" presStyleCnt="5"/>
      <dgm:spPr/>
      <dgm:t>
        <a:bodyPr/>
        <a:lstStyle/>
        <a:p>
          <a:endParaRPr lang="ru-RU"/>
        </a:p>
      </dgm:t>
    </dgm:pt>
    <dgm:pt modelId="{A46DE033-E54E-410D-B065-824C9206652A}" type="pres">
      <dgm:prSet presAssocID="{DE5BAA83-9E1D-4285-BEE1-56B0721DA2DA}" presName="node" presStyleLbl="node1" presStyleIdx="4" presStyleCnt="5">
        <dgm:presLayoutVars>
          <dgm:bulletEnabled val="1"/>
        </dgm:presLayoutVars>
      </dgm:prSet>
      <dgm:spPr/>
      <dgm:t>
        <a:bodyPr/>
        <a:lstStyle/>
        <a:p>
          <a:endParaRPr lang="ru-RU"/>
        </a:p>
      </dgm:t>
    </dgm:pt>
    <dgm:pt modelId="{4703D43F-EC9B-4890-A72F-44E5B30A2DBA}" type="pres">
      <dgm:prSet presAssocID="{DE5BAA83-9E1D-4285-BEE1-56B0721DA2DA}" presName="spNode" presStyleCnt="0"/>
      <dgm:spPr/>
      <dgm:t>
        <a:bodyPr/>
        <a:lstStyle/>
        <a:p>
          <a:endParaRPr lang="ru-RU"/>
        </a:p>
      </dgm:t>
    </dgm:pt>
    <dgm:pt modelId="{E1E5E2E8-E544-4B25-9EF4-D59066B88232}" type="pres">
      <dgm:prSet presAssocID="{87E27503-5D8A-4FC7-8716-54E7FCCBD5DF}" presName="sibTrans" presStyleLbl="sibTrans1D1" presStyleIdx="4" presStyleCnt="5"/>
      <dgm:spPr/>
      <dgm:t>
        <a:bodyPr/>
        <a:lstStyle/>
        <a:p>
          <a:endParaRPr lang="ru-RU"/>
        </a:p>
      </dgm:t>
    </dgm:pt>
  </dgm:ptLst>
  <dgm:cxnLst>
    <dgm:cxn modelId="{89B30333-03A4-4182-90B0-DBBE34B96631}" type="presOf" srcId="{5116DD74-3DA2-4A8B-AAAA-009BEC8FAFF8}" destId="{61BBC939-DA26-448E-9B37-EE16B3465798}" srcOrd="0" destOrd="0" presId="urn:microsoft.com/office/officeart/2005/8/layout/cycle6"/>
    <dgm:cxn modelId="{F7E46F40-2750-4AD0-A39A-7557A00FC1BF}" type="presOf" srcId="{6E4DB4C8-F218-4390-98BA-3D7CF1A44063}" destId="{99365987-A7C4-4F6A-966F-894F9A6F2E7A}" srcOrd="0" destOrd="0" presId="urn:microsoft.com/office/officeart/2005/8/layout/cycle6"/>
    <dgm:cxn modelId="{FB16DF31-5F62-41E5-AFE3-9D4E07CC6F1C}" type="presOf" srcId="{DE5BAA83-9E1D-4285-BEE1-56B0721DA2DA}" destId="{A46DE033-E54E-410D-B065-824C9206652A}" srcOrd="0" destOrd="0" presId="urn:microsoft.com/office/officeart/2005/8/layout/cycle6"/>
    <dgm:cxn modelId="{85CBD585-AE25-4AAA-864C-50D8062E0F78}" srcId="{4C700C66-A3B2-4991-BA22-1454555B2D68}" destId="{5116DD74-3DA2-4A8B-AAAA-009BEC8FAFF8}" srcOrd="0" destOrd="0" parTransId="{4C3B6670-38D1-4561-B982-39F34F32E9D2}" sibTransId="{FA6EC1D5-941D-40BB-813B-76B84E99F7FD}"/>
    <dgm:cxn modelId="{AC746F09-C623-4982-8D55-60AF7ED8F3EE}" srcId="{4C700C66-A3B2-4991-BA22-1454555B2D68}" destId="{2902F4A5-7C66-415B-B851-0573D3F8D85C}" srcOrd="2" destOrd="0" parTransId="{7FFB92E1-5EE4-4C3B-9940-6E6EB5963556}" sibTransId="{46A0E5F1-D5A4-42B1-8718-22C921F8992C}"/>
    <dgm:cxn modelId="{A34EA55D-0628-41D9-B860-4625D3233CEF}" type="presOf" srcId="{A5977E3D-FD6B-47E3-94DF-A48571D68CFE}" destId="{5F2846EE-C632-4B12-82C1-2F5BF626D623}" srcOrd="0" destOrd="0" presId="urn:microsoft.com/office/officeart/2005/8/layout/cycle6"/>
    <dgm:cxn modelId="{DD8899A8-709B-47EB-9AC5-17CE5873EEDB}" type="presOf" srcId="{3128F839-DC2E-45EA-A027-620D8F31AF71}" destId="{709A8DBA-2D6D-43CE-A516-F8F97B77B8C9}" srcOrd="0" destOrd="0" presId="urn:microsoft.com/office/officeart/2005/8/layout/cycle6"/>
    <dgm:cxn modelId="{9EAA2502-C6D1-424E-AD59-77CB565CB92A}" type="presOf" srcId="{FA6EC1D5-941D-40BB-813B-76B84E99F7FD}" destId="{E3118355-98EB-4515-BD91-9DCC30062ADB}" srcOrd="0" destOrd="0" presId="urn:microsoft.com/office/officeart/2005/8/layout/cycle6"/>
    <dgm:cxn modelId="{A135CD39-3EBD-4DE8-8224-BD9837BE642F}" type="presOf" srcId="{46A0E5F1-D5A4-42B1-8718-22C921F8992C}" destId="{593F5EA2-4999-49BE-8ED4-545A8AE8D6B2}" srcOrd="0" destOrd="0" presId="urn:microsoft.com/office/officeart/2005/8/layout/cycle6"/>
    <dgm:cxn modelId="{CD9D7794-6619-4EF3-B790-A5F7831E81E5}" type="presOf" srcId="{90297653-9E65-442B-A0AF-5591E2D51F5C}" destId="{7F6233BC-7B83-4A8C-81B4-76037B447A5E}" srcOrd="0" destOrd="0" presId="urn:microsoft.com/office/officeart/2005/8/layout/cycle6"/>
    <dgm:cxn modelId="{9AF6C7F4-C3CE-4140-9F0D-4D47DF147650}" type="presOf" srcId="{2902F4A5-7C66-415B-B851-0573D3F8D85C}" destId="{0B099D48-9556-41D5-85E2-7617DE5841AC}" srcOrd="0" destOrd="0" presId="urn:microsoft.com/office/officeart/2005/8/layout/cycle6"/>
    <dgm:cxn modelId="{9DA79668-73F3-48C6-BDA9-5BB489D0874A}" srcId="{4C700C66-A3B2-4991-BA22-1454555B2D68}" destId="{90297653-9E65-442B-A0AF-5591E2D51F5C}" srcOrd="1" destOrd="0" parTransId="{8046F8B0-2F27-4805-B6B6-E9D8C28DCA18}" sibTransId="{A5977E3D-FD6B-47E3-94DF-A48571D68CFE}"/>
    <dgm:cxn modelId="{3D6DEC16-8261-42FC-827B-2CFEDB41FAD9}" srcId="{4C700C66-A3B2-4991-BA22-1454555B2D68}" destId="{6E4DB4C8-F218-4390-98BA-3D7CF1A44063}" srcOrd="3" destOrd="0" parTransId="{404435D9-E0BA-4348-A535-D711E0FA56E2}" sibTransId="{3128F839-DC2E-45EA-A027-620D8F31AF71}"/>
    <dgm:cxn modelId="{267B2926-3A8D-4CCE-B8BA-9D6475116306}" type="presOf" srcId="{4C700C66-A3B2-4991-BA22-1454555B2D68}" destId="{42434805-C4E9-4381-9ED4-A1E720717557}" srcOrd="0" destOrd="0" presId="urn:microsoft.com/office/officeart/2005/8/layout/cycle6"/>
    <dgm:cxn modelId="{18CA580C-895C-494F-87E3-2A3A5A3B0195}" type="presOf" srcId="{87E27503-5D8A-4FC7-8716-54E7FCCBD5DF}" destId="{E1E5E2E8-E544-4B25-9EF4-D59066B88232}" srcOrd="0" destOrd="0" presId="urn:microsoft.com/office/officeart/2005/8/layout/cycle6"/>
    <dgm:cxn modelId="{CFA30493-0E6C-4324-A6F1-6581E4DE2C10}" srcId="{4C700C66-A3B2-4991-BA22-1454555B2D68}" destId="{DE5BAA83-9E1D-4285-BEE1-56B0721DA2DA}" srcOrd="4" destOrd="0" parTransId="{C9F0FA5C-9D5E-4B71-A703-1962B58C9662}" sibTransId="{87E27503-5D8A-4FC7-8716-54E7FCCBD5DF}"/>
    <dgm:cxn modelId="{5E55EC25-F5E0-45A1-A198-774D23FE7D88}" type="presParOf" srcId="{42434805-C4E9-4381-9ED4-A1E720717557}" destId="{61BBC939-DA26-448E-9B37-EE16B3465798}" srcOrd="0" destOrd="0" presId="urn:microsoft.com/office/officeart/2005/8/layout/cycle6"/>
    <dgm:cxn modelId="{8E9E0E3A-32E0-4346-BC0B-E9010AB19DDC}" type="presParOf" srcId="{42434805-C4E9-4381-9ED4-A1E720717557}" destId="{A7DD33E7-37C0-4018-8FFB-3AAE12DBC3B5}" srcOrd="1" destOrd="0" presId="urn:microsoft.com/office/officeart/2005/8/layout/cycle6"/>
    <dgm:cxn modelId="{2BEC39D4-F678-467F-AD3D-92A0A7F887FF}" type="presParOf" srcId="{42434805-C4E9-4381-9ED4-A1E720717557}" destId="{E3118355-98EB-4515-BD91-9DCC30062ADB}" srcOrd="2" destOrd="0" presId="urn:microsoft.com/office/officeart/2005/8/layout/cycle6"/>
    <dgm:cxn modelId="{2BC8B6D6-BA17-46C6-AA57-8B6BA83AD5BC}" type="presParOf" srcId="{42434805-C4E9-4381-9ED4-A1E720717557}" destId="{7F6233BC-7B83-4A8C-81B4-76037B447A5E}" srcOrd="3" destOrd="0" presId="urn:microsoft.com/office/officeart/2005/8/layout/cycle6"/>
    <dgm:cxn modelId="{3D10CF5E-4431-4737-900A-174473AB5A7A}" type="presParOf" srcId="{42434805-C4E9-4381-9ED4-A1E720717557}" destId="{F00DD258-115E-4BC9-9B05-CD6AA7BC6800}" srcOrd="4" destOrd="0" presId="urn:microsoft.com/office/officeart/2005/8/layout/cycle6"/>
    <dgm:cxn modelId="{9AB6498B-5183-4E47-8866-9752D3992F56}" type="presParOf" srcId="{42434805-C4E9-4381-9ED4-A1E720717557}" destId="{5F2846EE-C632-4B12-82C1-2F5BF626D623}" srcOrd="5" destOrd="0" presId="urn:microsoft.com/office/officeart/2005/8/layout/cycle6"/>
    <dgm:cxn modelId="{FDED58B1-5BD6-4CB1-ACAB-E2678E2EB355}" type="presParOf" srcId="{42434805-C4E9-4381-9ED4-A1E720717557}" destId="{0B099D48-9556-41D5-85E2-7617DE5841AC}" srcOrd="6" destOrd="0" presId="urn:microsoft.com/office/officeart/2005/8/layout/cycle6"/>
    <dgm:cxn modelId="{DDD6733D-A969-4894-AEB5-3F7E8839B255}" type="presParOf" srcId="{42434805-C4E9-4381-9ED4-A1E720717557}" destId="{CC76A8A7-ABC8-4A8A-88F0-6E7AD06D4C50}" srcOrd="7" destOrd="0" presId="urn:microsoft.com/office/officeart/2005/8/layout/cycle6"/>
    <dgm:cxn modelId="{C38B167A-90C0-4279-A0FA-47C41579D782}" type="presParOf" srcId="{42434805-C4E9-4381-9ED4-A1E720717557}" destId="{593F5EA2-4999-49BE-8ED4-545A8AE8D6B2}" srcOrd="8" destOrd="0" presId="urn:microsoft.com/office/officeart/2005/8/layout/cycle6"/>
    <dgm:cxn modelId="{3F4024D6-7CD3-484F-A3E1-3A7C28012329}" type="presParOf" srcId="{42434805-C4E9-4381-9ED4-A1E720717557}" destId="{99365987-A7C4-4F6A-966F-894F9A6F2E7A}" srcOrd="9" destOrd="0" presId="urn:microsoft.com/office/officeart/2005/8/layout/cycle6"/>
    <dgm:cxn modelId="{D5B6CF07-0D76-480C-9D78-780AB86D0979}" type="presParOf" srcId="{42434805-C4E9-4381-9ED4-A1E720717557}" destId="{33C5CD50-AD68-48FC-A437-A268BE7907D7}" srcOrd="10" destOrd="0" presId="urn:microsoft.com/office/officeart/2005/8/layout/cycle6"/>
    <dgm:cxn modelId="{DDF990C3-0C25-4644-AE78-15FAE4F4091E}" type="presParOf" srcId="{42434805-C4E9-4381-9ED4-A1E720717557}" destId="{709A8DBA-2D6D-43CE-A516-F8F97B77B8C9}" srcOrd="11" destOrd="0" presId="urn:microsoft.com/office/officeart/2005/8/layout/cycle6"/>
    <dgm:cxn modelId="{EA598966-A3B1-4337-A247-DBD76149C182}" type="presParOf" srcId="{42434805-C4E9-4381-9ED4-A1E720717557}" destId="{A46DE033-E54E-410D-B065-824C9206652A}" srcOrd="12" destOrd="0" presId="urn:microsoft.com/office/officeart/2005/8/layout/cycle6"/>
    <dgm:cxn modelId="{52358324-5CD5-4DA1-8F7B-367C859F2764}" type="presParOf" srcId="{42434805-C4E9-4381-9ED4-A1E720717557}" destId="{4703D43F-EC9B-4890-A72F-44E5B30A2DBA}" srcOrd="13" destOrd="0" presId="urn:microsoft.com/office/officeart/2005/8/layout/cycle6"/>
    <dgm:cxn modelId="{3494E788-49A1-46FB-913F-A1F0C8D387F2}" type="presParOf" srcId="{42434805-C4E9-4381-9ED4-A1E720717557}" destId="{E1E5E2E8-E544-4B25-9EF4-D59066B88232}" srcOrd="14" destOrd="0" presId="urn:microsoft.com/office/officeart/2005/8/layout/cycle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CDC45-2DDA-4B7B-BF30-4878416D38D2}" type="doc">
      <dgm:prSet loTypeId="urn:microsoft.com/office/officeart/2005/8/layout/vList3#1" loCatId="list" qsTypeId="urn:microsoft.com/office/officeart/2005/8/quickstyle/simple3" qsCatId="simple" csTypeId="urn:microsoft.com/office/officeart/2005/8/colors/colorful1#1" csCatId="colorful" phldr="1"/>
      <dgm:spPr/>
      <dgm:t>
        <a:bodyPr/>
        <a:lstStyle/>
        <a:p>
          <a:endParaRPr lang="ru-RU"/>
        </a:p>
      </dgm:t>
    </dgm:pt>
    <dgm:pt modelId="{B5B57769-E5B8-40F5-8B74-0130DB620F2E}">
      <dgm:prSet/>
      <dgm:spPr/>
      <dgm:t>
        <a:bodyPr/>
        <a:lstStyle/>
        <a:p>
          <a:pPr rtl="0"/>
          <a:r>
            <a:rPr lang="ru-RU" b="1" dirty="0" smtClean="0">
              <a:solidFill>
                <a:schemeClr val="tx1">
                  <a:lumMod val="85000"/>
                  <a:lumOff val="15000"/>
                </a:schemeClr>
              </a:solidFill>
              <a:effectLst>
                <a:outerShdw blurRad="38100" dist="38100" dir="2700000" algn="tl">
                  <a:srgbClr val="000000">
                    <a:alpha val="43137"/>
                  </a:srgbClr>
                </a:outerShdw>
              </a:effectLst>
              <a:latin typeface="+mn-lt"/>
              <a:cs typeface="Times New Roman" panose="02020603050405020304" pitchFamily="18" charset="0"/>
            </a:rPr>
            <a:t>Шаг 1.</a:t>
          </a:r>
          <a:r>
            <a:rPr lang="ru-RU" dirty="0" smtClean="0">
              <a:latin typeface="+mn-lt"/>
              <a:cs typeface="Times New Roman" panose="02020603050405020304" pitchFamily="18" charset="0"/>
            </a:rPr>
            <a:t> Оценить текущее финансовое положение </a:t>
          </a:r>
          <a:endParaRPr lang="ru-RU" dirty="0">
            <a:latin typeface="+mn-lt"/>
            <a:cs typeface="Times New Roman" panose="02020603050405020304" pitchFamily="18" charset="0"/>
          </a:endParaRPr>
        </a:p>
      </dgm:t>
    </dgm:pt>
    <dgm:pt modelId="{A88AE3B2-B3E9-4457-8A9F-6FDFEABC9425}" type="parTrans" cxnId="{CB5F9475-19F2-4532-A432-B0E57FE18FBC}">
      <dgm:prSet/>
      <dgm:spPr/>
      <dgm:t>
        <a:bodyPr/>
        <a:lstStyle/>
        <a:p>
          <a:endParaRPr lang="ru-RU"/>
        </a:p>
      </dgm:t>
    </dgm:pt>
    <dgm:pt modelId="{23563AC3-691E-421A-A41D-91C185AE3E39}" type="sibTrans" cxnId="{CB5F9475-19F2-4532-A432-B0E57FE18FBC}">
      <dgm:prSet/>
      <dgm:spPr/>
      <dgm:t>
        <a:bodyPr/>
        <a:lstStyle/>
        <a:p>
          <a:endParaRPr lang="ru-RU"/>
        </a:p>
      </dgm:t>
    </dgm:pt>
    <dgm:pt modelId="{91893F39-A83E-4727-90AA-94443B2C099A}">
      <dgm:prSet/>
      <dgm:spPr/>
      <dgm:t>
        <a:bodyPr/>
        <a:lstStyle/>
        <a:p>
          <a:pPr algn="ctr" rtl="0"/>
          <a:r>
            <a:rPr lang="ru-RU" b="1" dirty="0" smtClean="0">
              <a:solidFill>
                <a:schemeClr val="tx1">
                  <a:lumMod val="85000"/>
                  <a:lumOff val="15000"/>
                </a:schemeClr>
              </a:solidFill>
              <a:effectLst>
                <a:outerShdw blurRad="38100" dist="38100" dir="2700000" algn="tl">
                  <a:srgbClr val="000000">
                    <a:alpha val="43137"/>
                  </a:srgbClr>
                </a:outerShdw>
              </a:effectLst>
              <a:latin typeface="+mn-lt"/>
              <a:cs typeface="Times New Roman" panose="02020603050405020304" pitchFamily="18" charset="0"/>
            </a:rPr>
            <a:t>Шаг 2.</a:t>
          </a:r>
          <a:r>
            <a:rPr lang="ru-RU" dirty="0" smtClean="0">
              <a:solidFill>
                <a:schemeClr val="tx1">
                  <a:lumMod val="85000"/>
                  <a:lumOff val="15000"/>
                </a:schemeClr>
              </a:solidFill>
              <a:latin typeface="+mn-lt"/>
              <a:cs typeface="Times New Roman" panose="02020603050405020304" pitchFamily="18" charset="0"/>
            </a:rPr>
            <a:t> </a:t>
          </a:r>
          <a:r>
            <a:rPr lang="ru-RU" dirty="0" smtClean="0">
              <a:latin typeface="+mn-lt"/>
              <a:cs typeface="Times New Roman" panose="02020603050405020304" pitchFamily="18" charset="0"/>
            </a:rPr>
            <a:t>Сформулировать собственную цель/мечту</a:t>
          </a:r>
          <a:endParaRPr lang="ru-RU" dirty="0">
            <a:latin typeface="+mn-lt"/>
            <a:cs typeface="Times New Roman" panose="02020603050405020304" pitchFamily="18" charset="0"/>
          </a:endParaRPr>
        </a:p>
      </dgm:t>
    </dgm:pt>
    <dgm:pt modelId="{B02A3F0E-9E7A-4AE3-9D81-49610A6B45A1}" type="parTrans" cxnId="{62710785-C289-444D-ACE7-F19C4655D2E7}">
      <dgm:prSet/>
      <dgm:spPr/>
      <dgm:t>
        <a:bodyPr/>
        <a:lstStyle/>
        <a:p>
          <a:endParaRPr lang="ru-RU"/>
        </a:p>
      </dgm:t>
    </dgm:pt>
    <dgm:pt modelId="{91A66164-22F3-4490-8B5E-42F1F361054B}" type="sibTrans" cxnId="{62710785-C289-444D-ACE7-F19C4655D2E7}">
      <dgm:prSet/>
      <dgm:spPr/>
      <dgm:t>
        <a:bodyPr/>
        <a:lstStyle/>
        <a:p>
          <a:endParaRPr lang="ru-RU"/>
        </a:p>
      </dgm:t>
    </dgm:pt>
    <dgm:pt modelId="{989A1976-30B0-4825-952F-6338E27118BA}">
      <dgm:prSet/>
      <dgm:spPr/>
      <dgm:t>
        <a:bodyPr/>
        <a:lstStyle/>
        <a:p>
          <a:pPr rtl="0"/>
          <a:r>
            <a:rPr lang="ru-RU" b="1" dirty="0" smtClean="0">
              <a:solidFill>
                <a:schemeClr val="tx1">
                  <a:lumMod val="85000"/>
                  <a:lumOff val="15000"/>
                </a:schemeClr>
              </a:solidFill>
              <a:effectLst>
                <a:outerShdw blurRad="38100" dist="38100" dir="2700000" algn="tl">
                  <a:srgbClr val="000000">
                    <a:alpha val="43137"/>
                  </a:srgbClr>
                </a:outerShdw>
              </a:effectLst>
              <a:latin typeface="+mn-lt"/>
              <a:cs typeface="Times New Roman" panose="02020603050405020304" pitchFamily="18" charset="0"/>
            </a:rPr>
            <a:t>Шаг 3.</a:t>
          </a:r>
          <a:r>
            <a:rPr lang="ru-RU" dirty="0" smtClean="0">
              <a:effectLst>
                <a:outerShdw blurRad="38100" dist="38100" dir="2700000" algn="tl">
                  <a:srgbClr val="000000">
                    <a:alpha val="43137"/>
                  </a:srgbClr>
                </a:outerShdw>
              </a:effectLst>
              <a:latin typeface="+mn-lt"/>
              <a:cs typeface="Times New Roman" panose="02020603050405020304" pitchFamily="18" charset="0"/>
            </a:rPr>
            <a:t> </a:t>
          </a:r>
          <a:r>
            <a:rPr lang="ru-RU" dirty="0" smtClean="0">
              <a:latin typeface="+mn-lt"/>
              <a:cs typeface="Times New Roman" panose="02020603050405020304" pitchFamily="18" charset="0"/>
            </a:rPr>
            <a:t>Составить график поступления и расходования денежных средств</a:t>
          </a:r>
          <a:endParaRPr lang="ru-RU" dirty="0">
            <a:latin typeface="+mn-lt"/>
            <a:cs typeface="Times New Roman" panose="02020603050405020304" pitchFamily="18" charset="0"/>
          </a:endParaRPr>
        </a:p>
      </dgm:t>
    </dgm:pt>
    <dgm:pt modelId="{16FF4EBB-746C-419D-870F-7C938EB04480}" type="parTrans" cxnId="{8DA4F00C-FB44-489F-972E-D9E6331B7432}">
      <dgm:prSet/>
      <dgm:spPr/>
      <dgm:t>
        <a:bodyPr/>
        <a:lstStyle/>
        <a:p>
          <a:endParaRPr lang="ru-RU"/>
        </a:p>
      </dgm:t>
    </dgm:pt>
    <dgm:pt modelId="{3E0A4CEC-ACAE-4D07-82E0-4AD94A571217}" type="sibTrans" cxnId="{8DA4F00C-FB44-489F-972E-D9E6331B7432}">
      <dgm:prSet/>
      <dgm:spPr/>
      <dgm:t>
        <a:bodyPr/>
        <a:lstStyle/>
        <a:p>
          <a:endParaRPr lang="ru-RU"/>
        </a:p>
      </dgm:t>
    </dgm:pt>
    <dgm:pt modelId="{4CC2D0F6-3899-40AF-964A-25F6E6D6500E}" type="pres">
      <dgm:prSet presAssocID="{05FCDC45-2DDA-4B7B-BF30-4878416D38D2}" presName="linearFlow" presStyleCnt="0">
        <dgm:presLayoutVars>
          <dgm:dir/>
          <dgm:resizeHandles val="exact"/>
        </dgm:presLayoutVars>
      </dgm:prSet>
      <dgm:spPr/>
      <dgm:t>
        <a:bodyPr/>
        <a:lstStyle/>
        <a:p>
          <a:endParaRPr lang="ru-RU"/>
        </a:p>
      </dgm:t>
    </dgm:pt>
    <dgm:pt modelId="{8D0C5E13-9230-4FE3-A1FC-7463DB488338}" type="pres">
      <dgm:prSet presAssocID="{B5B57769-E5B8-40F5-8B74-0130DB620F2E}" presName="composite" presStyleCnt="0"/>
      <dgm:spPr/>
    </dgm:pt>
    <dgm:pt modelId="{301B5C80-C5CE-42BE-9ACC-97171BFBA3DE}" type="pres">
      <dgm:prSet presAssocID="{B5B57769-E5B8-40F5-8B74-0130DB620F2E}" presName="imgShp" presStyleLbl="fgImgPlace1" presStyleIdx="0" presStyleCnt="3" custLinFactNeighborX="-23786" custLinFactNeighborY="-161"/>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17000" b="-17000"/>
          </a:stretch>
        </a:blipFill>
      </dgm:spPr>
      <dgm:t>
        <a:bodyPr/>
        <a:lstStyle/>
        <a:p>
          <a:endParaRPr lang="ru-RU"/>
        </a:p>
      </dgm:t>
    </dgm:pt>
    <dgm:pt modelId="{78F13288-AFCE-4438-AE61-9E64DD521812}" type="pres">
      <dgm:prSet presAssocID="{B5B57769-E5B8-40F5-8B74-0130DB620F2E}" presName="txShp" presStyleLbl="node1" presStyleIdx="0" presStyleCnt="3" custScaleX="108377">
        <dgm:presLayoutVars>
          <dgm:bulletEnabled val="1"/>
        </dgm:presLayoutVars>
      </dgm:prSet>
      <dgm:spPr/>
      <dgm:t>
        <a:bodyPr/>
        <a:lstStyle/>
        <a:p>
          <a:endParaRPr lang="ru-RU"/>
        </a:p>
      </dgm:t>
    </dgm:pt>
    <dgm:pt modelId="{CC0019A6-F737-4639-8F26-DB81DD2520B8}" type="pres">
      <dgm:prSet presAssocID="{23563AC3-691E-421A-A41D-91C185AE3E39}" presName="spacing" presStyleCnt="0"/>
      <dgm:spPr/>
    </dgm:pt>
    <dgm:pt modelId="{E9020596-FF56-4D4B-8EA7-12902A3700C5}" type="pres">
      <dgm:prSet presAssocID="{91893F39-A83E-4727-90AA-94443B2C099A}" presName="composite" presStyleCnt="0"/>
      <dgm:spPr/>
    </dgm:pt>
    <dgm:pt modelId="{AF19BD2A-9CED-4827-A77A-3B98AAF1359E}" type="pres">
      <dgm:prSet presAssocID="{91893F39-A83E-4727-90AA-94443B2C099A}" presName="imgShp" presStyleLbl="fgImgPlace1" presStyleIdx="1" presStyleCnt="3" custLinFactNeighborX="-21937" custLinFactNeighborY="-3688"/>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30000" r="-30000"/>
          </a:stretch>
        </a:blipFill>
      </dgm:spPr>
      <dgm:t>
        <a:bodyPr/>
        <a:lstStyle/>
        <a:p>
          <a:endParaRPr lang="ru-RU"/>
        </a:p>
      </dgm:t>
    </dgm:pt>
    <dgm:pt modelId="{AD8F4DF5-94F9-4407-87EB-A801A52F2E99}" type="pres">
      <dgm:prSet presAssocID="{91893F39-A83E-4727-90AA-94443B2C099A}" presName="txShp" presStyleLbl="node1" presStyleIdx="1" presStyleCnt="3" custScaleX="109864">
        <dgm:presLayoutVars>
          <dgm:bulletEnabled val="1"/>
        </dgm:presLayoutVars>
      </dgm:prSet>
      <dgm:spPr/>
      <dgm:t>
        <a:bodyPr/>
        <a:lstStyle/>
        <a:p>
          <a:endParaRPr lang="ru-RU"/>
        </a:p>
      </dgm:t>
    </dgm:pt>
    <dgm:pt modelId="{B0A3DF1A-82B4-44D3-A958-1D9D70300885}" type="pres">
      <dgm:prSet presAssocID="{91A66164-22F3-4490-8B5E-42F1F361054B}" presName="spacing" presStyleCnt="0"/>
      <dgm:spPr/>
    </dgm:pt>
    <dgm:pt modelId="{33A92BF4-1450-45C9-BEF8-817A44EED8E8}" type="pres">
      <dgm:prSet presAssocID="{989A1976-30B0-4825-952F-6338E27118BA}" presName="composite" presStyleCnt="0"/>
      <dgm:spPr/>
    </dgm:pt>
    <dgm:pt modelId="{3C9A85EC-360C-4D62-8E82-EB18385430F6}" type="pres">
      <dgm:prSet presAssocID="{989A1976-30B0-4825-952F-6338E27118BA}" presName="imgShp" presStyleLbl="fgImgPlace1" presStyleIdx="2" presStyleCnt="3" custLinFactNeighborX="-23786" custLinFactNeighborY="-898"/>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10000" b="-10000"/>
          </a:stretch>
        </a:blipFill>
      </dgm:spPr>
      <dgm:t>
        <a:bodyPr/>
        <a:lstStyle/>
        <a:p>
          <a:endParaRPr lang="ru-RU"/>
        </a:p>
      </dgm:t>
    </dgm:pt>
    <dgm:pt modelId="{F837D657-A3AB-49A3-8954-EB102FAD862C}" type="pres">
      <dgm:prSet presAssocID="{989A1976-30B0-4825-952F-6338E27118BA}" presName="txShp" presStyleLbl="node1" presStyleIdx="2" presStyleCnt="3" custScaleX="108377">
        <dgm:presLayoutVars>
          <dgm:bulletEnabled val="1"/>
        </dgm:presLayoutVars>
      </dgm:prSet>
      <dgm:spPr/>
      <dgm:t>
        <a:bodyPr/>
        <a:lstStyle/>
        <a:p>
          <a:endParaRPr lang="ru-RU"/>
        </a:p>
      </dgm:t>
    </dgm:pt>
  </dgm:ptLst>
  <dgm:cxnLst>
    <dgm:cxn modelId="{8DA4F00C-FB44-489F-972E-D9E6331B7432}" srcId="{05FCDC45-2DDA-4B7B-BF30-4878416D38D2}" destId="{989A1976-30B0-4825-952F-6338E27118BA}" srcOrd="2" destOrd="0" parTransId="{16FF4EBB-746C-419D-870F-7C938EB04480}" sibTransId="{3E0A4CEC-ACAE-4D07-82E0-4AD94A571217}"/>
    <dgm:cxn modelId="{65E2EDB0-7CD3-47EE-8188-6C71CE210094}" type="presOf" srcId="{B5B57769-E5B8-40F5-8B74-0130DB620F2E}" destId="{78F13288-AFCE-4438-AE61-9E64DD521812}" srcOrd="0" destOrd="0" presId="urn:microsoft.com/office/officeart/2005/8/layout/vList3#1"/>
    <dgm:cxn modelId="{3DD1A191-9347-44BE-A56C-43EDC32939BD}" type="presOf" srcId="{989A1976-30B0-4825-952F-6338E27118BA}" destId="{F837D657-A3AB-49A3-8954-EB102FAD862C}" srcOrd="0" destOrd="0" presId="urn:microsoft.com/office/officeart/2005/8/layout/vList3#1"/>
    <dgm:cxn modelId="{888F9933-D5A3-4A35-8F6F-DF469E09F80F}" type="presOf" srcId="{91893F39-A83E-4727-90AA-94443B2C099A}" destId="{AD8F4DF5-94F9-4407-87EB-A801A52F2E99}" srcOrd="0" destOrd="0" presId="urn:microsoft.com/office/officeart/2005/8/layout/vList3#1"/>
    <dgm:cxn modelId="{CB5F9475-19F2-4532-A432-B0E57FE18FBC}" srcId="{05FCDC45-2DDA-4B7B-BF30-4878416D38D2}" destId="{B5B57769-E5B8-40F5-8B74-0130DB620F2E}" srcOrd="0" destOrd="0" parTransId="{A88AE3B2-B3E9-4457-8A9F-6FDFEABC9425}" sibTransId="{23563AC3-691E-421A-A41D-91C185AE3E39}"/>
    <dgm:cxn modelId="{BA9DC2F8-D6AC-42B3-876D-DAAA5DBFC791}" type="presOf" srcId="{05FCDC45-2DDA-4B7B-BF30-4878416D38D2}" destId="{4CC2D0F6-3899-40AF-964A-25F6E6D6500E}" srcOrd="0" destOrd="0" presId="urn:microsoft.com/office/officeart/2005/8/layout/vList3#1"/>
    <dgm:cxn modelId="{62710785-C289-444D-ACE7-F19C4655D2E7}" srcId="{05FCDC45-2DDA-4B7B-BF30-4878416D38D2}" destId="{91893F39-A83E-4727-90AA-94443B2C099A}" srcOrd="1" destOrd="0" parTransId="{B02A3F0E-9E7A-4AE3-9D81-49610A6B45A1}" sibTransId="{91A66164-22F3-4490-8B5E-42F1F361054B}"/>
    <dgm:cxn modelId="{CF65BCE1-C304-4CB4-B8C9-353A59B5853E}" type="presParOf" srcId="{4CC2D0F6-3899-40AF-964A-25F6E6D6500E}" destId="{8D0C5E13-9230-4FE3-A1FC-7463DB488338}" srcOrd="0" destOrd="0" presId="urn:microsoft.com/office/officeart/2005/8/layout/vList3#1"/>
    <dgm:cxn modelId="{7E7F800C-DE4B-4FA2-9CA0-B2B3B906B380}" type="presParOf" srcId="{8D0C5E13-9230-4FE3-A1FC-7463DB488338}" destId="{301B5C80-C5CE-42BE-9ACC-97171BFBA3DE}" srcOrd="0" destOrd="0" presId="urn:microsoft.com/office/officeart/2005/8/layout/vList3#1"/>
    <dgm:cxn modelId="{C66C419C-8EE1-4F88-9832-A7C1BB514BA0}" type="presParOf" srcId="{8D0C5E13-9230-4FE3-A1FC-7463DB488338}" destId="{78F13288-AFCE-4438-AE61-9E64DD521812}" srcOrd="1" destOrd="0" presId="urn:microsoft.com/office/officeart/2005/8/layout/vList3#1"/>
    <dgm:cxn modelId="{18B3853B-4280-4948-8CFF-14E1D70E5E63}" type="presParOf" srcId="{4CC2D0F6-3899-40AF-964A-25F6E6D6500E}" destId="{CC0019A6-F737-4639-8F26-DB81DD2520B8}" srcOrd="1" destOrd="0" presId="urn:microsoft.com/office/officeart/2005/8/layout/vList3#1"/>
    <dgm:cxn modelId="{99BB7C1F-30BE-4342-998D-9A281C131999}" type="presParOf" srcId="{4CC2D0F6-3899-40AF-964A-25F6E6D6500E}" destId="{E9020596-FF56-4D4B-8EA7-12902A3700C5}" srcOrd="2" destOrd="0" presId="urn:microsoft.com/office/officeart/2005/8/layout/vList3#1"/>
    <dgm:cxn modelId="{B90D7810-F80A-4585-BFAD-79164B59521A}" type="presParOf" srcId="{E9020596-FF56-4D4B-8EA7-12902A3700C5}" destId="{AF19BD2A-9CED-4827-A77A-3B98AAF1359E}" srcOrd="0" destOrd="0" presId="urn:microsoft.com/office/officeart/2005/8/layout/vList3#1"/>
    <dgm:cxn modelId="{DAA8C4F9-1EEA-4CA9-B70D-A8201A721C41}" type="presParOf" srcId="{E9020596-FF56-4D4B-8EA7-12902A3700C5}" destId="{AD8F4DF5-94F9-4407-87EB-A801A52F2E99}" srcOrd="1" destOrd="0" presId="urn:microsoft.com/office/officeart/2005/8/layout/vList3#1"/>
    <dgm:cxn modelId="{3120851F-3F10-4337-964B-8A28D2AC05A8}" type="presParOf" srcId="{4CC2D0F6-3899-40AF-964A-25F6E6D6500E}" destId="{B0A3DF1A-82B4-44D3-A958-1D9D70300885}" srcOrd="3" destOrd="0" presId="urn:microsoft.com/office/officeart/2005/8/layout/vList3#1"/>
    <dgm:cxn modelId="{9A1CF487-9D5B-4410-999E-A348D3B0FA23}" type="presParOf" srcId="{4CC2D0F6-3899-40AF-964A-25F6E6D6500E}" destId="{33A92BF4-1450-45C9-BEF8-817A44EED8E8}" srcOrd="4" destOrd="0" presId="urn:microsoft.com/office/officeart/2005/8/layout/vList3#1"/>
    <dgm:cxn modelId="{112FF2F0-87AB-43C4-AE66-16CC87C55113}" type="presParOf" srcId="{33A92BF4-1450-45C9-BEF8-817A44EED8E8}" destId="{3C9A85EC-360C-4D62-8E82-EB18385430F6}" srcOrd="0" destOrd="0" presId="urn:microsoft.com/office/officeart/2005/8/layout/vList3#1"/>
    <dgm:cxn modelId="{B4BB5534-3198-4B68-BB7B-809794DB0329}" type="presParOf" srcId="{33A92BF4-1450-45C9-BEF8-817A44EED8E8}" destId="{F837D657-A3AB-49A3-8954-EB102FAD862C}" srcOrd="1" destOrd="0" presId="urn:microsoft.com/office/officeart/2005/8/layout/vList3#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F25660-750F-4441-B7F0-1620DD65ED5F}" type="doc">
      <dgm:prSet loTypeId="urn:microsoft.com/office/officeart/2005/8/layout/pyramid2" loCatId="pyramid" qsTypeId="urn:microsoft.com/office/officeart/2005/8/quickstyle/simple2" qsCatId="simple" csTypeId="urn:microsoft.com/office/officeart/2005/8/colors/colorful2" csCatId="colorful" phldr="1"/>
      <dgm:spPr/>
    </dgm:pt>
    <dgm:pt modelId="{2389857D-E31A-43CA-A4BF-E8B04DB8C1CF}">
      <dgm:prSet phldrT="[Текст]" custT="1"/>
      <dgm:spPr/>
      <dgm:t>
        <a:bodyPr/>
        <a:lstStyle/>
        <a:p>
          <a:pPr marL="0" indent="0">
            <a:tabLst>
              <a:tab pos="6543675" algn="l"/>
            </a:tabLst>
          </a:pPr>
          <a:r>
            <a:rPr lang="ru-RU" altLang="ru-RU" sz="1400" b="1" baseline="0" dirty="0" smtClean="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rPr>
            <a:t>НЕЛЬЗЯ</a:t>
          </a:r>
          <a:r>
            <a:rPr lang="ru-RU" altLang="ru-RU" sz="1100" b="1" baseline="0" dirty="0" smtClean="0">
              <a:cs typeface="Times New Roman" panose="02020603050405020304" pitchFamily="18" charset="0"/>
            </a:rPr>
            <a:t> </a:t>
          </a:r>
          <a:r>
            <a:rPr lang="ru-RU" altLang="ru-RU" sz="1400" baseline="0" dirty="0" smtClean="0">
              <a:cs typeface="Times New Roman" panose="02020603050405020304" pitchFamily="18" charset="0"/>
            </a:rPr>
            <a:t>передавать деньги в организации, которые не обладают соответствующими лицензиями на осуществление деятельности на финансовом рынке, а также передавать деньги друзьям </a:t>
          </a:r>
        </a:p>
        <a:p>
          <a:pPr marL="0" indent="0">
            <a:tabLst>
              <a:tab pos="6543675" algn="l"/>
            </a:tabLst>
          </a:pPr>
          <a:r>
            <a:rPr lang="ru-RU" altLang="ru-RU" sz="1400" baseline="0" dirty="0" smtClean="0">
              <a:cs typeface="Times New Roman" panose="02020603050405020304" pitchFamily="18" charset="0"/>
            </a:rPr>
            <a:t>(</a:t>
          </a:r>
          <a:r>
            <a:rPr lang="ru-RU" altLang="ru-RU" sz="1400" u="sng" baseline="0" dirty="0" smtClean="0">
              <a:cs typeface="Times New Roman" panose="02020603050405020304" pitchFamily="18" charset="0"/>
            </a:rPr>
            <a:t>потеряешь и деньги, и друга!)</a:t>
          </a:r>
          <a:r>
            <a:rPr lang="ru-RU" altLang="ru-RU" sz="1400" baseline="0" dirty="0" smtClean="0">
              <a:cs typeface="Times New Roman" panose="02020603050405020304" pitchFamily="18" charset="0"/>
            </a:rPr>
            <a:t>.</a:t>
          </a:r>
          <a:endParaRPr lang="ru-RU" altLang="ru-RU" sz="1400" u="sng" baseline="0" dirty="0" smtClean="0">
            <a:cs typeface="Times New Roman" panose="02020603050405020304" pitchFamily="18" charset="0"/>
          </a:endParaRPr>
        </a:p>
      </dgm:t>
    </dgm:pt>
    <dgm:pt modelId="{CDA54F3C-2177-4724-92EC-F6D564E7EC32}" type="parTrans" cxnId="{943C9427-A2DD-4BA7-B6AC-AE6AA95124F3}">
      <dgm:prSet/>
      <dgm:spPr/>
      <dgm:t>
        <a:bodyPr/>
        <a:lstStyle/>
        <a:p>
          <a:endParaRPr lang="ru-RU"/>
        </a:p>
      </dgm:t>
    </dgm:pt>
    <dgm:pt modelId="{46A1B385-6AB0-4DC4-B097-F38551E089D6}" type="sibTrans" cxnId="{943C9427-A2DD-4BA7-B6AC-AE6AA95124F3}">
      <dgm:prSet/>
      <dgm:spPr/>
      <dgm:t>
        <a:bodyPr/>
        <a:lstStyle/>
        <a:p>
          <a:endParaRPr lang="ru-RU"/>
        </a:p>
      </dgm:t>
    </dgm:pt>
    <dgm:pt modelId="{390CD474-BDD5-4A6B-9B97-F94B8D64F283}">
      <dgm:prSet/>
      <dgm:spPr/>
      <dgm:t>
        <a:bodyPr/>
        <a:lstStyle/>
        <a:p>
          <a:r>
            <a:rPr lang="ru-RU" altLang="ru-RU" b="1" dirty="0" smtClean="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rPr>
            <a:t>НЕЛЬЗЯ</a:t>
          </a:r>
          <a:r>
            <a:rPr lang="ru-RU" altLang="ru-RU" b="1" dirty="0" smtClean="0">
              <a:cs typeface="Times New Roman" panose="02020603050405020304" pitchFamily="18" charset="0"/>
            </a:rPr>
            <a:t> </a:t>
          </a:r>
          <a:r>
            <a:rPr lang="ru-RU" altLang="ru-RU" dirty="0" smtClean="0">
              <a:cs typeface="Times New Roman" panose="02020603050405020304" pitchFamily="18" charset="0"/>
            </a:rPr>
            <a:t>поддаваться на предложения о вложении денег в «</a:t>
          </a:r>
          <a:r>
            <a:rPr lang="ru-RU" altLang="ru-RU" u="sng" dirty="0" smtClean="0">
              <a:cs typeface="Times New Roman" panose="02020603050405020304" pitchFamily="18" charset="0"/>
            </a:rPr>
            <a:t>суперприбыльные</a:t>
          </a:r>
          <a:r>
            <a:rPr lang="ru-RU" altLang="ru-RU" dirty="0" smtClean="0">
              <a:cs typeface="Times New Roman" panose="02020603050405020304" pitchFamily="18" charset="0"/>
            </a:rPr>
            <a:t>» финансовые инструменты, если не понимаешь, как это работает.</a:t>
          </a:r>
        </a:p>
      </dgm:t>
    </dgm:pt>
    <dgm:pt modelId="{7226B16F-92EA-4AA6-B759-0796B2B6C23D}" type="parTrans" cxnId="{13C3F202-93BB-4EFA-9519-6B0ECEB9D3C8}">
      <dgm:prSet/>
      <dgm:spPr/>
      <dgm:t>
        <a:bodyPr/>
        <a:lstStyle/>
        <a:p>
          <a:endParaRPr lang="ru-RU"/>
        </a:p>
      </dgm:t>
    </dgm:pt>
    <dgm:pt modelId="{F6CA2EA5-8B6A-429F-A122-97E9C2B0ED74}" type="sibTrans" cxnId="{13C3F202-93BB-4EFA-9519-6B0ECEB9D3C8}">
      <dgm:prSet/>
      <dgm:spPr/>
      <dgm:t>
        <a:bodyPr/>
        <a:lstStyle/>
        <a:p>
          <a:endParaRPr lang="ru-RU"/>
        </a:p>
      </dgm:t>
    </dgm:pt>
    <dgm:pt modelId="{97D63EE6-38D4-43EF-83BF-1BC15CFB64C2}">
      <dgm:prSet custT="1"/>
      <dgm:spPr/>
      <dgm:t>
        <a:bodyPr/>
        <a:lstStyle/>
        <a:p>
          <a:r>
            <a:rPr lang="ru-RU" altLang="ru-RU" sz="1400" b="1" dirty="0" smtClean="0">
              <a:solidFill>
                <a:schemeClr val="accent5">
                  <a:lumMod val="7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sz="1400" b="1" dirty="0" smtClean="0">
              <a:solidFill>
                <a:schemeClr val="accent5">
                  <a:lumMod val="75000"/>
                </a:schemeClr>
              </a:solidFill>
              <a:latin typeface="+mn-lt"/>
              <a:cs typeface="Times New Roman" panose="02020603050405020304" pitchFamily="18" charset="0"/>
            </a:rPr>
            <a:t> </a:t>
          </a:r>
          <a:r>
            <a:rPr lang="ru-RU" altLang="ru-RU" sz="1400" dirty="0" smtClean="0">
              <a:latin typeface="+mn-lt"/>
              <a:cs typeface="Times New Roman" panose="02020603050405020304" pitchFamily="18" charset="0"/>
            </a:rPr>
            <a:t>передавать кому-либо свой паспорт, так как мошенники могут воспользоваться вашими данными при оформлении кредитов или совершении сомнительных сделок или операций.</a:t>
          </a:r>
          <a:endParaRPr lang="ru-RU" altLang="ru-RU" sz="1400" dirty="0">
            <a:latin typeface="+mn-lt"/>
            <a:cs typeface="Times New Roman" panose="02020603050405020304" pitchFamily="18" charset="0"/>
          </a:endParaRPr>
        </a:p>
      </dgm:t>
    </dgm:pt>
    <dgm:pt modelId="{50B5F865-864F-426B-9A2F-F662A21C5A37}" type="parTrans" cxnId="{E6D0C23D-E86A-4BE4-9134-8808C0FAA5EA}">
      <dgm:prSet/>
      <dgm:spPr/>
      <dgm:t>
        <a:bodyPr/>
        <a:lstStyle/>
        <a:p>
          <a:endParaRPr lang="ru-RU"/>
        </a:p>
      </dgm:t>
    </dgm:pt>
    <dgm:pt modelId="{B4018079-A379-496A-A6AE-3701D528D1FB}" type="sibTrans" cxnId="{E6D0C23D-E86A-4BE4-9134-8808C0FAA5EA}">
      <dgm:prSet/>
      <dgm:spPr/>
      <dgm:t>
        <a:bodyPr/>
        <a:lstStyle/>
        <a:p>
          <a:endParaRPr lang="ru-RU"/>
        </a:p>
      </dgm:t>
    </dgm:pt>
    <dgm:pt modelId="{172ACF92-84A6-47B9-9E25-82940F7766AE}">
      <dgm:prSet/>
      <dgm:spPr/>
      <dgm:t>
        <a:bodyPr/>
        <a:lstStyle/>
        <a:p>
          <a:r>
            <a:rPr lang="ru-RU" altLang="ru-RU" b="1" dirty="0" smtClean="0">
              <a:solidFill>
                <a:schemeClr val="accent5">
                  <a:lumMod val="7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b="1" dirty="0" smtClean="0">
              <a:latin typeface="+mn-lt"/>
              <a:cs typeface="Times New Roman" panose="02020603050405020304" pitchFamily="18" charset="0"/>
            </a:rPr>
            <a:t> </a:t>
          </a:r>
          <a:r>
            <a:rPr lang="ru-RU" altLang="ru-RU" dirty="0" smtClean="0">
              <a:latin typeface="+mn-lt"/>
              <a:cs typeface="Times New Roman" panose="02020603050405020304" pitchFamily="18" charset="0"/>
            </a:rPr>
            <a:t>использовать банковскую карту в неизвестных банкоматах (на улице, в нелюдных местах).</a:t>
          </a:r>
          <a:endParaRPr lang="ru-RU" altLang="ru-RU" dirty="0">
            <a:latin typeface="+mn-lt"/>
            <a:cs typeface="Times New Roman" panose="02020603050405020304" pitchFamily="18" charset="0"/>
          </a:endParaRPr>
        </a:p>
      </dgm:t>
    </dgm:pt>
    <dgm:pt modelId="{4DA97928-6FFA-4C65-9EC1-7F49A425BB84}" type="parTrans" cxnId="{39AB4F3C-E7AE-47C6-9B6A-11195B9B667E}">
      <dgm:prSet/>
      <dgm:spPr/>
      <dgm:t>
        <a:bodyPr/>
        <a:lstStyle/>
        <a:p>
          <a:endParaRPr lang="ru-RU"/>
        </a:p>
      </dgm:t>
    </dgm:pt>
    <dgm:pt modelId="{8FEAFDD2-DB6C-4E44-9220-B52B68E999B6}" type="sibTrans" cxnId="{39AB4F3C-E7AE-47C6-9B6A-11195B9B667E}">
      <dgm:prSet/>
      <dgm:spPr/>
      <dgm:t>
        <a:bodyPr/>
        <a:lstStyle/>
        <a:p>
          <a:endParaRPr lang="ru-RU"/>
        </a:p>
      </dgm:t>
    </dgm:pt>
    <dgm:pt modelId="{0129F7FD-D7FA-487A-BE8E-BCB83C306578}" type="pres">
      <dgm:prSet presAssocID="{B2F25660-750F-4441-B7F0-1620DD65ED5F}" presName="compositeShape" presStyleCnt="0">
        <dgm:presLayoutVars>
          <dgm:dir/>
          <dgm:resizeHandles/>
        </dgm:presLayoutVars>
      </dgm:prSet>
      <dgm:spPr/>
    </dgm:pt>
    <dgm:pt modelId="{AB2D7CF2-85D3-4986-96A0-1866D6B15AE9}" type="pres">
      <dgm:prSet presAssocID="{B2F25660-750F-4441-B7F0-1620DD65ED5F}" presName="pyramid" presStyleLbl="node1" presStyleIdx="0" presStyleCnt="1" custLinFactNeighborX="-25096" custLinFactNeighborY="433"/>
      <dgm:spPr/>
    </dgm:pt>
    <dgm:pt modelId="{3B09720C-3174-4988-A356-EA004460E851}" type="pres">
      <dgm:prSet presAssocID="{B2F25660-750F-4441-B7F0-1620DD65ED5F}" presName="theList" presStyleCnt="0"/>
      <dgm:spPr/>
    </dgm:pt>
    <dgm:pt modelId="{B1D9806E-CC78-4CBE-AC85-8D2EBA2BAACA}" type="pres">
      <dgm:prSet presAssocID="{2389857D-E31A-43CA-A4BF-E8B04DB8C1CF}" presName="aNode" presStyleLbl="fgAcc1" presStyleIdx="0" presStyleCnt="4" custScaleX="198595" custLinFactNeighborX="11096" custLinFactNeighborY="-11353">
        <dgm:presLayoutVars>
          <dgm:bulletEnabled val="1"/>
        </dgm:presLayoutVars>
      </dgm:prSet>
      <dgm:spPr/>
      <dgm:t>
        <a:bodyPr/>
        <a:lstStyle/>
        <a:p>
          <a:endParaRPr lang="ru-RU"/>
        </a:p>
      </dgm:t>
    </dgm:pt>
    <dgm:pt modelId="{61FD2F52-C61B-4A1F-8A90-CE2054E94666}" type="pres">
      <dgm:prSet presAssocID="{2389857D-E31A-43CA-A4BF-E8B04DB8C1CF}" presName="aSpace" presStyleCnt="0"/>
      <dgm:spPr/>
    </dgm:pt>
    <dgm:pt modelId="{E85EAA26-1E2E-428A-BCA8-CD271505CB35}" type="pres">
      <dgm:prSet presAssocID="{97D63EE6-38D4-43EF-83BF-1BC15CFB64C2}" presName="aNode" presStyleLbl="fgAcc1" presStyleIdx="1" presStyleCnt="4" custScaleX="198595" custLinFactNeighborX="10318" custLinFactNeighborY="-19476">
        <dgm:presLayoutVars>
          <dgm:bulletEnabled val="1"/>
        </dgm:presLayoutVars>
      </dgm:prSet>
      <dgm:spPr/>
      <dgm:t>
        <a:bodyPr/>
        <a:lstStyle/>
        <a:p>
          <a:endParaRPr lang="ru-RU"/>
        </a:p>
      </dgm:t>
    </dgm:pt>
    <dgm:pt modelId="{59C525BA-0EFD-4052-BA1E-352DB4C940F1}" type="pres">
      <dgm:prSet presAssocID="{97D63EE6-38D4-43EF-83BF-1BC15CFB64C2}" presName="aSpace" presStyleCnt="0"/>
      <dgm:spPr/>
    </dgm:pt>
    <dgm:pt modelId="{342EB001-B8DA-4A2F-A843-8DCC6C038D2E}" type="pres">
      <dgm:prSet presAssocID="{390CD474-BDD5-4A6B-9B97-F94B8D64F283}" presName="aNode" presStyleLbl="fgAcc1" presStyleIdx="2" presStyleCnt="4" custScaleX="198262" custLinFactNeighborX="9985" custLinFactNeighborY="-9738">
        <dgm:presLayoutVars>
          <dgm:bulletEnabled val="1"/>
        </dgm:presLayoutVars>
      </dgm:prSet>
      <dgm:spPr/>
      <dgm:t>
        <a:bodyPr/>
        <a:lstStyle/>
        <a:p>
          <a:endParaRPr lang="ru-RU"/>
        </a:p>
      </dgm:t>
    </dgm:pt>
    <dgm:pt modelId="{8A74DEF0-F92B-40B6-8C25-2137C724EACC}" type="pres">
      <dgm:prSet presAssocID="{390CD474-BDD5-4A6B-9B97-F94B8D64F283}" presName="aSpace" presStyleCnt="0"/>
      <dgm:spPr/>
    </dgm:pt>
    <dgm:pt modelId="{1E3D1491-D42E-43DF-A8CD-09A02904EDEE}" type="pres">
      <dgm:prSet presAssocID="{172ACF92-84A6-47B9-9E25-82940F7766AE}" presName="aNode" presStyleLbl="fgAcc1" presStyleIdx="3" presStyleCnt="4" custScaleX="198595" custLinFactNeighborX="10651" custLinFactNeighborY="-19476">
        <dgm:presLayoutVars>
          <dgm:bulletEnabled val="1"/>
        </dgm:presLayoutVars>
      </dgm:prSet>
      <dgm:spPr/>
      <dgm:t>
        <a:bodyPr/>
        <a:lstStyle/>
        <a:p>
          <a:endParaRPr lang="ru-RU"/>
        </a:p>
      </dgm:t>
    </dgm:pt>
    <dgm:pt modelId="{EF917993-C736-47B9-84FD-E363EB8E12A5}" type="pres">
      <dgm:prSet presAssocID="{172ACF92-84A6-47B9-9E25-82940F7766AE}" presName="aSpace" presStyleCnt="0"/>
      <dgm:spPr/>
    </dgm:pt>
  </dgm:ptLst>
  <dgm:cxnLst>
    <dgm:cxn modelId="{84BE0268-DB0D-4984-A9EF-FD288013EB7F}" type="presOf" srcId="{B2F25660-750F-4441-B7F0-1620DD65ED5F}" destId="{0129F7FD-D7FA-487A-BE8E-BCB83C306578}" srcOrd="0" destOrd="0" presId="urn:microsoft.com/office/officeart/2005/8/layout/pyramid2"/>
    <dgm:cxn modelId="{17CFBD0B-777E-4AD9-84DA-DEACCB0FB7D9}" type="presOf" srcId="{390CD474-BDD5-4A6B-9B97-F94B8D64F283}" destId="{342EB001-B8DA-4A2F-A843-8DCC6C038D2E}" srcOrd="0" destOrd="0" presId="urn:microsoft.com/office/officeart/2005/8/layout/pyramid2"/>
    <dgm:cxn modelId="{943C9427-A2DD-4BA7-B6AC-AE6AA95124F3}" srcId="{B2F25660-750F-4441-B7F0-1620DD65ED5F}" destId="{2389857D-E31A-43CA-A4BF-E8B04DB8C1CF}" srcOrd="0" destOrd="0" parTransId="{CDA54F3C-2177-4724-92EC-F6D564E7EC32}" sibTransId="{46A1B385-6AB0-4DC4-B097-F38551E089D6}"/>
    <dgm:cxn modelId="{13C3F202-93BB-4EFA-9519-6B0ECEB9D3C8}" srcId="{B2F25660-750F-4441-B7F0-1620DD65ED5F}" destId="{390CD474-BDD5-4A6B-9B97-F94B8D64F283}" srcOrd="2" destOrd="0" parTransId="{7226B16F-92EA-4AA6-B759-0796B2B6C23D}" sibTransId="{F6CA2EA5-8B6A-429F-A122-97E9C2B0ED74}"/>
    <dgm:cxn modelId="{91AAF0D6-A96A-4C51-ADD6-0BB6ECA2C925}" type="presOf" srcId="{2389857D-E31A-43CA-A4BF-E8B04DB8C1CF}" destId="{B1D9806E-CC78-4CBE-AC85-8D2EBA2BAACA}" srcOrd="0" destOrd="0" presId="urn:microsoft.com/office/officeart/2005/8/layout/pyramid2"/>
    <dgm:cxn modelId="{E6D0C23D-E86A-4BE4-9134-8808C0FAA5EA}" srcId="{B2F25660-750F-4441-B7F0-1620DD65ED5F}" destId="{97D63EE6-38D4-43EF-83BF-1BC15CFB64C2}" srcOrd="1" destOrd="0" parTransId="{50B5F865-864F-426B-9A2F-F662A21C5A37}" sibTransId="{B4018079-A379-496A-A6AE-3701D528D1FB}"/>
    <dgm:cxn modelId="{39AB4F3C-E7AE-47C6-9B6A-11195B9B667E}" srcId="{B2F25660-750F-4441-B7F0-1620DD65ED5F}" destId="{172ACF92-84A6-47B9-9E25-82940F7766AE}" srcOrd="3" destOrd="0" parTransId="{4DA97928-6FFA-4C65-9EC1-7F49A425BB84}" sibTransId="{8FEAFDD2-DB6C-4E44-9220-B52B68E999B6}"/>
    <dgm:cxn modelId="{472C174B-2782-4674-80A0-96D6492247B5}" type="presOf" srcId="{97D63EE6-38D4-43EF-83BF-1BC15CFB64C2}" destId="{E85EAA26-1E2E-428A-BCA8-CD271505CB35}" srcOrd="0" destOrd="0" presId="urn:microsoft.com/office/officeart/2005/8/layout/pyramid2"/>
    <dgm:cxn modelId="{3163E769-1842-4687-896C-CF9282D093EF}" type="presOf" srcId="{172ACF92-84A6-47B9-9E25-82940F7766AE}" destId="{1E3D1491-D42E-43DF-A8CD-09A02904EDEE}" srcOrd="0" destOrd="0" presId="urn:microsoft.com/office/officeart/2005/8/layout/pyramid2"/>
    <dgm:cxn modelId="{C81FB445-555B-4BB7-BA7C-FC527020F42C}" type="presParOf" srcId="{0129F7FD-D7FA-487A-BE8E-BCB83C306578}" destId="{AB2D7CF2-85D3-4986-96A0-1866D6B15AE9}" srcOrd="0" destOrd="0" presId="urn:microsoft.com/office/officeart/2005/8/layout/pyramid2"/>
    <dgm:cxn modelId="{2DD1CA9D-E0E7-4719-9C64-6BD033F4400C}" type="presParOf" srcId="{0129F7FD-D7FA-487A-BE8E-BCB83C306578}" destId="{3B09720C-3174-4988-A356-EA004460E851}" srcOrd="1" destOrd="0" presId="urn:microsoft.com/office/officeart/2005/8/layout/pyramid2"/>
    <dgm:cxn modelId="{95ECCF3E-FC68-4AC2-A135-AA90B83FF86D}" type="presParOf" srcId="{3B09720C-3174-4988-A356-EA004460E851}" destId="{B1D9806E-CC78-4CBE-AC85-8D2EBA2BAACA}" srcOrd="0" destOrd="0" presId="urn:microsoft.com/office/officeart/2005/8/layout/pyramid2"/>
    <dgm:cxn modelId="{02196FA0-FDA5-4E69-A68E-304FFD82561E}" type="presParOf" srcId="{3B09720C-3174-4988-A356-EA004460E851}" destId="{61FD2F52-C61B-4A1F-8A90-CE2054E94666}" srcOrd="1" destOrd="0" presId="urn:microsoft.com/office/officeart/2005/8/layout/pyramid2"/>
    <dgm:cxn modelId="{EC390D40-86D9-43FE-91C5-F95B1AB48DB1}" type="presParOf" srcId="{3B09720C-3174-4988-A356-EA004460E851}" destId="{E85EAA26-1E2E-428A-BCA8-CD271505CB35}" srcOrd="2" destOrd="0" presId="urn:microsoft.com/office/officeart/2005/8/layout/pyramid2"/>
    <dgm:cxn modelId="{262ACF36-4E81-438C-9BFE-6101BB4408B4}" type="presParOf" srcId="{3B09720C-3174-4988-A356-EA004460E851}" destId="{59C525BA-0EFD-4052-BA1E-352DB4C940F1}" srcOrd="3" destOrd="0" presId="urn:microsoft.com/office/officeart/2005/8/layout/pyramid2"/>
    <dgm:cxn modelId="{771611A4-B795-43E5-90E0-4BCAC2AAEF5B}" type="presParOf" srcId="{3B09720C-3174-4988-A356-EA004460E851}" destId="{342EB001-B8DA-4A2F-A843-8DCC6C038D2E}" srcOrd="4" destOrd="0" presId="urn:microsoft.com/office/officeart/2005/8/layout/pyramid2"/>
    <dgm:cxn modelId="{6A2EA77E-FA45-444E-885E-0700A29137DC}" type="presParOf" srcId="{3B09720C-3174-4988-A356-EA004460E851}" destId="{8A74DEF0-F92B-40B6-8C25-2137C724EACC}" srcOrd="5" destOrd="0" presId="urn:microsoft.com/office/officeart/2005/8/layout/pyramid2"/>
    <dgm:cxn modelId="{0586A70E-667C-4B23-9A7F-BCA242F07EC7}" type="presParOf" srcId="{3B09720C-3174-4988-A356-EA004460E851}" destId="{1E3D1491-D42E-43DF-A8CD-09A02904EDEE}" srcOrd="6" destOrd="0" presId="urn:microsoft.com/office/officeart/2005/8/layout/pyramid2"/>
    <dgm:cxn modelId="{2A5183A3-3D3A-41D4-9394-25EDABF79D11}" type="presParOf" srcId="{3B09720C-3174-4988-A356-EA004460E851}" destId="{EF917993-C736-47B9-84FD-E363EB8E12A5}" srcOrd="7" destOrd="0" presId="urn:microsoft.com/office/officeart/2005/8/layout/pyramid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DFE920-FE4E-6C45-8CAD-AB0966FD0436}" type="doc">
      <dgm:prSet loTypeId="urn:microsoft.com/office/officeart/2005/8/layout/vList2" loCatId="" qsTypeId="urn:microsoft.com/office/officeart/2005/8/quickstyle/simple3" qsCatId="simple" csTypeId="urn:microsoft.com/office/officeart/2005/8/colors/colorful2" csCatId="colorful" phldr="1"/>
      <dgm:spPr/>
      <dgm:t>
        <a:bodyPr/>
        <a:lstStyle/>
        <a:p>
          <a:endParaRPr lang="ru-RU"/>
        </a:p>
      </dgm:t>
    </dgm:pt>
    <dgm:pt modelId="{3CB4338C-1FC2-504F-90C6-68BD03B33E45}">
      <dgm:prSet custT="1"/>
      <dgm:spPr/>
      <dgm:t>
        <a:bodyPr/>
        <a:lstStyle/>
        <a:p>
          <a:pPr algn="ctr" rtl="0"/>
          <a:r>
            <a:rPr lang="uk-UA" sz="1800" dirty="0" smtClean="0">
              <a:latin typeface="+mn-lt"/>
              <a:cs typeface="Times New Roman" panose="02020603050405020304" pitchFamily="18" charset="0"/>
            </a:rPr>
            <a:t>Планируйте свою жизнь!</a:t>
          </a:r>
          <a:endParaRPr lang="uk-UA" sz="1800" dirty="0">
            <a:latin typeface="+mn-lt"/>
            <a:cs typeface="Times New Roman" panose="02020603050405020304" pitchFamily="18" charset="0"/>
          </a:endParaRPr>
        </a:p>
      </dgm:t>
    </dgm:pt>
    <dgm:pt modelId="{90EFAD6D-B178-824C-980A-90E985D15C5F}" type="parTrans" cxnId="{95D8F797-FD42-1646-9E95-A0E1B91525D9}">
      <dgm:prSet/>
      <dgm:spPr/>
      <dgm:t>
        <a:bodyPr/>
        <a:lstStyle/>
        <a:p>
          <a:endParaRPr lang="ru-RU"/>
        </a:p>
      </dgm:t>
    </dgm:pt>
    <dgm:pt modelId="{E5FE13B8-8988-B34F-A5FD-43024CDAF72E}" type="sibTrans" cxnId="{95D8F797-FD42-1646-9E95-A0E1B91525D9}">
      <dgm:prSet/>
      <dgm:spPr/>
      <dgm:t>
        <a:bodyPr/>
        <a:lstStyle/>
        <a:p>
          <a:endParaRPr lang="ru-RU"/>
        </a:p>
      </dgm:t>
    </dgm:pt>
    <dgm:pt modelId="{72FBD302-F70F-491D-BF15-421594C6AD1A}">
      <dgm:prSet custT="1"/>
      <dgm:spPr/>
      <dgm:t>
        <a:bodyPr/>
        <a:lstStyle/>
        <a:p>
          <a:pPr algn="ctr" rtl="0"/>
          <a:r>
            <a:rPr lang="bg-BG" sz="1800" dirty="0" smtClean="0">
              <a:latin typeface="+mn-lt"/>
              <a:cs typeface="Times New Roman" panose="02020603050405020304" pitchFamily="18" charset="0"/>
            </a:rPr>
            <a:t>Ведите учет доходов и расходов!</a:t>
          </a:r>
          <a:endParaRPr lang="uk-UA" sz="1800" dirty="0">
            <a:latin typeface="+mn-lt"/>
            <a:cs typeface="Times New Roman" panose="02020603050405020304" pitchFamily="18" charset="0"/>
          </a:endParaRPr>
        </a:p>
      </dgm:t>
    </dgm:pt>
    <dgm:pt modelId="{BA8A186C-54EF-4CE3-82F2-19822860F5ED}" type="parTrans" cxnId="{F007E5A0-5F8D-40A6-A89B-897984E25515}">
      <dgm:prSet/>
      <dgm:spPr/>
      <dgm:t>
        <a:bodyPr/>
        <a:lstStyle/>
        <a:p>
          <a:endParaRPr lang="ru-RU"/>
        </a:p>
      </dgm:t>
    </dgm:pt>
    <dgm:pt modelId="{74CB6DB1-7898-4BC8-A06E-47B33A467272}" type="sibTrans" cxnId="{F007E5A0-5F8D-40A6-A89B-897984E25515}">
      <dgm:prSet/>
      <dgm:spPr/>
      <dgm:t>
        <a:bodyPr/>
        <a:lstStyle/>
        <a:p>
          <a:endParaRPr lang="ru-RU"/>
        </a:p>
      </dgm:t>
    </dgm:pt>
    <dgm:pt modelId="{E71BD841-7A4C-43B8-B01B-37B8C72406AD}">
      <dgm:prSet custT="1"/>
      <dgm:spPr/>
      <dgm:t>
        <a:bodyPr/>
        <a:lstStyle/>
        <a:p>
          <a:pPr algn="ctr" rtl="0"/>
          <a:r>
            <a:rPr lang="ru-RU" altLang="ru-RU" sz="1800" dirty="0" smtClean="0">
              <a:solidFill>
                <a:schemeClr val="tx1"/>
              </a:solidFill>
              <a:latin typeface="+mn-lt"/>
              <a:cs typeface="Times New Roman" panose="02020603050405020304" pitchFamily="18" charset="0"/>
            </a:rPr>
            <a:t>Формируйте </a:t>
          </a:r>
          <a:r>
            <a:rPr lang="ru-RU" altLang="ru-RU" b="1" dirty="0" smtClean="0">
              <a:solidFill>
                <a:schemeClr val="tx1"/>
              </a:solidFill>
              <a:effectLst/>
              <a:latin typeface="+mn-lt"/>
              <a:cs typeface="Times New Roman" panose="02020603050405020304" pitchFamily="18" charset="0"/>
            </a:rPr>
            <a:t>ЛИЧНЫЙ ФИНАНСОВЫЙ ПЛАН!</a:t>
          </a:r>
          <a:endParaRPr lang="uk-UA" sz="1800" dirty="0">
            <a:solidFill>
              <a:schemeClr val="tx1"/>
            </a:solidFill>
            <a:effectLst/>
            <a:latin typeface="+mn-lt"/>
            <a:cs typeface="Times New Roman" panose="02020603050405020304" pitchFamily="18" charset="0"/>
          </a:endParaRPr>
        </a:p>
      </dgm:t>
    </dgm:pt>
    <dgm:pt modelId="{AE8C1A67-735D-433C-BFA3-8D2ACB2EB0D6}" type="parTrans" cxnId="{1464AA9F-D768-4823-A8DC-74EE997D84FC}">
      <dgm:prSet/>
      <dgm:spPr/>
      <dgm:t>
        <a:bodyPr/>
        <a:lstStyle/>
        <a:p>
          <a:endParaRPr lang="ru-RU"/>
        </a:p>
      </dgm:t>
    </dgm:pt>
    <dgm:pt modelId="{E58852AB-F05F-4F2F-881E-3831C9ED3CC6}" type="sibTrans" cxnId="{1464AA9F-D768-4823-A8DC-74EE997D84FC}">
      <dgm:prSet/>
      <dgm:spPr/>
      <dgm:t>
        <a:bodyPr/>
        <a:lstStyle/>
        <a:p>
          <a:endParaRPr lang="ru-RU"/>
        </a:p>
      </dgm:t>
    </dgm:pt>
    <dgm:pt modelId="{54BE334B-E323-6A48-B0EB-FCF57F9284F8}" type="pres">
      <dgm:prSet presAssocID="{8ADFE920-FE4E-6C45-8CAD-AB0966FD0436}" presName="linear" presStyleCnt="0">
        <dgm:presLayoutVars>
          <dgm:animLvl val="lvl"/>
          <dgm:resizeHandles val="exact"/>
        </dgm:presLayoutVars>
      </dgm:prSet>
      <dgm:spPr/>
      <dgm:t>
        <a:bodyPr/>
        <a:lstStyle/>
        <a:p>
          <a:endParaRPr lang="ru-RU"/>
        </a:p>
      </dgm:t>
    </dgm:pt>
    <dgm:pt modelId="{A8E249B8-CED3-FC44-A4F6-B7F68A037519}" type="pres">
      <dgm:prSet presAssocID="{3CB4338C-1FC2-504F-90C6-68BD03B33E45}" presName="parentText" presStyleLbl="node1" presStyleIdx="0" presStyleCnt="3" custScaleX="99746">
        <dgm:presLayoutVars>
          <dgm:chMax val="0"/>
          <dgm:bulletEnabled val="1"/>
        </dgm:presLayoutVars>
      </dgm:prSet>
      <dgm:spPr/>
      <dgm:t>
        <a:bodyPr/>
        <a:lstStyle/>
        <a:p>
          <a:endParaRPr lang="ru-RU"/>
        </a:p>
      </dgm:t>
    </dgm:pt>
    <dgm:pt modelId="{00E18C98-4252-4089-B05B-84AC51880678}" type="pres">
      <dgm:prSet presAssocID="{E5FE13B8-8988-B34F-A5FD-43024CDAF72E}" presName="spacer" presStyleCnt="0"/>
      <dgm:spPr/>
    </dgm:pt>
    <dgm:pt modelId="{E3621AC5-EB3E-4976-8C96-2426AB9D3599}" type="pres">
      <dgm:prSet presAssocID="{72FBD302-F70F-491D-BF15-421594C6AD1A}" presName="parentText" presStyleLbl="node1" presStyleIdx="1" presStyleCnt="3">
        <dgm:presLayoutVars>
          <dgm:chMax val="0"/>
          <dgm:bulletEnabled val="1"/>
        </dgm:presLayoutVars>
      </dgm:prSet>
      <dgm:spPr/>
      <dgm:t>
        <a:bodyPr/>
        <a:lstStyle/>
        <a:p>
          <a:endParaRPr lang="ru-RU"/>
        </a:p>
      </dgm:t>
    </dgm:pt>
    <dgm:pt modelId="{561E6CE9-1C9D-4FC0-A10D-87A3887749BE}" type="pres">
      <dgm:prSet presAssocID="{74CB6DB1-7898-4BC8-A06E-47B33A467272}" presName="spacer" presStyleCnt="0"/>
      <dgm:spPr/>
    </dgm:pt>
    <dgm:pt modelId="{F45E5284-787A-4CC0-9677-6E736BECB474}" type="pres">
      <dgm:prSet presAssocID="{E71BD841-7A4C-43B8-B01B-37B8C72406AD}" presName="parentText" presStyleLbl="node1" presStyleIdx="2" presStyleCnt="3">
        <dgm:presLayoutVars>
          <dgm:chMax val="0"/>
          <dgm:bulletEnabled val="1"/>
        </dgm:presLayoutVars>
      </dgm:prSet>
      <dgm:spPr/>
      <dgm:t>
        <a:bodyPr/>
        <a:lstStyle/>
        <a:p>
          <a:endParaRPr lang="ru-RU"/>
        </a:p>
      </dgm:t>
    </dgm:pt>
  </dgm:ptLst>
  <dgm:cxnLst>
    <dgm:cxn modelId="{3FD9C71B-5DEC-4187-9A1C-12135C62109E}" type="presOf" srcId="{3CB4338C-1FC2-504F-90C6-68BD03B33E45}" destId="{A8E249B8-CED3-FC44-A4F6-B7F68A037519}" srcOrd="0" destOrd="0" presId="urn:microsoft.com/office/officeart/2005/8/layout/vList2"/>
    <dgm:cxn modelId="{F3AADF8F-08DE-496D-B4D4-502A2D971F87}" type="presOf" srcId="{72FBD302-F70F-491D-BF15-421594C6AD1A}" destId="{E3621AC5-EB3E-4976-8C96-2426AB9D3599}" srcOrd="0" destOrd="0" presId="urn:microsoft.com/office/officeart/2005/8/layout/vList2"/>
    <dgm:cxn modelId="{2E998BD3-D697-4E5C-A531-942EFF898A35}" type="presOf" srcId="{8ADFE920-FE4E-6C45-8CAD-AB0966FD0436}" destId="{54BE334B-E323-6A48-B0EB-FCF57F9284F8}" srcOrd="0" destOrd="0" presId="urn:microsoft.com/office/officeart/2005/8/layout/vList2"/>
    <dgm:cxn modelId="{95D8F797-FD42-1646-9E95-A0E1B91525D9}" srcId="{8ADFE920-FE4E-6C45-8CAD-AB0966FD0436}" destId="{3CB4338C-1FC2-504F-90C6-68BD03B33E45}" srcOrd="0" destOrd="0" parTransId="{90EFAD6D-B178-824C-980A-90E985D15C5F}" sibTransId="{E5FE13B8-8988-B34F-A5FD-43024CDAF72E}"/>
    <dgm:cxn modelId="{F007E5A0-5F8D-40A6-A89B-897984E25515}" srcId="{8ADFE920-FE4E-6C45-8CAD-AB0966FD0436}" destId="{72FBD302-F70F-491D-BF15-421594C6AD1A}" srcOrd="1" destOrd="0" parTransId="{BA8A186C-54EF-4CE3-82F2-19822860F5ED}" sibTransId="{74CB6DB1-7898-4BC8-A06E-47B33A467272}"/>
    <dgm:cxn modelId="{41854617-8121-4DD4-911D-6BA8C1A76F6B}" type="presOf" srcId="{E71BD841-7A4C-43B8-B01B-37B8C72406AD}" destId="{F45E5284-787A-4CC0-9677-6E736BECB474}" srcOrd="0" destOrd="0" presId="urn:microsoft.com/office/officeart/2005/8/layout/vList2"/>
    <dgm:cxn modelId="{1464AA9F-D768-4823-A8DC-74EE997D84FC}" srcId="{8ADFE920-FE4E-6C45-8CAD-AB0966FD0436}" destId="{E71BD841-7A4C-43B8-B01B-37B8C72406AD}" srcOrd="2" destOrd="0" parTransId="{AE8C1A67-735D-433C-BFA3-8D2ACB2EB0D6}" sibTransId="{E58852AB-F05F-4F2F-881E-3831C9ED3CC6}"/>
    <dgm:cxn modelId="{79DBCCE4-4B55-4580-A9AA-20660467A737}" type="presParOf" srcId="{54BE334B-E323-6A48-B0EB-FCF57F9284F8}" destId="{A8E249B8-CED3-FC44-A4F6-B7F68A037519}" srcOrd="0" destOrd="0" presId="urn:microsoft.com/office/officeart/2005/8/layout/vList2"/>
    <dgm:cxn modelId="{22687F37-3C02-4971-9EED-CF8EBB17A0EE}" type="presParOf" srcId="{54BE334B-E323-6A48-B0EB-FCF57F9284F8}" destId="{00E18C98-4252-4089-B05B-84AC51880678}" srcOrd="1" destOrd="0" presId="urn:microsoft.com/office/officeart/2005/8/layout/vList2"/>
    <dgm:cxn modelId="{6E443464-F340-4BE4-86F9-973194E035D3}" type="presParOf" srcId="{54BE334B-E323-6A48-B0EB-FCF57F9284F8}" destId="{E3621AC5-EB3E-4976-8C96-2426AB9D3599}" srcOrd="2" destOrd="0" presId="urn:microsoft.com/office/officeart/2005/8/layout/vList2"/>
    <dgm:cxn modelId="{3A175776-0EF7-452D-A629-56A733F10BD9}" type="presParOf" srcId="{54BE334B-E323-6A48-B0EB-FCF57F9284F8}" destId="{561E6CE9-1C9D-4FC0-A10D-87A3887749BE}" srcOrd="3" destOrd="0" presId="urn:microsoft.com/office/officeart/2005/8/layout/vList2"/>
    <dgm:cxn modelId="{683F37BD-7DDF-4D20-8348-C75628A9031C}" type="presParOf" srcId="{54BE334B-E323-6A48-B0EB-FCF57F9284F8}" destId="{F45E5284-787A-4CC0-9677-6E736BECB474}"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2253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6B040A2-F066-40CA-855D-00DEC113C6DB}" type="datetimeFigureOut">
              <a:rPr lang="ru-RU"/>
              <a:pPr/>
              <a:t>18.05.2018</a:t>
            </a:fld>
            <a:endParaRPr lang="ru-RU"/>
          </a:p>
        </p:txBody>
      </p:sp>
      <p:sp>
        <p:nvSpPr>
          <p:cNvPr id="2253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253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2253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F919E56-9AE3-4A79-85EE-ECE03D4CFC66}" type="slidenum">
              <a:rPr lang="ru-RU"/>
              <a:pPr/>
              <a:t>‹#›</a:t>
            </a:fld>
            <a:endParaRPr lang="ru-RU"/>
          </a:p>
        </p:txBody>
      </p:sp>
    </p:spTree>
    <p:extLst>
      <p:ext uri="{BB962C8B-B14F-4D97-AF65-F5344CB8AC3E}">
        <p14:creationId xmlns="" xmlns:p14="http://schemas.microsoft.com/office/powerpoint/2010/main" val="1875161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Когда вы приходите в финансовую организацию вам предлагают большое количество разнообразных финансовых услуг, которые отличаются друг от друга 5-10</a:t>
            </a:r>
            <a:r>
              <a:rPr lang="ru-RU" baseline="0" dirty="0" smtClean="0"/>
              <a:t> параметрами, которые вам необходимо знать. Брать какой-либо продукт «вслепую» – может негативно отразиться на вашем будущем. </a:t>
            </a:r>
            <a:endParaRPr lang="ru-RU" dirty="0" smtClean="0"/>
          </a:p>
          <a:p>
            <a:r>
              <a:rPr lang="ru-RU" dirty="0" smtClean="0"/>
              <a:t>Финансово грамотный человек: </a:t>
            </a:r>
          </a:p>
          <a:p>
            <a:r>
              <a:rPr lang="ru-RU" dirty="0" smtClean="0"/>
              <a:t>Ведет учет собственных доходов и расходов</a:t>
            </a:r>
          </a:p>
          <a:p>
            <a:r>
              <a:rPr lang="ru-RU" dirty="0" smtClean="0"/>
              <a:t>Живет на заработанные честным путем средства (без долгов)</a:t>
            </a:r>
          </a:p>
          <a:p>
            <a:r>
              <a:rPr lang="ru-RU" dirty="0" smtClean="0"/>
              <a:t>Ориентируется в мире финансов (знает, где</a:t>
            </a:r>
            <a:r>
              <a:rPr lang="ru-RU" baseline="0" dirty="0" smtClean="0"/>
              <a:t> найти нужную информацию)</a:t>
            </a:r>
          </a:p>
          <a:p>
            <a:r>
              <a:rPr lang="ru-RU" baseline="0" dirty="0" smtClean="0"/>
              <a:t>Осуществляет рациональный выбор финансовых услуг</a:t>
            </a:r>
          </a:p>
          <a:p>
            <a:r>
              <a:rPr lang="ru-RU" baseline="0" dirty="0" smtClean="0"/>
              <a:t>Имеет собственный резервный фонд (на случай непредвиденных обстоятельств/накопления на пенсию)</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8</a:t>
            </a:fld>
            <a:endParaRPr lang="ru-RU"/>
          </a:p>
        </p:txBody>
      </p:sp>
    </p:spTree>
    <p:extLst>
      <p:ext uri="{BB962C8B-B14F-4D97-AF65-F5344CB8AC3E}">
        <p14:creationId xmlns="" xmlns:p14="http://schemas.microsoft.com/office/powerpoint/2010/main" val="233936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Личный</a:t>
            </a:r>
            <a:r>
              <a:rPr lang="ru-RU" baseline="0" dirty="0" smtClean="0"/>
              <a:t> финансовый план – то, с чего должно начинаться принятие любых финансовых решений.</a:t>
            </a:r>
          </a:p>
          <a:p>
            <a:pPr marL="171193" indent="-171193">
              <a:buFont typeface="Wingdings" panose="05000000000000000000" pitchFamily="2" charset="2"/>
              <a:buChar char="v"/>
            </a:pPr>
            <a:r>
              <a:rPr lang="ru-RU" baseline="0" dirty="0" smtClean="0"/>
              <a:t>Шаг 1. Оценка текущее финансовое положение </a:t>
            </a:r>
          </a:p>
          <a:p>
            <a:pPr marL="171193" indent="-171193">
              <a:buFont typeface="Wingdings" panose="05000000000000000000" pitchFamily="2" charset="2"/>
              <a:buChar char="v"/>
            </a:pPr>
            <a:r>
              <a:rPr lang="ru-RU" baseline="0" dirty="0" smtClean="0"/>
              <a:t>Шаг 2. Формулировка цели/мечты</a:t>
            </a:r>
          </a:p>
          <a:p>
            <a:pPr marL="171193" indent="-171193">
              <a:buFont typeface="Wingdings" panose="05000000000000000000" pitchFamily="2" charset="2"/>
              <a:buChar char="v"/>
            </a:pPr>
            <a:r>
              <a:rPr lang="ru-RU" baseline="0" dirty="0" smtClean="0"/>
              <a:t>Шаг 3. Составить график поступления и расходования денежных средств</a:t>
            </a:r>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9</a:t>
            </a:fld>
            <a:endParaRPr lang="ru-RU"/>
          </a:p>
        </p:txBody>
      </p:sp>
    </p:spTree>
    <p:extLst>
      <p:ext uri="{BB962C8B-B14F-4D97-AF65-F5344CB8AC3E}">
        <p14:creationId xmlns="" xmlns:p14="http://schemas.microsoft.com/office/powerpoint/2010/main" val="162264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10</a:t>
            </a:fld>
            <a:endParaRPr lang="ru-RU"/>
          </a:p>
        </p:txBody>
      </p:sp>
    </p:spTree>
    <p:extLst>
      <p:ext uri="{BB962C8B-B14F-4D97-AF65-F5344CB8AC3E}">
        <p14:creationId xmlns="" xmlns:p14="http://schemas.microsoft.com/office/powerpoint/2010/main" val="418345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7137">
              <a:defRPr/>
            </a:pPr>
            <a:r>
              <a:rPr lang="ru-RU" dirty="0" smtClean="0">
                <a:solidFill>
                  <a:srgbClr val="FF0000"/>
                </a:solidFill>
                <a:effectLst>
                  <a:outerShdw blurRad="38100" dist="38100" dir="2700000" algn="tl">
                    <a:srgbClr val="000000">
                      <a:alpha val="43137"/>
                    </a:srgbClr>
                  </a:outerShdw>
                </a:effectLst>
              </a:rPr>
              <a:t>Сообщайте</a:t>
            </a:r>
            <a:r>
              <a:rPr lang="ru-RU" dirty="0" smtClean="0">
                <a:effectLst>
                  <a:outerShdw blurRad="38100" dist="38100" dir="2700000" algn="tl">
                    <a:srgbClr val="000000">
                      <a:alpha val="43137"/>
                    </a:srgbClr>
                  </a:outerShdw>
                </a:effectLst>
              </a:rPr>
              <a:t> </a:t>
            </a:r>
            <a:r>
              <a:rPr lang="ru-RU" dirty="0" smtClean="0"/>
              <a:t>о всех подозрительных предложениях о совершении сделок в полицию и Службу по защите прав потребителей финансовых услуг и миноритарных акционеров Центрального банка Российской Федерации!!!Официальный сайт: </a:t>
            </a:r>
            <a:r>
              <a:rPr lang="en-US" dirty="0" err="1" smtClean="0"/>
              <a:t>www.cbr.ru</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11</a:t>
            </a:fld>
            <a:endParaRPr lang="ru-RU"/>
          </a:p>
        </p:txBody>
      </p:sp>
    </p:spTree>
    <p:extLst>
      <p:ext uri="{BB962C8B-B14F-4D97-AF65-F5344CB8AC3E}">
        <p14:creationId xmlns="" xmlns:p14="http://schemas.microsoft.com/office/powerpoint/2010/main" val="252833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Отвечай за свои поступки</a:t>
            </a:r>
            <a:r>
              <a:rPr lang="ru-RU" baseline="0" dirty="0" smtClean="0"/>
              <a:t> (действия)!</a:t>
            </a:r>
          </a:p>
          <a:p>
            <a:r>
              <a:rPr lang="ru-RU" baseline="0" dirty="0" smtClean="0"/>
              <a:t>Помни: просить скидку – признак бережливости, а не бедности!</a:t>
            </a:r>
          </a:p>
          <a:p>
            <a:r>
              <a:rPr lang="ru-RU" baseline="0" dirty="0" smtClean="0"/>
              <a:t>Знай, что тебе надо!</a:t>
            </a:r>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12</a:t>
            </a:fld>
            <a:endParaRPr lang="ru-RU"/>
          </a:p>
        </p:txBody>
      </p:sp>
    </p:spTree>
    <p:extLst>
      <p:ext uri="{BB962C8B-B14F-4D97-AF65-F5344CB8AC3E}">
        <p14:creationId xmlns="" xmlns:p14="http://schemas.microsoft.com/office/powerpoint/2010/main" val="349989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57199" y="1371600"/>
            <a:ext cx="89154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CB97365-EBCA-4027-87D5-99FC1D4DF0BB}" type="datetimeFigureOut">
              <a:rPr lang="en-US" smtClean="0"/>
              <a:pPr/>
              <a:t>5/18/2018</a:t>
            </a:fld>
            <a:endParaRPr lang="en-US"/>
          </a:p>
        </p:txBody>
      </p:sp>
      <p:sp>
        <p:nvSpPr>
          <p:cNvPr id="17" name="Нижний колонтитул 16"/>
          <p:cNvSpPr>
            <a:spLocks noGrp="1"/>
          </p:cNvSpPr>
          <p:nvPr>
            <p:ph type="ftr" sz="quarter" idx="11"/>
          </p:nvPr>
        </p:nvSpPr>
        <p:spPr/>
        <p:txBody>
          <a:bodyPr/>
          <a:lstStyle/>
          <a:p>
            <a:endParaRPr kumimoji="0" lang="en-US"/>
          </a:p>
        </p:txBody>
      </p:sp>
      <p:sp>
        <p:nvSpPr>
          <p:cNvPr id="29" name="Номер слайда 28"/>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
        <p:nvSpPr>
          <p:cNvPr id="9" name="Подзаголовок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5/18/2018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5/18/2018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cxnSp>
        <p:nvCxnSpPr>
          <p:cNvPr id="5" name="Straight Connector 8"/>
          <p:cNvCxnSpPr/>
          <p:nvPr userDrawn="1"/>
        </p:nvCxnSpPr>
        <p:spPr>
          <a:xfrm flipH="1">
            <a:off x="268288" y="838200"/>
            <a:ext cx="390525"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9"/>
          <p:cNvCxnSpPr/>
          <p:nvPr userDrawn="1"/>
        </p:nvCxnSpPr>
        <p:spPr>
          <a:xfrm flipH="1">
            <a:off x="658813" y="847725"/>
            <a:ext cx="1990725"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11"/>
          <p:cNvCxnSpPr/>
          <p:nvPr userDrawn="1"/>
        </p:nvCxnSpPr>
        <p:spPr>
          <a:xfrm flipH="1">
            <a:off x="2636838" y="838200"/>
            <a:ext cx="6873875"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4"/>
          <p:cNvCxnSpPr/>
          <p:nvPr userDrawn="1"/>
        </p:nvCxnSpPr>
        <p:spPr>
          <a:xfrm flipV="1">
            <a:off x="660400" y="307975"/>
            <a:ext cx="0" cy="53975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userDrawn="1"/>
        </p:nvCxnSpPr>
        <p:spPr>
          <a:xfrm flipV="1">
            <a:off x="2646363" y="307975"/>
            <a:ext cx="0" cy="53975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23"/>
          <p:cNvSpPr txBox="1"/>
          <p:nvPr userDrawn="1"/>
        </p:nvSpPr>
        <p:spPr>
          <a:xfrm>
            <a:off x="755650" y="477272"/>
            <a:ext cx="1852613" cy="215444"/>
          </a:xfrm>
          <a:prstGeom prst="rect">
            <a:avLst/>
          </a:prstGeom>
          <a:noFill/>
        </p:spPr>
        <p:txBody>
          <a:bodyPr lIns="0" tIns="0" rIns="0" bIns="0" anchor="ctr">
            <a:spAutoFit/>
          </a:bodyPr>
          <a:lstStyle/>
          <a:p>
            <a:r>
              <a:rPr lang="ru-RU" sz="700" b="1" i="0" baseline="0" dirty="0" smtClean="0">
                <a:solidFill>
                  <a:srgbClr val="000000"/>
                </a:solidFill>
              </a:rPr>
              <a:t>ЧТО ЗНАЧИТ БЫТЬ ФИНАНСОВО ГРАМОТНЫМ?</a:t>
            </a:r>
            <a:endParaRPr lang="en-US" sz="700" b="1" i="0" baseline="0" dirty="0">
              <a:solidFill>
                <a:srgbClr val="000000"/>
              </a:solidFill>
            </a:endParaRPr>
          </a:p>
        </p:txBody>
      </p:sp>
      <p:sp>
        <p:nvSpPr>
          <p:cNvPr id="2" name="Заголовок 1"/>
          <p:cNvSpPr>
            <a:spLocks noGrp="1"/>
          </p:cNvSpPr>
          <p:nvPr>
            <p:ph type="title"/>
          </p:nvPr>
        </p:nvSpPr>
        <p:spPr/>
        <p:txBody>
          <a:bodyPr/>
          <a:lstStyle>
            <a:lvl1pPr>
              <a:defRPr>
                <a:solidFill>
                  <a:schemeClr val="tx1"/>
                </a:solidFill>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Text Placeholder 8"/>
          <p:cNvSpPr>
            <a:spLocks noGrp="1"/>
          </p:cNvSpPr>
          <p:nvPr>
            <p:ph type="body" sz="quarter" idx="13"/>
          </p:nvPr>
        </p:nvSpPr>
        <p:spPr>
          <a:xfrm>
            <a:off x="2739140" y="336377"/>
            <a:ext cx="2899569" cy="521731"/>
          </a:xfrm>
        </p:spPr>
        <p:txBody>
          <a:bodyPr anchor="ctr">
            <a:normAutofit/>
          </a:bodyPr>
          <a:lstStyle>
            <a:lvl1pPr marL="0" indent="0">
              <a:buNone/>
              <a:defRPr sz="700" cap="all" baseline="0"/>
            </a:lvl1pPr>
          </a:lstStyle>
          <a:p>
            <a:pPr lvl="0"/>
            <a:r>
              <a:rPr lang="ru-RU" dirty="0" smtClean="0"/>
              <a:t>Образец текста</a:t>
            </a:r>
          </a:p>
        </p:txBody>
      </p:sp>
      <p:sp>
        <p:nvSpPr>
          <p:cNvPr id="12" name="Номер слайда 5"/>
          <p:cNvSpPr>
            <a:spLocks noGrp="1"/>
          </p:cNvSpPr>
          <p:nvPr>
            <p:ph type="sldNum" sz="quarter" idx="14"/>
          </p:nvPr>
        </p:nvSpPr>
        <p:spPr/>
        <p:txBody>
          <a:bodyPr/>
          <a:lstStyle>
            <a:lvl1pPr>
              <a:defRPr smtClean="0">
                <a:solidFill>
                  <a:srgbClr val="000000"/>
                </a:solidFill>
              </a:defRPr>
            </a:lvl1pPr>
          </a:lstStyle>
          <a:p>
            <a:pPr>
              <a:defRPr/>
            </a:pPr>
            <a:fld id="{B9799048-6776-47E7-8607-243F9EEBA566}" type="slidenum">
              <a:rPr lang="ru-RU"/>
              <a:pPr>
                <a:defRPr/>
              </a:pPr>
              <a:t>‹#›</a:t>
            </a:fld>
            <a:endParaRPr lang="ru-RU"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smtClean="0"/>
              <a:t>Образец заголовка</a:t>
            </a:r>
            <a:endParaRPr lang="ru-RU" dirty="0"/>
          </a:p>
        </p:txBody>
      </p:sp>
      <p:sp>
        <p:nvSpPr>
          <p:cNvPr id="6" name="Text Placeholder 8"/>
          <p:cNvSpPr>
            <a:spLocks noGrp="1"/>
          </p:cNvSpPr>
          <p:nvPr>
            <p:ph type="body" sz="quarter" idx="13"/>
          </p:nvPr>
        </p:nvSpPr>
        <p:spPr>
          <a:xfrm>
            <a:off x="2739140" y="336377"/>
            <a:ext cx="2899569" cy="521731"/>
          </a:xfrm>
        </p:spPr>
        <p:txBody>
          <a:bodyPr anchor="ctr">
            <a:normAutofit/>
          </a:bodyPr>
          <a:lstStyle>
            <a:lvl1pPr marL="0" indent="0">
              <a:buNone/>
              <a:defRPr sz="700" cap="all" baseline="0"/>
            </a:lvl1pPr>
          </a:lstStyle>
          <a:p>
            <a:pPr lvl="0"/>
            <a:r>
              <a:rPr lang="ru-RU" dirty="0" smtClean="0"/>
              <a:t>Образец текста</a:t>
            </a:r>
          </a:p>
        </p:txBody>
      </p:sp>
      <p:sp>
        <p:nvSpPr>
          <p:cNvPr id="4" name="Номер слайда 4"/>
          <p:cNvSpPr>
            <a:spLocks noGrp="1"/>
          </p:cNvSpPr>
          <p:nvPr>
            <p:ph type="sldNum" sz="quarter" idx="14"/>
          </p:nvPr>
        </p:nvSpPr>
        <p:spPr/>
        <p:txBody>
          <a:bodyPr/>
          <a:lstStyle>
            <a:lvl1pPr>
              <a:defRPr smtClean="0">
                <a:solidFill>
                  <a:srgbClr val="000000"/>
                </a:solidFill>
              </a:defRPr>
            </a:lvl1pPr>
          </a:lstStyle>
          <a:p>
            <a:pPr>
              <a:defRPr/>
            </a:pPr>
            <a:fld id="{0F1336CA-2F73-4970-BB9E-52A73131BB15}"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2739140" y="336377"/>
            <a:ext cx="2899569" cy="521731"/>
          </a:xfrm>
        </p:spPr>
        <p:txBody>
          <a:bodyPr anchor="ctr">
            <a:normAutofit/>
          </a:bodyPr>
          <a:lstStyle>
            <a:lvl1pPr marL="0" indent="0">
              <a:buNone/>
              <a:defRPr sz="700" cap="all" baseline="0"/>
            </a:lvl1pPr>
          </a:lstStyle>
          <a:p>
            <a:pPr lvl="0"/>
            <a:r>
              <a:rPr lang="ru-RU" dirty="0" smtClean="0"/>
              <a:t>Образец текста</a:t>
            </a:r>
          </a:p>
        </p:txBody>
      </p:sp>
      <p:sp>
        <p:nvSpPr>
          <p:cNvPr id="3" name="Номер слайда 3"/>
          <p:cNvSpPr>
            <a:spLocks noGrp="1"/>
          </p:cNvSpPr>
          <p:nvPr>
            <p:ph type="sldNum" sz="quarter" idx="14"/>
          </p:nvPr>
        </p:nvSpPr>
        <p:spPr/>
        <p:txBody>
          <a:bodyPr/>
          <a:lstStyle>
            <a:lvl1pPr>
              <a:defRPr smtClean="0">
                <a:solidFill>
                  <a:srgbClr val="000000"/>
                </a:solidFill>
              </a:defRPr>
            </a:lvl1pPr>
          </a:lstStyle>
          <a:p>
            <a:pPr>
              <a:defRPr/>
            </a:pPr>
            <a:fld id="{7C5F33B4-83B2-4953-AAB1-6C3ACDE1653E}"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9811" y="1208216"/>
            <a:ext cx="5360173" cy="713947"/>
          </a:xfrm>
        </p:spPr>
        <p:txBody>
          <a:bodyPr anchor="t">
            <a:normAutofit/>
          </a:bodyPr>
          <a:lstStyle>
            <a:lvl1pPr>
              <a:defRPr sz="1800">
                <a:solidFill>
                  <a:srgbClr val="000000"/>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658345" y="1208217"/>
            <a:ext cx="3268359" cy="5037267"/>
          </a:xfrm>
        </p:spPr>
        <p:txBody>
          <a:bodyPr rtlCol="0">
            <a:normAutofit/>
          </a:bodyPr>
          <a:lstStyle>
            <a:lvl1pPr marL="0" indent="0">
              <a:buNone/>
              <a:defRPr sz="2800"/>
            </a:lvl1pPr>
            <a:lvl2pPr marL="402325" indent="0">
              <a:buNone/>
              <a:defRPr sz="2500"/>
            </a:lvl2pPr>
            <a:lvl3pPr marL="804649" indent="0">
              <a:buNone/>
              <a:defRPr sz="2100"/>
            </a:lvl3pPr>
            <a:lvl4pPr marL="1206974" indent="0">
              <a:buNone/>
              <a:defRPr sz="1800"/>
            </a:lvl4pPr>
            <a:lvl5pPr marL="1609298" indent="0">
              <a:buNone/>
              <a:defRPr sz="1800"/>
            </a:lvl5pPr>
            <a:lvl6pPr marL="2011623" indent="0">
              <a:buNone/>
              <a:defRPr sz="1800"/>
            </a:lvl6pPr>
            <a:lvl7pPr marL="2413947" indent="0">
              <a:buNone/>
              <a:defRPr sz="1800"/>
            </a:lvl7pPr>
            <a:lvl8pPr marL="2816272" indent="0">
              <a:buNone/>
              <a:defRPr sz="1800"/>
            </a:lvl8pPr>
            <a:lvl9pPr marL="3218597" indent="0">
              <a:buNone/>
              <a:defRPr sz="1800"/>
            </a:lvl9pPr>
          </a:lstStyle>
          <a:p>
            <a:pPr lvl="0"/>
            <a:endParaRPr lang="ru-RU" noProof="0" dirty="0"/>
          </a:p>
        </p:txBody>
      </p:sp>
      <p:sp>
        <p:nvSpPr>
          <p:cNvPr id="4" name="Текст 3"/>
          <p:cNvSpPr>
            <a:spLocks noGrp="1"/>
          </p:cNvSpPr>
          <p:nvPr>
            <p:ph type="body" sz="half" idx="2"/>
          </p:nvPr>
        </p:nvSpPr>
        <p:spPr>
          <a:xfrm>
            <a:off x="4149811" y="2114379"/>
            <a:ext cx="5360173" cy="4139043"/>
          </a:xfrm>
        </p:spPr>
        <p:txBody>
          <a:bodyPr>
            <a:normAutofit/>
          </a:bodyPr>
          <a:lstStyle>
            <a:lvl1pPr marL="0" indent="0">
              <a:buNone/>
              <a:defRPr sz="1300"/>
            </a:lvl1pPr>
            <a:lvl2pPr marL="402325" indent="0">
              <a:buNone/>
              <a:defRPr sz="1300"/>
            </a:lvl2pPr>
            <a:lvl3pPr marL="804649" indent="0">
              <a:buNone/>
              <a:defRPr sz="1100"/>
            </a:lvl3pPr>
            <a:lvl4pPr marL="1206974" indent="0">
              <a:buNone/>
              <a:defRPr sz="900"/>
            </a:lvl4pPr>
            <a:lvl5pPr marL="1609298" indent="0">
              <a:buNone/>
              <a:defRPr sz="900"/>
            </a:lvl5pPr>
            <a:lvl6pPr marL="2011623" indent="0">
              <a:buNone/>
              <a:defRPr sz="900"/>
            </a:lvl6pPr>
            <a:lvl7pPr marL="2413947" indent="0">
              <a:buNone/>
              <a:defRPr sz="900"/>
            </a:lvl7pPr>
            <a:lvl8pPr marL="2816272" indent="0">
              <a:buNone/>
              <a:defRPr sz="900"/>
            </a:lvl8pPr>
            <a:lvl9pPr marL="3218597" indent="0">
              <a:buNone/>
              <a:defRPr sz="900"/>
            </a:lvl9pPr>
          </a:lstStyle>
          <a:p>
            <a:pPr lvl="0"/>
            <a:r>
              <a:rPr lang="ru-RU" dirty="0" smtClean="0"/>
              <a:t>Образец текста</a:t>
            </a:r>
          </a:p>
        </p:txBody>
      </p:sp>
      <p:sp>
        <p:nvSpPr>
          <p:cNvPr id="8" name="Text Placeholder 8"/>
          <p:cNvSpPr>
            <a:spLocks noGrp="1"/>
          </p:cNvSpPr>
          <p:nvPr>
            <p:ph type="body" sz="quarter" idx="13"/>
          </p:nvPr>
        </p:nvSpPr>
        <p:spPr>
          <a:xfrm>
            <a:off x="2739140" y="336377"/>
            <a:ext cx="2899569" cy="521731"/>
          </a:xfrm>
        </p:spPr>
        <p:txBody>
          <a:bodyPr anchor="ctr">
            <a:normAutofit/>
          </a:bodyPr>
          <a:lstStyle>
            <a:lvl1pPr marL="0" indent="0">
              <a:buNone/>
              <a:defRPr sz="700" cap="all" baseline="0"/>
            </a:lvl1pPr>
          </a:lstStyle>
          <a:p>
            <a:pPr lvl="0"/>
            <a:r>
              <a:rPr lang="ru-RU" dirty="0" smtClean="0"/>
              <a:t>Образец текста</a:t>
            </a:r>
          </a:p>
        </p:txBody>
      </p:sp>
      <p:sp>
        <p:nvSpPr>
          <p:cNvPr id="6" name="Номер слайда 6"/>
          <p:cNvSpPr>
            <a:spLocks noGrp="1"/>
          </p:cNvSpPr>
          <p:nvPr>
            <p:ph type="sldNum" sz="quarter" idx="14"/>
          </p:nvPr>
        </p:nvSpPr>
        <p:spPr/>
        <p:txBody>
          <a:bodyPr/>
          <a:lstStyle>
            <a:lvl1pPr>
              <a:defRPr smtClean="0">
                <a:solidFill>
                  <a:srgbClr val="000000"/>
                </a:solidFill>
              </a:defRPr>
            </a:lvl1pPr>
          </a:lstStyle>
          <a:p>
            <a:pPr>
              <a:defRPr/>
            </a:pPr>
            <a:fld id="{5C19F5D9-7D75-4962-B44D-32727D0D3E74}"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5/18/2018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733550" y="2507786"/>
            <a:ext cx="767715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B97365-EBCA-4027-87D5-99FC1D4DF0BB}" type="datetimeFigureOut">
              <a:rPr lang="en-US" smtClean="0"/>
              <a:pPr/>
              <a:t>5/18/2018</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a:xfrm>
            <a:off x="8585200" y="6416676"/>
            <a:ext cx="825500" cy="365125"/>
          </a:xfrm>
        </p:spPr>
        <p:txBody>
          <a:bodyPr/>
          <a:lstStyle/>
          <a:p>
            <a:fld id="{69E29E33-B620-47F9-BB04-8846C2A5AFCC}" type="slidenum">
              <a:rPr kumimoji="0" lang="en-US" smtClean="0"/>
              <a:pPr/>
              <a:t>‹#›</a:t>
            </a:fld>
            <a:endParaRPr kumimoji="0" lang="en-US"/>
          </a:p>
        </p:txBody>
      </p:sp>
      <p:sp>
        <p:nvSpPr>
          <p:cNvPr id="7" name="Rectangle 8"/>
          <p:cNvSpPr/>
          <p:nvPr userDrawn="1"/>
        </p:nvSpPr>
        <p:spPr>
          <a:xfrm>
            <a:off x="0" y="4105275"/>
            <a:ext cx="9906000" cy="2752725"/>
          </a:xfrm>
          <a:prstGeom prst="rect">
            <a:avLst/>
          </a:prstGeom>
          <a:solidFill>
            <a:srgbClr val="77777A"/>
          </a:solidFill>
          <a:ln>
            <a:noFill/>
          </a:ln>
          <a:effectLst/>
        </p:spPr>
        <p:style>
          <a:lnRef idx="1">
            <a:schemeClr val="accent1"/>
          </a:lnRef>
          <a:fillRef idx="3">
            <a:schemeClr val="accent1"/>
          </a:fillRef>
          <a:effectRef idx="2">
            <a:schemeClr val="accent1"/>
          </a:effectRef>
          <a:fontRef idx="minor">
            <a:schemeClr val="lt1"/>
          </a:fontRef>
        </p:style>
        <p:txBody>
          <a:bodyPr lIns="80465" tIns="40232" rIns="80465" bIns="40232" anchor="ctr"/>
          <a:lstStyle/>
          <a:p>
            <a:pPr algn="ctr" defTabSz="804649" fontAlgn="auto">
              <a:spcBef>
                <a:spcPts val="0"/>
              </a:spcBef>
              <a:spcAft>
                <a:spcPts val="0"/>
              </a:spcAft>
              <a:defRPr/>
            </a:pPr>
            <a:endParaRPr lang="en-US"/>
          </a:p>
        </p:txBody>
      </p:sp>
      <p:sp>
        <p:nvSpPr>
          <p:cNvPr id="8" name="Rectangle 9"/>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0465" tIns="40232" rIns="80465" bIns="40232" anchor="ctr"/>
          <a:lstStyle/>
          <a:p>
            <a:pPr algn="ctr" defTabSz="804649" fontAlgn="auto">
              <a:spcBef>
                <a:spcPts val="0"/>
              </a:spcBef>
              <a:spcAft>
                <a:spcPts val="0"/>
              </a:spcAft>
              <a:defRPr/>
            </a:pPr>
            <a:endParaRPr lang="en-US"/>
          </a:p>
        </p:txBody>
      </p:sp>
      <p:pic>
        <p:nvPicPr>
          <p:cNvPr id="9" name="Picture 11" descr="CBRF-Razdelitel.jpg"/>
          <p:cNvPicPr>
            <a:picLocks noChangeAspect="1"/>
          </p:cNvPicPr>
          <p:nvPr userDrawn="1"/>
        </p:nvPicPr>
        <p:blipFill>
          <a:blip r:embed="rId2"/>
          <a:srcRect l="6100" t="11385" r="12041"/>
          <a:stretch>
            <a:fillRect/>
          </a:stretch>
        </p:blipFill>
        <p:spPr bwMode="auto">
          <a:xfrm>
            <a:off x="0" y="1701800"/>
            <a:ext cx="9906000" cy="2411413"/>
          </a:xfrm>
          <a:prstGeom prst="rect">
            <a:avLst/>
          </a:prstGeom>
          <a:noFill/>
          <a:ln w="9525">
            <a:noFill/>
            <a:miter lim="800000"/>
            <a:headEnd/>
            <a:tailEnd/>
          </a:ln>
        </p:spPr>
      </p:pic>
      <p:pic>
        <p:nvPicPr>
          <p:cNvPr id="10" name="Picture 15" descr="alllogo-02.png"/>
          <p:cNvPicPr>
            <a:picLocks noChangeAspect="1"/>
          </p:cNvPicPr>
          <p:nvPr userDrawn="1"/>
        </p:nvPicPr>
        <p:blipFill>
          <a:blip r:embed="rId3"/>
          <a:srcRect/>
          <a:stretch>
            <a:fillRect/>
          </a:stretch>
        </p:blipFill>
        <p:spPr bwMode="auto">
          <a:xfrm>
            <a:off x="3540125" y="0"/>
            <a:ext cx="3646488" cy="169703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B97365-EBCA-4027-87D5-99FC1D4DF0BB}" type="datetimeFigureOut">
              <a:rPr lang="en-US" smtClean="0"/>
              <a:pPr/>
              <a:t>5/18/2018</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89154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B97365-EBCA-4027-87D5-99FC1D4DF0BB}" type="datetimeFigureOut">
              <a:rPr lang="en-US" smtClean="0"/>
              <a:pPr/>
              <a:t>5/18/2018</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B97365-EBCA-4027-87D5-99FC1D4DF0BB}" type="datetimeFigureOut">
              <a:rPr lang="en-US" smtClean="0"/>
              <a:pPr/>
              <a:t>5/18/2018</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97365-EBCA-4027-87D5-99FC1D4DF0BB}" type="datetimeFigureOut">
              <a:rPr lang="en-US" smtClean="0"/>
              <a:pPr/>
              <a:t>5/18/2018</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B97365-EBCA-4027-87D5-99FC1D4DF0BB}" type="datetimeFigureOut">
              <a:rPr lang="en-US" smtClean="0"/>
              <a:pPr/>
              <a:t>5/18/2018</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981200" y="1166787"/>
            <a:ext cx="59436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5/18/2018</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defRPr/>
            </a:pPr>
            <a:fld id="{D22AF85C-C745-4477-A873-1EEB031B007F}" type="slidenum">
              <a:rPr lang="ru-RU" smtClean="0"/>
              <a:pPr>
                <a:defRPr/>
              </a:pPr>
              <a:t>‹#›</a:t>
            </a:fld>
            <a:endParaRPr lang="ru-RU"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95300" y="1600200"/>
            <a:ext cx="89154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95300" y="6416676"/>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5/18/2018</a:t>
            </a:fld>
            <a:endParaRPr lang="en-US">
              <a:solidFill>
                <a:schemeClr val="tx1">
                  <a:shade val="50000"/>
                </a:schemeClr>
              </a:solidFill>
            </a:endParaRPr>
          </a:p>
        </p:txBody>
      </p:sp>
      <p:sp>
        <p:nvSpPr>
          <p:cNvPr id="3" name="Нижний колонтитул 2"/>
          <p:cNvSpPr>
            <a:spLocks noGrp="1"/>
          </p:cNvSpPr>
          <p:nvPr>
            <p:ph type="ftr" sz="quarter" idx="3"/>
          </p:nvPr>
        </p:nvSpPr>
        <p:spPr>
          <a:xfrm>
            <a:off x="3384550" y="6416676"/>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Номер слайда 22"/>
          <p:cNvSpPr>
            <a:spLocks noGrp="1"/>
          </p:cNvSpPr>
          <p:nvPr>
            <p:ph type="sldNum" sz="quarter" idx="4"/>
          </p:nvPr>
        </p:nvSpPr>
        <p:spPr>
          <a:xfrm>
            <a:off x="8585200" y="6416676"/>
            <a:ext cx="8255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22AF85C-C745-4477-A873-1EEB031B007F}" type="slidenum">
              <a:rPr lang="ru-RU" smtClean="0"/>
              <a:pPr>
                <a:defRPr/>
              </a:pPr>
              <a:t>‹#›</a:t>
            </a:fld>
            <a:endParaRPr lang="ru-RU" dirty="0"/>
          </a:p>
        </p:txBody>
      </p:sp>
      <p:cxnSp>
        <p:nvCxnSpPr>
          <p:cNvPr id="7" name="Straight Connector 8"/>
          <p:cNvCxnSpPr/>
          <p:nvPr userDrawn="1"/>
        </p:nvCxnSpPr>
        <p:spPr>
          <a:xfrm flipH="1">
            <a:off x="268288" y="838200"/>
            <a:ext cx="390525"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9"/>
          <p:cNvCxnSpPr/>
          <p:nvPr userDrawn="1"/>
        </p:nvCxnSpPr>
        <p:spPr>
          <a:xfrm flipH="1">
            <a:off x="658813" y="847725"/>
            <a:ext cx="1990725"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1"/>
          <p:cNvCxnSpPr/>
          <p:nvPr userDrawn="1"/>
        </p:nvCxnSpPr>
        <p:spPr>
          <a:xfrm flipH="1">
            <a:off x="2636838" y="838200"/>
            <a:ext cx="6873875"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14"/>
          <p:cNvCxnSpPr/>
          <p:nvPr userDrawn="1"/>
        </p:nvCxnSpPr>
        <p:spPr>
          <a:xfrm flipV="1">
            <a:off x="660400" y="307975"/>
            <a:ext cx="0" cy="53975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22"/>
          <p:cNvCxnSpPr/>
          <p:nvPr userDrawn="1"/>
        </p:nvCxnSpPr>
        <p:spPr>
          <a:xfrm flipV="1">
            <a:off x="2646363" y="307975"/>
            <a:ext cx="0" cy="53975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55650" y="478066"/>
            <a:ext cx="1852613" cy="215444"/>
          </a:xfrm>
          <a:prstGeom prst="rect">
            <a:avLst/>
          </a:prstGeom>
          <a:noFill/>
        </p:spPr>
        <p:txBody>
          <a:bodyPr lIns="0" tIns="0" rIns="0" bIns="0" anchor="ctr">
            <a:spAutoFit/>
          </a:bodyPr>
          <a:lstStyle/>
          <a:p>
            <a:pPr defTabSz="804649" fontAlgn="auto">
              <a:spcBef>
                <a:spcPts val="0"/>
              </a:spcBef>
              <a:spcAft>
                <a:spcPts val="0"/>
              </a:spcAft>
              <a:defRPr/>
            </a:pPr>
            <a:r>
              <a:rPr lang="ru-RU" sz="700" b="1" i="0" cap="all" baseline="0" dirty="0" smtClean="0">
                <a:latin typeface="+mn-lt"/>
                <a:cs typeface="+mn-cs"/>
              </a:rPr>
              <a:t>ЧТО ЗНАЧИТ БЫТЬ ФИНАНСОВО ГРАМОТНЫМ?</a:t>
            </a:r>
            <a:endParaRPr lang="en-US" sz="700" b="1" i="0" cap="all" baseline="0" dirty="0">
              <a:latin typeface="+mn-lt"/>
              <a:cs typeface="+mn-cs"/>
            </a:endParaRPr>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657" r:id="rId12"/>
    <p:sldLayoutId id="2147483659" r:id="rId13"/>
    <p:sldLayoutId id="2147483660" r:id="rId14"/>
    <p:sldLayoutId id="2147483661" r:id="rId15"/>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5.jpeg"/><Relationship Id="rId4" Type="http://schemas.openxmlformats.org/officeDocument/2006/relationships/diagramLayout" Target="../diagrams/layout4.xm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dirty="0" smtClean="0"/>
              <a:t>Спортивно ролевая игра по финансовой грамотности    </a:t>
            </a:r>
            <a:br>
              <a:rPr lang="ru-RU" sz="2800" dirty="0" smtClean="0"/>
            </a:br>
            <a:r>
              <a:rPr lang="ru-RU" sz="2800" dirty="0" smtClean="0"/>
              <a:t>                                                                                                                            для школьного лагеря</a:t>
            </a:r>
            <a:endParaRPr lang="ru-RU" sz="2800" dirty="0"/>
          </a:p>
        </p:txBody>
      </p:sp>
      <p:sp>
        <p:nvSpPr>
          <p:cNvPr id="3" name="Номер слайда 2"/>
          <p:cNvSpPr>
            <a:spLocks noGrp="1"/>
          </p:cNvSpPr>
          <p:nvPr>
            <p:ph type="sldNum" sz="quarter" idx="12"/>
          </p:nvPr>
        </p:nvSpPr>
        <p:spPr/>
        <p:txBody>
          <a:bodyPr/>
          <a:lstStyle/>
          <a:p>
            <a:pPr>
              <a:defRPr/>
            </a:pPr>
            <a:fld id="{D22AF85C-C745-4477-A873-1EEB031B007F}" type="slidenum">
              <a:rPr lang="ru-RU" smtClean="0"/>
              <a:pPr>
                <a:defRPr/>
              </a:pPr>
              <a:t>1</a:t>
            </a:fld>
            <a:endParaRPr lang="ru-RU" dirty="0"/>
          </a:p>
        </p:txBody>
      </p:sp>
      <p:sp>
        <p:nvSpPr>
          <p:cNvPr id="4" name="Подзаголовок 3"/>
          <p:cNvSpPr>
            <a:spLocks noGrp="1"/>
          </p:cNvSpPr>
          <p:nvPr>
            <p:ph type="subTitle" idx="1"/>
          </p:nvPr>
        </p:nvSpPr>
        <p:spPr/>
        <p:txBody>
          <a:bodyPr/>
          <a:lstStyle/>
          <a:p>
            <a:endParaRPr lang="ru-RU" dirty="0"/>
          </a:p>
        </p:txBody>
      </p:sp>
      <p:pic>
        <p:nvPicPr>
          <p:cNvPr id="5" name="Picture 8" descr="C:\Documents and Settings\Plomakin\Рабочий стол\реальный сектор\img-slider1.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 xmlns:a14="http://schemas.microsoft.com/office/drawing/2010/main" val="0"/>
              </a:ext>
            </a:extLst>
          </a:blip>
          <a:srcRect/>
          <a:stretch>
            <a:fillRect/>
          </a:stretch>
        </p:blipFill>
        <p:spPr bwMode="auto">
          <a:xfrm>
            <a:off x="485775" y="3626711"/>
            <a:ext cx="2909960" cy="193683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1" descr="C:\Documents and Settings\Plomakin\Рабочий стол\Презентации СКИНЫ\1 png icon\university.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896952" y="5181575"/>
            <a:ext cx="1908539" cy="116964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Выбор трейдера"/>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26999" y="895350"/>
            <a:ext cx="2320925" cy="27241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2835763" y="90409"/>
            <a:ext cx="8829675" cy="885825"/>
          </a:xfrm>
        </p:spPr>
        <p:txBody>
          <a:bodyPr/>
          <a:lstStyle/>
          <a:p>
            <a:r>
              <a:rPr lang="ru-RU" sz="2000" b="1" dirty="0" smtClean="0">
                <a:latin typeface="+mn-lt"/>
                <a:cs typeface="Times New Roman" panose="02020603050405020304" pitchFamily="18" charset="0"/>
              </a:rPr>
              <a:t>Риски и опасности в мире финансов:</a:t>
            </a:r>
            <a:endParaRPr lang="ru-RU" sz="2000" b="1" dirty="0">
              <a:latin typeface="+mn-lt"/>
              <a:cs typeface="Times New Roman" panose="02020603050405020304" pitchFamily="18" charset="0"/>
            </a:endParaRPr>
          </a:p>
        </p:txBody>
      </p:sp>
      <p:sp>
        <p:nvSpPr>
          <p:cNvPr id="4" name="Номер слайда 3"/>
          <p:cNvSpPr>
            <a:spLocks noGrp="1"/>
          </p:cNvSpPr>
          <p:nvPr>
            <p:ph type="sldNum" sz="quarter" idx="12"/>
          </p:nvPr>
        </p:nvSpPr>
        <p:spPr/>
        <p:txBody>
          <a:bodyPr>
            <a:normAutofit/>
          </a:bodyPr>
          <a:lstStyle/>
          <a:p>
            <a:pPr>
              <a:defRPr/>
            </a:pPr>
            <a:fld id="{76058E83-317E-42A7-A362-C0ABA78B0AD1}" type="slidenum">
              <a:rPr lang="ru-RU" sz="1400" b="1" smtClean="0"/>
              <a:pPr>
                <a:defRPr/>
              </a:pPr>
              <a:t>10</a:t>
            </a:fld>
            <a:endParaRPr lang="ru-RU" sz="1400" b="1" dirty="0"/>
          </a:p>
        </p:txBody>
      </p:sp>
      <p:graphicFrame>
        <p:nvGraphicFramePr>
          <p:cNvPr id="6" name="Схема 5"/>
          <p:cNvGraphicFramePr/>
          <p:nvPr>
            <p:extLst>
              <p:ext uri="{D42A27DB-BD31-4B8C-83A1-F6EECF244321}">
                <p14:modId xmlns="" xmlns:p14="http://schemas.microsoft.com/office/powerpoint/2010/main" val="3084507422"/>
              </p:ext>
            </p:extLst>
          </p:nvPr>
        </p:nvGraphicFramePr>
        <p:xfrm>
          <a:off x="336550" y="1237191"/>
          <a:ext cx="9335752" cy="5277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607550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9637" y="260228"/>
            <a:ext cx="8502944" cy="539750"/>
          </a:xfrm>
        </p:spPr>
        <p:txBody>
          <a:bodyPr/>
          <a:lstStyle/>
          <a:p>
            <a:r>
              <a:rPr lang="ru-RU" sz="2000" b="1" dirty="0" smtClean="0">
                <a:solidFill>
                  <a:schemeClr val="tx1">
                    <a:lumMod val="95000"/>
                    <a:lumOff val="5000"/>
                  </a:schemeClr>
                </a:solidFill>
              </a:rPr>
              <a:t>Защита ваших прав в мире финансов</a:t>
            </a:r>
            <a:endParaRPr lang="ru-RU" sz="2000" b="1" dirty="0">
              <a:solidFill>
                <a:schemeClr val="tx1">
                  <a:lumMod val="95000"/>
                  <a:lumOff val="5000"/>
                </a:schemeClr>
              </a:solidFill>
            </a:endParaRPr>
          </a:p>
        </p:txBody>
      </p:sp>
      <p:sp>
        <p:nvSpPr>
          <p:cNvPr id="4" name="Номер слайда 3"/>
          <p:cNvSpPr>
            <a:spLocks noGrp="1"/>
          </p:cNvSpPr>
          <p:nvPr>
            <p:ph type="sldNum" sz="quarter" idx="12"/>
          </p:nvPr>
        </p:nvSpPr>
        <p:spPr/>
        <p:txBody>
          <a:bodyPr>
            <a:normAutofit/>
          </a:bodyPr>
          <a:lstStyle/>
          <a:p>
            <a:pPr>
              <a:defRPr/>
            </a:pPr>
            <a:fld id="{76058E83-317E-42A7-A362-C0ABA78B0AD1}" type="slidenum">
              <a:rPr lang="ru-RU" sz="1400" b="1" smtClean="0"/>
              <a:pPr>
                <a:defRPr/>
              </a:pPr>
              <a:t>11</a:t>
            </a:fld>
            <a:endParaRPr lang="ru-RU" sz="1400" b="1" dirty="0"/>
          </a:p>
        </p:txBody>
      </p:sp>
      <p:sp>
        <p:nvSpPr>
          <p:cNvPr id="8" name="Прямоугольник 7"/>
          <p:cNvSpPr/>
          <p:nvPr/>
        </p:nvSpPr>
        <p:spPr>
          <a:xfrm>
            <a:off x="1464274" y="1574495"/>
            <a:ext cx="7254806" cy="4893647"/>
          </a:xfrm>
          <a:prstGeom prst="rect">
            <a:avLst/>
          </a:prstGeom>
        </p:spPr>
        <p:txBody>
          <a:bodyPr wrap="square">
            <a:spAutoFit/>
          </a:bodyPr>
          <a:lstStyle/>
          <a:p>
            <a:pPr algn="ctr"/>
            <a:r>
              <a:rPr lang="ru-RU" dirty="0" smtClean="0"/>
              <a:t>Если ваши права нарушены или вам предложили заключить подозрительную сделку сообщайте в </a:t>
            </a:r>
          </a:p>
          <a:p>
            <a:pPr algn="ctr"/>
            <a:endParaRPr lang="ru-RU" sz="2400" b="1" dirty="0" smtClean="0">
              <a:effectLst>
                <a:outerShdw blurRad="38100" dist="38100" dir="2700000" algn="tl">
                  <a:srgbClr val="000000">
                    <a:alpha val="43137"/>
                  </a:srgbClr>
                </a:outerShdw>
              </a:effectLst>
            </a:endParaRPr>
          </a:p>
          <a:p>
            <a:pPr algn="ctr"/>
            <a:r>
              <a:rPr lang="ru-RU" sz="2400" b="1" dirty="0" smtClean="0">
                <a:effectLst>
                  <a:outerShdw blurRad="38100" dist="38100" dir="2700000" algn="tl">
                    <a:srgbClr val="000000">
                      <a:alpha val="43137"/>
                    </a:srgbClr>
                  </a:outerShdw>
                </a:effectLst>
              </a:rPr>
              <a:t>Службу по </a:t>
            </a:r>
            <a:r>
              <a:rPr lang="ru-RU" sz="2400" b="1" dirty="0">
                <a:effectLst>
                  <a:outerShdw blurRad="38100" dist="38100" dir="2700000" algn="tl">
                    <a:srgbClr val="000000">
                      <a:alpha val="43137"/>
                    </a:srgbClr>
                  </a:outerShdw>
                </a:effectLst>
              </a:rPr>
              <a:t>защите прав потребителей финансовых услуг и миноритарных </a:t>
            </a:r>
            <a:r>
              <a:rPr lang="ru-RU" sz="2400" b="1" dirty="0" smtClean="0">
                <a:effectLst>
                  <a:outerShdw blurRad="38100" dist="38100" dir="2700000" algn="tl">
                    <a:srgbClr val="000000">
                      <a:alpha val="43137"/>
                    </a:srgbClr>
                  </a:outerShdw>
                </a:effectLst>
              </a:rPr>
              <a:t>акционеров Центрального банка Российской Федерации</a:t>
            </a:r>
            <a:r>
              <a:rPr lang="ru-RU" sz="2400" dirty="0" smtClean="0"/>
              <a:t> </a:t>
            </a:r>
          </a:p>
          <a:p>
            <a:pPr algn="ctr"/>
            <a:r>
              <a:rPr lang="ru-RU" dirty="0" smtClean="0"/>
              <a:t>или в правоохранительные органы!!!</a:t>
            </a:r>
          </a:p>
          <a:p>
            <a:pPr algn="ctr"/>
            <a:endParaRPr lang="ru-RU" b="1" dirty="0" smtClean="0"/>
          </a:p>
          <a:p>
            <a:pPr algn="ctr"/>
            <a:r>
              <a:rPr lang="en-US" b="1" dirty="0" smtClean="0"/>
              <a:t>E-mail</a:t>
            </a:r>
            <a:r>
              <a:rPr lang="ru-RU" b="1" dirty="0" smtClean="0"/>
              <a:t>: </a:t>
            </a:r>
            <a:r>
              <a:rPr lang="en-US" b="1" dirty="0" smtClean="0">
                <a:solidFill>
                  <a:schemeClr val="accent3">
                    <a:lumMod val="50000"/>
                  </a:schemeClr>
                </a:solidFill>
              </a:rPr>
              <a:t>fps@cbr.ru</a:t>
            </a:r>
            <a:endParaRPr lang="ru-RU" b="1" dirty="0">
              <a:solidFill>
                <a:schemeClr val="accent3">
                  <a:lumMod val="50000"/>
                </a:schemeClr>
              </a:solidFill>
            </a:endParaRPr>
          </a:p>
          <a:p>
            <a:pPr algn="ctr"/>
            <a:endParaRPr lang="ru-RU" dirty="0" smtClean="0"/>
          </a:p>
          <a:p>
            <a:pPr algn="ctr"/>
            <a:r>
              <a:rPr lang="ru-RU" b="1" dirty="0" smtClean="0"/>
              <a:t>Официальный сайт Банка России</a:t>
            </a:r>
            <a:r>
              <a:rPr lang="ru-RU" dirty="0" smtClean="0"/>
              <a:t>:</a:t>
            </a:r>
            <a:r>
              <a:rPr lang="en-US" dirty="0" smtClean="0"/>
              <a:t> </a:t>
            </a:r>
            <a:r>
              <a:rPr lang="en-US" b="1" u="sng" dirty="0" smtClean="0">
                <a:solidFill>
                  <a:schemeClr val="accent3">
                    <a:lumMod val="50000"/>
                  </a:schemeClr>
                </a:solidFill>
              </a:rPr>
              <a:t>www.cbr.ru</a:t>
            </a:r>
            <a:endParaRPr lang="ru-RU" b="1" u="sng" dirty="0" smtClean="0">
              <a:solidFill>
                <a:schemeClr val="accent3">
                  <a:lumMod val="50000"/>
                </a:schemeClr>
              </a:solidFill>
            </a:endParaRPr>
          </a:p>
          <a:p>
            <a:pPr algn="ctr"/>
            <a:endParaRPr lang="ru-RU" u="sng" dirty="0" smtClean="0"/>
          </a:p>
          <a:p>
            <a:pPr algn="ctr"/>
            <a:r>
              <a:rPr lang="ru-RU" b="1" dirty="0" smtClean="0"/>
              <a:t>Задать вопрос можно по телефону контактного центра Банка России: </a:t>
            </a:r>
            <a:r>
              <a:rPr lang="ru-RU" b="1" dirty="0" smtClean="0">
                <a:solidFill>
                  <a:schemeClr val="accent3">
                    <a:lumMod val="50000"/>
                  </a:schemeClr>
                </a:solidFill>
              </a:rPr>
              <a:t>8-800-250-40-72</a:t>
            </a:r>
            <a:r>
              <a:rPr lang="ru-RU" b="1" dirty="0" smtClean="0"/>
              <a:t> (для бесплатных звонков по России)</a:t>
            </a:r>
          </a:p>
          <a:p>
            <a:pPr algn="ctr"/>
            <a:endParaRPr lang="ru-RU" b="1" dirty="0"/>
          </a:p>
          <a:p>
            <a:r>
              <a:rPr lang="ru-RU" dirty="0"/>
              <a:t> </a:t>
            </a:r>
          </a:p>
        </p:txBody>
      </p:sp>
    </p:spTree>
    <p:extLst>
      <p:ext uri="{BB962C8B-B14F-4D97-AF65-F5344CB8AC3E}">
        <p14:creationId xmlns="" xmlns:p14="http://schemas.microsoft.com/office/powerpoint/2010/main" val="1656493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732619" y="396065"/>
            <a:ext cx="7567083" cy="539750"/>
          </a:xfrm>
        </p:spPr>
        <p:txBody>
          <a:bodyPr>
            <a:normAutofit fontScale="90000"/>
          </a:bodyPr>
          <a:lstStyle/>
          <a:p>
            <a:r>
              <a:rPr lang="ru-RU" sz="2000" b="1" dirty="0">
                <a:solidFill>
                  <a:schemeClr val="tx1"/>
                </a:solidFill>
                <a:cs typeface="Times New Roman" panose="02020603050405020304" pitchFamily="18" charset="0"/>
              </a:rPr>
              <a:t>Формула </a:t>
            </a:r>
            <a:r>
              <a:rPr lang="ru-RU" sz="2000" b="1" dirty="0" smtClean="0">
                <a:solidFill>
                  <a:schemeClr val="tx1"/>
                </a:solidFill>
                <a:cs typeface="Times New Roman" panose="02020603050405020304" pitchFamily="18" charset="0"/>
              </a:rPr>
              <a:t>успеха в мире финансов</a:t>
            </a:r>
            <a:r>
              <a:rPr lang="ru-RU" dirty="0">
                <a:solidFill>
                  <a:schemeClr val="tx1"/>
                </a:solidFill>
                <a:latin typeface="+mn-lt"/>
              </a:rPr>
              <a:t/>
            </a:r>
            <a:br>
              <a:rPr lang="ru-RU" dirty="0">
                <a:solidFill>
                  <a:schemeClr val="tx1"/>
                </a:solidFill>
                <a:latin typeface="+mn-lt"/>
              </a:rPr>
            </a:br>
            <a:endParaRPr lang="ru-RU" dirty="0">
              <a:solidFill>
                <a:schemeClr val="tx1"/>
              </a:solidFill>
              <a:latin typeface="+mn-lt"/>
            </a:endParaRPr>
          </a:p>
        </p:txBody>
      </p:sp>
      <p:sp>
        <p:nvSpPr>
          <p:cNvPr id="4" name="Номер слайда 3"/>
          <p:cNvSpPr>
            <a:spLocks noGrp="1"/>
          </p:cNvSpPr>
          <p:nvPr>
            <p:ph type="sldNum" sz="quarter" idx="12"/>
          </p:nvPr>
        </p:nvSpPr>
        <p:spPr/>
        <p:txBody>
          <a:bodyPr>
            <a:normAutofit/>
          </a:bodyPr>
          <a:lstStyle/>
          <a:p>
            <a:pPr>
              <a:defRPr/>
            </a:pPr>
            <a:fld id="{76058E83-317E-42A7-A362-C0ABA78B0AD1}" type="slidenum">
              <a:rPr lang="ru-RU" sz="1400" b="1" smtClean="0"/>
              <a:pPr>
                <a:defRPr/>
              </a:pPr>
              <a:t>12</a:t>
            </a:fld>
            <a:endParaRPr lang="ru-RU" sz="1400" b="1" dirty="0"/>
          </a:p>
        </p:txBody>
      </p:sp>
      <p:sp>
        <p:nvSpPr>
          <p:cNvPr id="6" name="Прямоугольник 5"/>
          <p:cNvSpPr/>
          <p:nvPr/>
        </p:nvSpPr>
        <p:spPr>
          <a:xfrm>
            <a:off x="112082" y="1060491"/>
            <a:ext cx="9751083" cy="400110"/>
          </a:xfrm>
          <a:prstGeom prst="rect">
            <a:avLst/>
          </a:prstGeom>
        </p:spPr>
        <p:txBody>
          <a:bodyPr wrap="square">
            <a:spAutoFit/>
          </a:bodyPr>
          <a:lstStyle/>
          <a:p>
            <a:pPr lvl="1" algn="ctr">
              <a:buFontTx/>
              <a:buNone/>
            </a:pPr>
            <a:r>
              <a:rPr lang="ru-RU" altLang="ru-RU" sz="2000" b="1" dirty="0" smtClean="0">
                <a:latin typeface="+mn-lt"/>
                <a:cs typeface="Times New Roman" panose="02020603050405020304" pitchFamily="18" charset="0"/>
              </a:rPr>
              <a:t>Быть успешным – значит быть:</a:t>
            </a:r>
            <a:endParaRPr lang="ru-RU" altLang="ru-RU" sz="2000" b="1" dirty="0">
              <a:latin typeface="+mn-lt"/>
              <a:cs typeface="Times New Roman" panose="02020603050405020304" pitchFamily="18" charset="0"/>
            </a:endParaRPr>
          </a:p>
        </p:txBody>
      </p:sp>
      <p:sp>
        <p:nvSpPr>
          <p:cNvPr id="3" name="Прямоугольник 2"/>
          <p:cNvSpPr/>
          <p:nvPr/>
        </p:nvSpPr>
        <p:spPr>
          <a:xfrm>
            <a:off x="444252" y="1524289"/>
            <a:ext cx="2206886" cy="400110"/>
          </a:xfrm>
          <a:prstGeom prst="rect">
            <a:avLst/>
          </a:prstGeom>
        </p:spPr>
        <p:txBody>
          <a:bodyPr wrap="none">
            <a:spAutoFit/>
          </a:bodyPr>
          <a:lstStyle/>
          <a:p>
            <a:r>
              <a:rPr lang="ru-RU" altLang="ru-RU" sz="2000" b="1" dirty="0" smtClean="0">
                <a:latin typeface="+mn-lt"/>
                <a:cs typeface="Times New Roman" panose="02020603050405020304" pitchFamily="18" charset="0"/>
              </a:rPr>
              <a:t>Ответственным</a:t>
            </a:r>
            <a:endParaRPr lang="ru-RU" sz="2000" dirty="0">
              <a:latin typeface="+mn-lt"/>
              <a:cs typeface="Times New Roman" panose="02020603050405020304" pitchFamily="18" charset="0"/>
            </a:endParaRPr>
          </a:p>
        </p:txBody>
      </p:sp>
      <p:sp>
        <p:nvSpPr>
          <p:cNvPr id="7" name="Прямоугольник 6"/>
          <p:cNvSpPr/>
          <p:nvPr/>
        </p:nvSpPr>
        <p:spPr>
          <a:xfrm>
            <a:off x="7493085" y="1541832"/>
            <a:ext cx="2149756" cy="400110"/>
          </a:xfrm>
          <a:prstGeom prst="rect">
            <a:avLst/>
          </a:prstGeom>
        </p:spPr>
        <p:txBody>
          <a:bodyPr wrap="none">
            <a:spAutoFit/>
          </a:bodyPr>
          <a:lstStyle/>
          <a:p>
            <a:r>
              <a:rPr lang="ru-RU" altLang="ru-RU" sz="2000" b="1" dirty="0" smtClean="0">
                <a:latin typeface="+mn-lt"/>
                <a:cs typeface="Times New Roman" panose="02020603050405020304" pitchFamily="18" charset="0"/>
              </a:rPr>
              <a:t>Рациональным</a:t>
            </a:r>
            <a:endParaRPr lang="ru-RU" sz="2000" dirty="0">
              <a:latin typeface="+mn-lt"/>
              <a:cs typeface="Times New Roman" panose="02020603050405020304" pitchFamily="18" charset="0"/>
            </a:endParaRPr>
          </a:p>
        </p:txBody>
      </p:sp>
      <p:sp>
        <p:nvSpPr>
          <p:cNvPr id="8" name="Прямоугольник 7"/>
          <p:cNvSpPr/>
          <p:nvPr/>
        </p:nvSpPr>
        <p:spPr>
          <a:xfrm>
            <a:off x="4230527" y="1660656"/>
            <a:ext cx="1711944" cy="400110"/>
          </a:xfrm>
          <a:prstGeom prst="rect">
            <a:avLst/>
          </a:prstGeom>
        </p:spPr>
        <p:txBody>
          <a:bodyPr wrap="none">
            <a:spAutoFit/>
          </a:bodyPr>
          <a:lstStyle/>
          <a:p>
            <a:r>
              <a:rPr lang="ru-RU" altLang="ru-RU" sz="2000" b="1" dirty="0" smtClean="0">
                <a:latin typeface="+mn-lt"/>
                <a:cs typeface="Times New Roman" panose="02020603050405020304" pitchFamily="18" charset="0"/>
              </a:rPr>
              <a:t>Экономным</a:t>
            </a:r>
            <a:endParaRPr lang="ru-RU" sz="2000" dirty="0">
              <a:latin typeface="+mn-lt"/>
              <a:cs typeface="Times New Roman" panose="02020603050405020304" pitchFamily="18" charset="0"/>
            </a:endParaRPr>
          </a:p>
        </p:txBody>
      </p:sp>
      <p:graphicFrame>
        <p:nvGraphicFramePr>
          <p:cNvPr id="5" name="Схема 4"/>
          <p:cNvGraphicFramePr/>
          <p:nvPr>
            <p:extLst>
              <p:ext uri="{D42A27DB-BD31-4B8C-83A1-F6EECF244321}">
                <p14:modId xmlns="" xmlns:p14="http://schemas.microsoft.com/office/powerpoint/2010/main" val="236798029"/>
              </p:ext>
            </p:extLst>
          </p:nvPr>
        </p:nvGraphicFramePr>
        <p:xfrm>
          <a:off x="1052566" y="4315367"/>
          <a:ext cx="3822425"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118778" y="3556822"/>
            <a:ext cx="2613841" cy="584775"/>
          </a:xfrm>
          <a:prstGeom prst="rect">
            <a:avLst/>
          </a:prstGeom>
        </p:spPr>
        <p:txBody>
          <a:bodyPr wrap="square">
            <a:spAutoFit/>
          </a:bodyPr>
          <a:lstStyle/>
          <a:p>
            <a:pPr algn="ctr"/>
            <a:r>
              <a:rPr lang="ru-RU" b="1" i="1" dirty="0" smtClean="0">
                <a:solidFill>
                  <a:schemeClr val="accent6">
                    <a:lumMod val="50000"/>
                  </a:schemeClr>
                </a:solidFill>
                <a:latin typeface="+mn-lt"/>
                <a:cs typeface="Times New Roman" panose="02020603050405020304" pitchFamily="18" charset="0"/>
              </a:rPr>
              <a:t>Отвечайте </a:t>
            </a:r>
            <a:r>
              <a:rPr lang="ru-RU" b="1" i="1" dirty="0">
                <a:solidFill>
                  <a:schemeClr val="accent6">
                    <a:lumMod val="50000"/>
                  </a:schemeClr>
                </a:solidFill>
                <a:latin typeface="+mn-lt"/>
                <a:cs typeface="Times New Roman" panose="02020603050405020304" pitchFamily="18" charset="0"/>
              </a:rPr>
              <a:t>за свои </a:t>
            </a:r>
            <a:r>
              <a:rPr lang="ru-RU" b="1" i="1" dirty="0" smtClean="0">
                <a:solidFill>
                  <a:schemeClr val="accent6">
                    <a:lumMod val="50000"/>
                  </a:schemeClr>
                </a:solidFill>
                <a:latin typeface="+mn-lt"/>
                <a:cs typeface="Times New Roman" panose="02020603050405020304" pitchFamily="18" charset="0"/>
              </a:rPr>
              <a:t>действия!</a:t>
            </a:r>
            <a:endParaRPr lang="ru-RU" b="1" i="1" dirty="0">
              <a:solidFill>
                <a:schemeClr val="accent6">
                  <a:lumMod val="50000"/>
                </a:schemeClr>
              </a:solidFill>
              <a:latin typeface="+mn-lt"/>
              <a:cs typeface="Times New Roman" panose="02020603050405020304" pitchFamily="18" charset="0"/>
            </a:endParaRPr>
          </a:p>
        </p:txBody>
      </p:sp>
      <p:sp>
        <p:nvSpPr>
          <p:cNvPr id="12" name="Прямоугольник 11"/>
          <p:cNvSpPr/>
          <p:nvPr/>
        </p:nvSpPr>
        <p:spPr>
          <a:xfrm>
            <a:off x="2872669" y="3370421"/>
            <a:ext cx="4586474" cy="584775"/>
          </a:xfrm>
          <a:prstGeom prst="rect">
            <a:avLst/>
          </a:prstGeom>
        </p:spPr>
        <p:txBody>
          <a:bodyPr wrap="square">
            <a:spAutoFit/>
          </a:bodyPr>
          <a:lstStyle/>
          <a:p>
            <a:pPr algn="ctr"/>
            <a:r>
              <a:rPr lang="ru-RU" b="1" i="1" dirty="0" smtClean="0">
                <a:solidFill>
                  <a:schemeClr val="accent6">
                    <a:lumMod val="50000"/>
                  </a:schemeClr>
                </a:solidFill>
                <a:latin typeface="+mn-lt"/>
                <a:cs typeface="Times New Roman" panose="02020603050405020304" pitchFamily="18" charset="0"/>
              </a:rPr>
              <a:t>Помните: </a:t>
            </a:r>
            <a:r>
              <a:rPr lang="ru-RU" b="1" i="1" dirty="0">
                <a:solidFill>
                  <a:schemeClr val="accent6">
                    <a:lumMod val="50000"/>
                  </a:schemeClr>
                </a:solidFill>
                <a:latin typeface="+mn-lt"/>
                <a:cs typeface="Times New Roman" panose="02020603050405020304" pitchFamily="18" charset="0"/>
              </a:rPr>
              <a:t>просить скидку – признак бережливости, а не бедности!</a:t>
            </a:r>
          </a:p>
        </p:txBody>
      </p:sp>
      <p:sp>
        <p:nvSpPr>
          <p:cNvPr id="13" name="Прямоугольник 12"/>
          <p:cNvSpPr/>
          <p:nvPr/>
        </p:nvSpPr>
        <p:spPr>
          <a:xfrm>
            <a:off x="7621176" y="3556823"/>
            <a:ext cx="1893575" cy="584775"/>
          </a:xfrm>
          <a:prstGeom prst="rect">
            <a:avLst/>
          </a:prstGeom>
        </p:spPr>
        <p:txBody>
          <a:bodyPr wrap="square">
            <a:spAutoFit/>
          </a:bodyPr>
          <a:lstStyle/>
          <a:p>
            <a:pPr algn="ctr"/>
            <a:r>
              <a:rPr lang="ru-RU" b="1" i="1" dirty="0" smtClean="0">
                <a:solidFill>
                  <a:schemeClr val="accent6">
                    <a:lumMod val="50000"/>
                  </a:schemeClr>
                </a:solidFill>
                <a:latin typeface="+mn-lt"/>
                <a:cs typeface="Times New Roman" panose="02020603050405020304" pitchFamily="18" charset="0"/>
              </a:rPr>
              <a:t>Знайте, </a:t>
            </a:r>
            <a:r>
              <a:rPr lang="ru-RU" b="1" i="1" dirty="0">
                <a:solidFill>
                  <a:schemeClr val="accent6">
                    <a:lumMod val="50000"/>
                  </a:schemeClr>
                </a:solidFill>
                <a:latin typeface="+mn-lt"/>
                <a:cs typeface="Times New Roman" panose="02020603050405020304" pitchFamily="18" charset="0"/>
              </a:rPr>
              <a:t>что </a:t>
            </a:r>
            <a:r>
              <a:rPr lang="ru-RU" b="1" i="1" dirty="0" smtClean="0">
                <a:solidFill>
                  <a:schemeClr val="accent6">
                    <a:lumMod val="50000"/>
                  </a:schemeClr>
                </a:solidFill>
                <a:latin typeface="+mn-lt"/>
                <a:cs typeface="Times New Roman" panose="02020603050405020304" pitchFamily="18" charset="0"/>
              </a:rPr>
              <a:t>вам </a:t>
            </a:r>
            <a:r>
              <a:rPr lang="ru-RU" b="1" i="1" dirty="0">
                <a:solidFill>
                  <a:schemeClr val="accent6">
                    <a:lumMod val="50000"/>
                  </a:schemeClr>
                </a:solidFill>
                <a:latin typeface="+mn-lt"/>
                <a:cs typeface="Times New Roman" panose="02020603050405020304" pitchFamily="18" charset="0"/>
              </a:rPr>
              <a:t>надо!</a:t>
            </a:r>
          </a:p>
        </p:txBody>
      </p:sp>
      <p:pic>
        <p:nvPicPr>
          <p:cNvPr id="2050" name="Picture 2" descr="C:\Users\KalenovaOV\AppData\Local\Microsoft\Windows\Temporary Internet Files\Content.Outlook\UQ8VQ9HA\305.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97993" y="1938635"/>
            <a:ext cx="1816100" cy="15191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1" name="Picture 3" descr="C:\Users\KalenovaOV\AppData\Local\Microsoft\Windows\Temporary Internet Files\Content.Outlook\UQ8VQ9HA\finplan.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421051" y="4428899"/>
            <a:ext cx="3399953" cy="221566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25733" y="1916409"/>
            <a:ext cx="1872208" cy="15413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4199799" y="2129859"/>
            <a:ext cx="1661319"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971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wheel(1)">
                                      <p:cBhvr>
                                        <p:cTn id="4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5" grpId="0">
        <p:bldAsOne/>
      </p:bldGraphic>
      <p:bldP spid="2"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Цель игры:</a:t>
            </a:r>
          </a:p>
          <a:p>
            <a:pPr lvl="0"/>
            <a:r>
              <a:rPr lang="ru-RU" dirty="0" smtClean="0"/>
              <a:t>расширение базовых знаний в сфере финансовой грамотности;</a:t>
            </a:r>
          </a:p>
          <a:p>
            <a:pPr lvl="0"/>
            <a:r>
              <a:rPr lang="ru-RU" dirty="0" smtClean="0"/>
              <a:t> развитие способности применять предметные знания в решении финансовых задач;</a:t>
            </a:r>
          </a:p>
          <a:p>
            <a:pPr lvl="0"/>
            <a:r>
              <a:rPr lang="ru-RU" dirty="0" smtClean="0"/>
              <a:t>развитие способности принимать обоснованные решения и совершать эффективные и рациональные действия в сферах, имеющих отношение к управлению финансами, для реализации жизненных целей и планов в текущий момент и будущие периоды.</a:t>
            </a:r>
          </a:p>
          <a:p>
            <a:r>
              <a:rPr lang="ru-RU" dirty="0" smtClean="0"/>
              <a:t> </a:t>
            </a:r>
          </a:p>
          <a:p>
            <a:endParaRPr lang="ru-RU" dirty="0"/>
          </a:p>
        </p:txBody>
      </p:sp>
      <p:sp>
        <p:nvSpPr>
          <p:cNvPr id="4" name="Номер слайда 3"/>
          <p:cNvSpPr>
            <a:spLocks noGrp="1"/>
          </p:cNvSpPr>
          <p:nvPr>
            <p:ph type="sldNum" sz="quarter" idx="12"/>
          </p:nvPr>
        </p:nvSpPr>
        <p:spPr/>
        <p:txBody>
          <a:bodyPr/>
          <a:lstStyle/>
          <a:p>
            <a:pPr>
              <a:defRPr/>
            </a:pPr>
            <a:fld id="{D22AF85C-C745-4477-A873-1EEB031B007F}" type="slidenum">
              <a:rPr lang="ru-RU" smtClean="0"/>
              <a:pPr>
                <a:defRPr/>
              </a:pPr>
              <a:t>2</a:t>
            </a:fld>
            <a:endParaRPr lang="ru-RU"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Задачи:</a:t>
            </a:r>
          </a:p>
          <a:p>
            <a:r>
              <a:rPr lang="ru-RU" dirty="0" smtClean="0"/>
              <a:t>1. Развивать мотивацию учащихся к повышению собственной финансовой грамотности и повышение уровня осведомленности в различных областях финансовой грамотности</a:t>
            </a:r>
          </a:p>
          <a:p>
            <a:r>
              <a:rPr lang="ru-RU" dirty="0" smtClean="0"/>
              <a:t>2. Сформировать общее представление о процессе появления денег и денежного обращения; </a:t>
            </a:r>
          </a:p>
          <a:p>
            <a:r>
              <a:rPr lang="ru-RU" dirty="0" smtClean="0"/>
              <a:t>3. Рассмотреть различные формы денег и области их использования; </a:t>
            </a:r>
          </a:p>
          <a:p>
            <a:r>
              <a:rPr lang="ru-RU" dirty="0" smtClean="0"/>
              <a:t>4. Сформировать у обучающихся представление об основных функциях денег;</a:t>
            </a:r>
          </a:p>
          <a:p>
            <a:r>
              <a:rPr lang="ru-RU" dirty="0" smtClean="0"/>
              <a:t>5.при помощи игровых ситуаций закрепить основы финансовой грамотности;</a:t>
            </a:r>
          </a:p>
          <a:p>
            <a:r>
              <a:rPr lang="ru-RU" dirty="0" smtClean="0"/>
              <a:t>6.научить применять ранее полученные знания по математике, окружающему миру</a:t>
            </a:r>
            <a:endParaRPr lang="ru-RU" dirty="0"/>
          </a:p>
        </p:txBody>
      </p:sp>
      <p:sp>
        <p:nvSpPr>
          <p:cNvPr id="4" name="Номер слайда 3"/>
          <p:cNvSpPr>
            <a:spLocks noGrp="1"/>
          </p:cNvSpPr>
          <p:nvPr>
            <p:ph type="sldNum" sz="quarter" idx="12"/>
          </p:nvPr>
        </p:nvSpPr>
        <p:spPr/>
        <p:txBody>
          <a:bodyPr>
            <a:normAutofit/>
          </a:bodyPr>
          <a:lstStyle/>
          <a:p>
            <a:pPr>
              <a:defRPr/>
            </a:pPr>
            <a:fld id="{76058E83-317E-42A7-A362-C0ABA78B0AD1}" type="slidenum">
              <a:rPr lang="ru-RU" smtClean="0"/>
              <a:pPr>
                <a:defRPr/>
              </a:pPr>
              <a:t>3</a:t>
            </a:fld>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Задачи в рамках физической культуры:</a:t>
            </a:r>
          </a:p>
          <a:p>
            <a:r>
              <a:rPr lang="ru-RU" dirty="0" smtClean="0"/>
              <a:t>Образовательные:</a:t>
            </a:r>
          </a:p>
          <a:p>
            <a:r>
              <a:rPr lang="ru-RU" dirty="0" smtClean="0"/>
              <a:t>1.Совершенствование технических действий мини-футбола(</a:t>
            </a:r>
            <a:r>
              <a:rPr lang="ru-RU" dirty="0" err="1" smtClean="0"/>
              <a:t>передачи,дриблинг,удары</a:t>
            </a:r>
            <a:r>
              <a:rPr lang="ru-RU" dirty="0" smtClean="0"/>
              <a:t> </a:t>
            </a:r>
            <a:r>
              <a:rPr lang="ru-RU" dirty="0" err="1" smtClean="0"/>
              <a:t>верхом,низом,правой</a:t>
            </a:r>
            <a:r>
              <a:rPr lang="ru-RU" dirty="0" smtClean="0"/>
              <a:t> и левой ногой)</a:t>
            </a:r>
          </a:p>
          <a:p>
            <a:r>
              <a:rPr lang="ru-RU" dirty="0" smtClean="0"/>
              <a:t>2.умение по объективным показателям самоконтроля оценивать реакцию организма на выполняемые физические нагрузки.</a:t>
            </a:r>
          </a:p>
          <a:p>
            <a:r>
              <a:rPr lang="ru-RU" dirty="0" smtClean="0"/>
              <a:t> </a:t>
            </a:r>
          </a:p>
          <a:p>
            <a:r>
              <a:rPr lang="ru-RU" dirty="0" smtClean="0"/>
              <a:t>Оздоровительные:</a:t>
            </a:r>
          </a:p>
          <a:p>
            <a:r>
              <a:rPr lang="ru-RU" dirty="0" smtClean="0"/>
              <a:t>1.Развитие двигательных качеств (</a:t>
            </a:r>
            <a:r>
              <a:rPr lang="ru-RU" dirty="0" err="1" smtClean="0"/>
              <a:t>ловкость,быстрота,скорость</a:t>
            </a:r>
            <a:r>
              <a:rPr lang="ru-RU" dirty="0" smtClean="0"/>
              <a:t>)</a:t>
            </a:r>
          </a:p>
          <a:p>
            <a:r>
              <a:rPr lang="ru-RU" dirty="0" smtClean="0"/>
              <a:t>2.укрепления сердца, дыхательной системы.</a:t>
            </a:r>
          </a:p>
          <a:p>
            <a:r>
              <a:rPr lang="ru-RU" dirty="0" smtClean="0"/>
              <a:t> </a:t>
            </a:r>
          </a:p>
          <a:p>
            <a:r>
              <a:rPr lang="ru-RU" dirty="0" smtClean="0"/>
              <a:t>Воспитательные:</a:t>
            </a:r>
          </a:p>
          <a:p>
            <a:r>
              <a:rPr lang="ru-RU" dirty="0" smtClean="0"/>
              <a:t>1.Воспитание трудолюбия, самостоятельности;</a:t>
            </a:r>
          </a:p>
          <a:p>
            <a:r>
              <a:rPr lang="ru-RU" dirty="0" smtClean="0"/>
              <a:t>2.воспитание чувства взаимопомощи и взаимовыручки с помощью игровых действий.</a:t>
            </a:r>
          </a:p>
          <a:p>
            <a:r>
              <a:rPr lang="ru-RU" dirty="0" smtClean="0"/>
              <a:t> </a:t>
            </a:r>
          </a:p>
          <a:p>
            <a:endParaRPr lang="ru-RU" dirty="0"/>
          </a:p>
        </p:txBody>
      </p:sp>
      <p:sp>
        <p:nvSpPr>
          <p:cNvPr id="4" name="Номер слайда 3"/>
          <p:cNvSpPr>
            <a:spLocks noGrp="1"/>
          </p:cNvSpPr>
          <p:nvPr>
            <p:ph type="sldNum" sz="quarter" idx="12"/>
          </p:nvPr>
        </p:nvSpPr>
        <p:spPr/>
        <p:txBody>
          <a:bodyPr>
            <a:normAutofit/>
          </a:bodyPr>
          <a:lstStyle/>
          <a:p>
            <a:pPr>
              <a:defRPr/>
            </a:pPr>
            <a:fld id="{D22AF85C-C745-4477-A873-1EEB031B007F}" type="slidenum">
              <a:rPr lang="ru-RU" smtClean="0"/>
              <a:pPr>
                <a:defRPr/>
              </a:pPr>
              <a:t>4</a:t>
            </a:fld>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r>
              <a:rPr lang="ru-RU" dirty="0" smtClean="0"/>
              <a:t>Ход занятия:</a:t>
            </a:r>
          </a:p>
          <a:p>
            <a:r>
              <a:rPr lang="ru-RU" dirty="0" smtClean="0"/>
              <a:t>Здравствуйте, ребята! Сегодня нас ждет интересное занятие –ролевая игра по финансовой грамотности. </a:t>
            </a:r>
          </a:p>
          <a:p>
            <a:r>
              <a:rPr lang="ru-RU" dirty="0" smtClean="0"/>
              <a:t>- Ролевая игра– это игра-путешествие, в которой много головоломок и задач, требующих приложения умственных и физических усилий.</a:t>
            </a:r>
          </a:p>
          <a:p>
            <a:r>
              <a:rPr lang="ru-RU" dirty="0" smtClean="0"/>
              <a:t> Мы будем учиться зарабатывать деньги ,покупать дома, автомобили, вкладывать деньги депозиты, покупать акции известных компаний, а так же платить налоги. делать анализ финансовых ситуаций и применять математические знания в решении финансовых задач.</a:t>
            </a:r>
          </a:p>
          <a:p>
            <a:r>
              <a:rPr lang="ru-RU" dirty="0" smtClean="0"/>
              <a:t>Сегодня мы с вами  станем знаменитыми футболистами которые играют за различные футбольные клубы. Каждый игрок чтобы зарабатывать деньги должен тренироваться на футбольном стадионе ,выполняя там различные упражнения.  За правильное выполнение этих заданий каждый игрок получит определенную сумму </a:t>
            </a:r>
            <a:r>
              <a:rPr lang="ru-RU" dirty="0" err="1" smtClean="0"/>
              <a:t>денег.ВАЖНО</a:t>
            </a:r>
            <a:r>
              <a:rPr lang="ru-RU" dirty="0" smtClean="0"/>
              <a:t> </a:t>
            </a:r>
            <a:r>
              <a:rPr lang="ru-RU" dirty="0" err="1" smtClean="0"/>
              <a:t>знать,что</a:t>
            </a:r>
            <a:r>
              <a:rPr lang="ru-RU" dirty="0" smtClean="0"/>
              <a:t> во время игры может произойти любая ситуация.</a:t>
            </a:r>
          </a:p>
          <a:p>
            <a:r>
              <a:rPr lang="ru-RU" dirty="0" smtClean="0"/>
              <a:t>1.Стабильность </a:t>
            </a:r>
          </a:p>
          <a:p>
            <a:r>
              <a:rPr lang="ru-RU" dirty="0" smtClean="0"/>
              <a:t>2.Кризис</a:t>
            </a:r>
          </a:p>
          <a:p>
            <a:r>
              <a:rPr lang="ru-RU" dirty="0" smtClean="0"/>
              <a:t>3.Подьем.Рост</a:t>
            </a:r>
            <a:r>
              <a:rPr lang="ru-RU" dirty="0" smtClean="0"/>
              <a:t>.</a:t>
            </a:r>
            <a:r>
              <a:rPr lang="ru-RU" dirty="0" smtClean="0"/>
              <a:t> А)для ситуации «стабильность»0% 10% 10% 10% 10% 20%</a:t>
            </a:r>
          </a:p>
          <a:p>
            <a:r>
              <a:rPr lang="ru-RU" dirty="0" smtClean="0"/>
              <a:t>Стоимость акции=10000 рублей</a:t>
            </a:r>
          </a:p>
          <a:p>
            <a:r>
              <a:rPr lang="ru-RU" dirty="0" smtClean="0"/>
              <a:t>Б)для ситуации «кризис» 0% 0% 0% 0% 10% 10%</a:t>
            </a:r>
          </a:p>
          <a:p>
            <a:r>
              <a:rPr lang="ru-RU" dirty="0" smtClean="0"/>
              <a:t>Стоимость акции=8000 рублей</a:t>
            </a:r>
          </a:p>
          <a:p>
            <a:r>
              <a:rPr lang="ru-RU" dirty="0" smtClean="0"/>
              <a:t>В)для ситуации «</a:t>
            </a:r>
            <a:r>
              <a:rPr lang="ru-RU" dirty="0" err="1" smtClean="0"/>
              <a:t>подьем</a:t>
            </a:r>
            <a:r>
              <a:rPr lang="ru-RU" dirty="0" smtClean="0"/>
              <a:t>»0% 10% 20% 20% 20% 30%</a:t>
            </a:r>
          </a:p>
          <a:p>
            <a:r>
              <a:rPr lang="ru-RU" dirty="0" smtClean="0"/>
              <a:t>Стоимость акции 120000 рублей</a:t>
            </a:r>
          </a:p>
          <a:p>
            <a:endParaRPr lang="ru-RU" dirty="0" smtClean="0"/>
          </a:p>
          <a:p>
            <a:endParaRPr lang="ru-RU" dirty="0"/>
          </a:p>
        </p:txBody>
      </p:sp>
      <p:sp>
        <p:nvSpPr>
          <p:cNvPr id="4" name="Номер слайда 3"/>
          <p:cNvSpPr>
            <a:spLocks noGrp="1"/>
          </p:cNvSpPr>
          <p:nvPr>
            <p:ph type="sldNum" sz="quarter" idx="12"/>
          </p:nvPr>
        </p:nvSpPr>
        <p:spPr/>
        <p:txBody>
          <a:bodyPr/>
          <a:lstStyle/>
          <a:p>
            <a:pPr>
              <a:defRPr/>
            </a:pPr>
            <a:fld id="{D22AF85C-C745-4477-A873-1EEB031B007F}" type="slidenum">
              <a:rPr lang="ru-RU" smtClean="0"/>
              <a:pPr>
                <a:defRPr/>
              </a:pPr>
              <a:t>5</a:t>
            </a:fld>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Банк</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Что такое банк?</a:t>
            </a:r>
          </a:p>
          <a:p>
            <a:r>
              <a:rPr lang="ru-RU" dirty="0" smtClean="0"/>
              <a:t>Банк – это организация, которая работает с деньгами.  Банк принимает деньги на хранение, выдаёт деньги вкладчикам, предоставляет деньги в долг. В банк мы приносим деньги, оплачивая разные услуги: плату за квартиру, детский сад и другое.</a:t>
            </a:r>
          </a:p>
          <a:p>
            <a:r>
              <a:rPr lang="ru-RU" dirty="0" smtClean="0"/>
              <a:t>Чем отличается банкомат от терминала? Для чего они нужны?</a:t>
            </a:r>
          </a:p>
          <a:p>
            <a:r>
              <a:rPr lang="ru-RU" dirty="0" smtClean="0"/>
              <a:t>Какие отделы банка вы знаете? (операционный, кредитный, отдел ценных бумаг, валютный). Сегодня мы поговорим о валютном отделе банка.</a:t>
            </a:r>
          </a:p>
          <a:p>
            <a:r>
              <a:rPr lang="ru-RU" dirty="0" smtClean="0"/>
              <a:t>Что такое валюта? (денежная единица государства) Какие виды валюты вы знаете?</a:t>
            </a:r>
          </a:p>
          <a:p>
            <a:r>
              <a:rPr lang="ru-RU" dirty="0" smtClean="0"/>
              <a:t>Сопоставьте:</a:t>
            </a:r>
          </a:p>
          <a:p>
            <a:r>
              <a:rPr lang="ru-RU" dirty="0" smtClean="0"/>
              <a:t>Рубль</a:t>
            </a:r>
          </a:p>
          <a:p>
            <a:r>
              <a:rPr lang="ru-RU" dirty="0" smtClean="0"/>
              <a:t>Польша</a:t>
            </a:r>
          </a:p>
          <a:p>
            <a:r>
              <a:rPr lang="ru-RU" dirty="0" smtClean="0"/>
              <a:t>Доллар</a:t>
            </a:r>
          </a:p>
          <a:p>
            <a:r>
              <a:rPr lang="ru-RU" dirty="0" smtClean="0"/>
              <a:t>Япония</a:t>
            </a:r>
          </a:p>
          <a:p>
            <a:r>
              <a:rPr lang="ru-RU" dirty="0" smtClean="0"/>
              <a:t>Евро</a:t>
            </a:r>
          </a:p>
          <a:p>
            <a:r>
              <a:rPr lang="ru-RU" dirty="0" smtClean="0"/>
              <a:t>Россия</a:t>
            </a:r>
          </a:p>
          <a:p>
            <a:r>
              <a:rPr lang="ru-RU" dirty="0" smtClean="0"/>
              <a:t>Злотый</a:t>
            </a:r>
          </a:p>
          <a:p>
            <a:r>
              <a:rPr lang="ru-RU" dirty="0" smtClean="0"/>
              <a:t>Великобритания</a:t>
            </a:r>
          </a:p>
          <a:p>
            <a:r>
              <a:rPr lang="ru-RU" dirty="0" smtClean="0"/>
              <a:t>Фунт стерлингов</a:t>
            </a:r>
          </a:p>
          <a:p>
            <a:r>
              <a:rPr lang="ru-RU" dirty="0" smtClean="0"/>
              <a:t>Китай</a:t>
            </a:r>
          </a:p>
          <a:p>
            <a:r>
              <a:rPr lang="ru-RU" dirty="0" smtClean="0"/>
              <a:t>Иена</a:t>
            </a:r>
          </a:p>
          <a:p>
            <a:r>
              <a:rPr lang="ru-RU" dirty="0" smtClean="0"/>
              <a:t>США</a:t>
            </a:r>
          </a:p>
          <a:p>
            <a:r>
              <a:rPr lang="ru-RU" dirty="0" smtClean="0"/>
              <a:t>Юань</a:t>
            </a:r>
          </a:p>
          <a:p>
            <a:r>
              <a:rPr lang="ru-RU" dirty="0" smtClean="0"/>
              <a:t>Страны Европы</a:t>
            </a:r>
          </a:p>
          <a:p>
            <a:endParaRPr lang="ru-RU" dirty="0"/>
          </a:p>
        </p:txBody>
      </p:sp>
      <p:sp>
        <p:nvSpPr>
          <p:cNvPr id="4" name="Номер слайда 3"/>
          <p:cNvSpPr>
            <a:spLocks noGrp="1"/>
          </p:cNvSpPr>
          <p:nvPr>
            <p:ph type="sldNum" sz="quarter" idx="12"/>
          </p:nvPr>
        </p:nvSpPr>
        <p:spPr/>
        <p:txBody>
          <a:bodyPr/>
          <a:lstStyle/>
          <a:p>
            <a:pPr>
              <a:defRPr/>
            </a:pPr>
            <a:fld id="{D22AF85C-C745-4477-A873-1EEB031B007F}" type="slidenum">
              <a:rPr lang="ru-RU" smtClean="0"/>
              <a:pPr>
                <a:defRPr/>
              </a:pPr>
              <a:t>6</a:t>
            </a:fld>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Налоговая</a:t>
            </a:r>
            <a:endParaRPr lang="ru-RU" dirty="0"/>
          </a:p>
        </p:txBody>
      </p:sp>
      <p:graphicFrame>
        <p:nvGraphicFramePr>
          <p:cNvPr id="5" name="Содержимое 4"/>
          <p:cNvGraphicFramePr>
            <a:graphicFrameLocks noGrp="1"/>
          </p:cNvGraphicFramePr>
          <p:nvPr>
            <p:ph idx="1"/>
          </p:nvPr>
        </p:nvGraphicFramePr>
        <p:xfrm>
          <a:off x="495300" y="2619375"/>
          <a:ext cx="8915399" cy="2066925"/>
        </p:xfrm>
        <a:graphic>
          <a:graphicData uri="http://schemas.openxmlformats.org/drawingml/2006/table">
            <a:tbl>
              <a:tblPr/>
              <a:tblGrid>
                <a:gridCol w="1782718"/>
                <a:gridCol w="1782718"/>
                <a:gridCol w="1783321"/>
                <a:gridCol w="1783321"/>
                <a:gridCol w="1783321"/>
              </a:tblGrid>
              <a:tr h="1421902">
                <a:tc>
                  <a:txBody>
                    <a:bodyPr/>
                    <a:lstStyle/>
                    <a:p>
                      <a:pPr>
                        <a:spcAft>
                          <a:spcPts val="0"/>
                        </a:spcAft>
                      </a:pPr>
                      <a:r>
                        <a:rPr lang="ru-RU" sz="1400" dirty="0">
                          <a:latin typeface="Cambria"/>
                          <a:ea typeface="MS Mincho"/>
                          <a:cs typeface="Times New Roman"/>
                        </a:rPr>
                        <a:t>Россия 13% пропорциональный налог </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Cambria"/>
                          <a:ea typeface="MS Mincho"/>
                          <a:cs typeface="Times New Roman"/>
                        </a:rPr>
                        <a:t>Испания 52% прогрессивный налог</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Cambria"/>
                          <a:ea typeface="MS Mincho"/>
                          <a:cs typeface="Times New Roman"/>
                        </a:rPr>
                        <a:t>Англия 50 % прогрессивный налог</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Cambria"/>
                          <a:ea typeface="MS Mincho"/>
                          <a:cs typeface="Times New Roman"/>
                        </a:rPr>
                        <a:t>Турция 15% прогрессивный налог</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Cambria"/>
                          <a:ea typeface="MS Mincho"/>
                          <a:cs typeface="Times New Roman"/>
                        </a:rPr>
                        <a:t>Катар 0%</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023">
                <a:tc>
                  <a:txBody>
                    <a:bodyPr/>
                    <a:lstStyle/>
                    <a:p>
                      <a:pPr>
                        <a:spcAft>
                          <a:spcPts val="0"/>
                        </a:spcAft>
                      </a:pPr>
                      <a:r>
                        <a:rPr lang="ru-RU" sz="1400">
                          <a:latin typeface="Cambria"/>
                          <a:ea typeface="MS Mincho"/>
                          <a:cs typeface="Times New Roman"/>
                        </a:rPr>
                        <a:t>Команда Спартак </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Cambria"/>
                          <a:ea typeface="MS Mincho"/>
                          <a:cs typeface="Times New Roman"/>
                        </a:rPr>
                        <a:t>Команда Реал Мадрид</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Cambria"/>
                          <a:ea typeface="MS Mincho"/>
                          <a:cs typeface="Times New Roman"/>
                        </a:rPr>
                        <a:t>Команда Манчестер </a:t>
                      </a:r>
                      <a:r>
                        <a:rPr lang="ru-RU" sz="1400" dirty="0" err="1">
                          <a:latin typeface="Cambria"/>
                          <a:ea typeface="MS Mincho"/>
                          <a:cs typeface="Times New Roman"/>
                        </a:rPr>
                        <a:t>Юнайтед</a:t>
                      </a:r>
                      <a:endParaRPr lang="ru-RU" sz="1400" dirty="0">
                        <a:latin typeface="Cambria"/>
                        <a:ea typeface="MS Mincho"/>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Cambria"/>
                          <a:ea typeface="MS Mincho"/>
                          <a:cs typeface="Times New Roman"/>
                        </a:rPr>
                        <a:t>Команда </a:t>
                      </a:r>
                      <a:r>
                        <a:rPr lang="ru-RU" sz="1400" dirty="0" err="1">
                          <a:latin typeface="Cambria"/>
                          <a:ea typeface="MS Mincho"/>
                          <a:cs typeface="Times New Roman"/>
                        </a:rPr>
                        <a:t>Галатасарай</a:t>
                      </a:r>
                      <a:r>
                        <a:rPr lang="ru-RU" sz="1400" dirty="0">
                          <a:latin typeface="Cambria"/>
                          <a:ea typeface="MS Mincho"/>
                          <a:cs typeface="Times New Roman"/>
                        </a:rPr>
                        <a:t> </a:t>
                      </a: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Cambria"/>
                          <a:ea typeface="MS Mincho"/>
                          <a:cs typeface="Times New Roman"/>
                        </a:rPr>
                        <a:t>Команда </a:t>
                      </a:r>
                      <a:r>
                        <a:rPr lang="ru-RU" sz="1400" dirty="0" err="1">
                          <a:latin typeface="Cambria"/>
                          <a:ea typeface="MS Mincho"/>
                          <a:cs typeface="Times New Roman"/>
                        </a:rPr>
                        <a:t>Аль-Араби</a:t>
                      </a:r>
                      <a:endParaRPr lang="ru-RU" sz="1400" dirty="0">
                        <a:latin typeface="Cambria"/>
                        <a:ea typeface="MS Mincho"/>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D22AF85C-C745-4477-A873-1EEB031B007F}" type="slidenum">
              <a:rPr lang="ru-RU" smtClean="0"/>
              <a:pPr>
                <a:defRPr/>
              </a:pPr>
              <a:t>7</a:t>
            </a:fld>
            <a:endParaRPr lang="ru-RU" dirty="0"/>
          </a:p>
        </p:txBody>
      </p:sp>
      <p:sp>
        <p:nvSpPr>
          <p:cNvPr id="40961" name="Rectangle 1"/>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                                                                                                                                Налоговая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Налоги в различных странах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качать Веселый человечек-ученый со школьными атрибутами 3D man of science бесплатно"/>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8092"/>
          <a:stretch/>
        </p:blipFill>
        <p:spPr bwMode="auto">
          <a:xfrm>
            <a:off x="3095624" y="2378074"/>
            <a:ext cx="3476625" cy="319532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2739763" y="113800"/>
            <a:ext cx="8829675" cy="885825"/>
          </a:xfrm>
        </p:spPr>
        <p:txBody>
          <a:bodyPr/>
          <a:lstStyle/>
          <a:p>
            <a:r>
              <a:rPr lang="ru-RU" sz="2000" b="1" dirty="0" smtClean="0">
                <a:latin typeface="+mn-lt"/>
                <a:cs typeface="Times New Roman" panose="02020603050405020304" pitchFamily="18" charset="0"/>
              </a:rPr>
              <a:t>Образ финансово грамотного человека</a:t>
            </a:r>
            <a:endParaRPr lang="ru-RU" sz="2000" b="1" dirty="0">
              <a:latin typeface="+mn-lt"/>
              <a:cs typeface="Times New Roman" panose="02020603050405020304" pitchFamily="18" charset="0"/>
            </a:endParaRPr>
          </a:p>
        </p:txBody>
      </p:sp>
      <p:sp>
        <p:nvSpPr>
          <p:cNvPr id="4" name="Номер слайда 3"/>
          <p:cNvSpPr>
            <a:spLocks noGrp="1"/>
          </p:cNvSpPr>
          <p:nvPr>
            <p:ph type="sldNum" sz="quarter" idx="12"/>
          </p:nvPr>
        </p:nvSpPr>
        <p:spPr/>
        <p:txBody>
          <a:bodyPr>
            <a:normAutofit/>
          </a:bodyPr>
          <a:lstStyle/>
          <a:p>
            <a:pPr>
              <a:defRPr/>
            </a:pPr>
            <a:fld id="{76058E83-317E-42A7-A362-C0ABA78B0AD1}" type="slidenum">
              <a:rPr lang="ru-RU" sz="1400" b="1" smtClean="0"/>
              <a:pPr>
                <a:defRPr/>
              </a:pPr>
              <a:t>8</a:t>
            </a:fld>
            <a:endParaRPr lang="ru-RU" sz="1400" b="1" dirty="0"/>
          </a:p>
        </p:txBody>
      </p:sp>
      <p:graphicFrame>
        <p:nvGraphicFramePr>
          <p:cNvPr id="6" name="Схема 5"/>
          <p:cNvGraphicFramePr/>
          <p:nvPr>
            <p:extLst>
              <p:ext uri="{D42A27DB-BD31-4B8C-83A1-F6EECF244321}">
                <p14:modId xmlns="" xmlns:p14="http://schemas.microsoft.com/office/powerpoint/2010/main" val="4219324762"/>
              </p:ext>
            </p:extLst>
          </p:nvPr>
        </p:nvGraphicFramePr>
        <p:xfrm>
          <a:off x="-477222" y="942975"/>
          <a:ext cx="10647633" cy="5915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577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езентация нового дома; иллюстрация 1723714, иллюстратор Ильин Сергей. Фотобанк Лори - Продажа фотографий, иллюстраций и изобра"/>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33239" y="849311"/>
            <a:ext cx="2106086" cy="15795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2787447" y="29086"/>
            <a:ext cx="8829675" cy="885825"/>
          </a:xfrm>
        </p:spPr>
        <p:txBody>
          <a:bodyPr/>
          <a:lstStyle/>
          <a:p>
            <a:r>
              <a:rPr lang="ru-RU" sz="2000" b="1" dirty="0" smtClean="0">
                <a:cs typeface="Times New Roman" panose="02020603050405020304" pitchFamily="18" charset="0"/>
              </a:rPr>
              <a:t>3 шага к мечте или реализация </a:t>
            </a:r>
            <a:br>
              <a:rPr lang="ru-RU" sz="2000" b="1" dirty="0" smtClean="0">
                <a:cs typeface="Times New Roman" panose="02020603050405020304" pitchFamily="18" charset="0"/>
              </a:rPr>
            </a:br>
            <a:r>
              <a:rPr lang="ru-RU" sz="2000" b="1" dirty="0" smtClean="0">
                <a:cs typeface="Times New Roman" panose="02020603050405020304" pitchFamily="18" charset="0"/>
              </a:rPr>
              <a:t>личного финансового плана</a:t>
            </a:r>
            <a:endParaRPr lang="ru-RU" sz="2000" b="1" dirty="0">
              <a:cs typeface="Times New Roman" panose="02020603050405020304" pitchFamily="18" charset="0"/>
            </a:endParaRPr>
          </a:p>
        </p:txBody>
      </p:sp>
      <p:sp>
        <p:nvSpPr>
          <p:cNvPr id="4" name="Номер слайда 3"/>
          <p:cNvSpPr>
            <a:spLocks noGrp="1"/>
          </p:cNvSpPr>
          <p:nvPr>
            <p:ph type="sldNum" sz="quarter" idx="12"/>
          </p:nvPr>
        </p:nvSpPr>
        <p:spPr/>
        <p:txBody>
          <a:bodyPr>
            <a:normAutofit/>
          </a:bodyPr>
          <a:lstStyle/>
          <a:p>
            <a:pPr>
              <a:defRPr/>
            </a:pPr>
            <a:fld id="{76058E83-317E-42A7-A362-C0ABA78B0AD1}" type="slidenum">
              <a:rPr lang="ru-RU" sz="1400" b="1" smtClean="0"/>
              <a:pPr>
                <a:defRPr/>
              </a:pPr>
              <a:t>9</a:t>
            </a:fld>
            <a:endParaRPr lang="ru-RU" sz="1400" b="1" dirty="0"/>
          </a:p>
        </p:txBody>
      </p:sp>
      <p:sp>
        <p:nvSpPr>
          <p:cNvPr id="5" name="Прямоугольник 4"/>
          <p:cNvSpPr/>
          <p:nvPr/>
        </p:nvSpPr>
        <p:spPr>
          <a:xfrm>
            <a:off x="420652" y="1285150"/>
            <a:ext cx="7131612" cy="707886"/>
          </a:xfrm>
          <a:prstGeom prst="rect">
            <a:avLst/>
          </a:prstGeom>
        </p:spPr>
        <p:txBody>
          <a:bodyPr wrap="square">
            <a:spAutoFit/>
          </a:bodyPr>
          <a:lstStyle/>
          <a:p>
            <a:pPr algn="just"/>
            <a:r>
              <a:rPr lang="ru-RU" sz="2000" b="1" dirty="0" smtClean="0">
                <a:solidFill>
                  <a:schemeClr val="accent5">
                    <a:lumMod val="75000"/>
                  </a:schemeClr>
                </a:solidFill>
                <a:effectLst>
                  <a:outerShdw blurRad="38100" dist="38100" dir="2700000" algn="tl">
                    <a:srgbClr val="000000">
                      <a:alpha val="43137"/>
                    </a:srgbClr>
                  </a:outerShdw>
                </a:effectLst>
                <a:latin typeface="+mn-lt"/>
                <a:cs typeface="Times New Roman" panose="02020603050405020304" pitchFamily="18" charset="0"/>
              </a:rPr>
              <a:t>ЛИЧНЫЙ ФИНАНСОВЫЙ ПЛАН </a:t>
            </a:r>
            <a:r>
              <a:rPr lang="ru-RU" sz="2000" b="1"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 </a:t>
            </a:r>
            <a:r>
              <a:rPr lang="ru-RU" sz="2000" dirty="0" smtClean="0">
                <a:latin typeface="+mn-lt"/>
                <a:cs typeface="Times New Roman" panose="02020603050405020304" pitchFamily="18" charset="0"/>
              </a:rPr>
              <a:t>то</a:t>
            </a:r>
            <a:r>
              <a:rPr lang="ru-RU" sz="2000" dirty="0">
                <a:latin typeface="+mn-lt"/>
                <a:cs typeface="Times New Roman" panose="02020603050405020304" pitchFamily="18" charset="0"/>
              </a:rPr>
              <a:t>, с чего должно начинаться принятие </a:t>
            </a:r>
            <a:r>
              <a:rPr lang="ru-RU" sz="2000" dirty="0" smtClean="0">
                <a:latin typeface="+mn-lt"/>
                <a:cs typeface="Times New Roman" panose="02020603050405020304" pitchFamily="18" charset="0"/>
              </a:rPr>
              <a:t>любого финансового решения.</a:t>
            </a:r>
            <a:endParaRPr lang="ru-RU" sz="2000" dirty="0">
              <a:latin typeface="+mn-lt"/>
              <a:cs typeface="Times New Roman" panose="02020603050405020304" pitchFamily="18" charset="0"/>
            </a:endParaRPr>
          </a:p>
        </p:txBody>
      </p:sp>
      <p:graphicFrame>
        <p:nvGraphicFramePr>
          <p:cNvPr id="7" name="Схема 6"/>
          <p:cNvGraphicFramePr/>
          <p:nvPr>
            <p:extLst>
              <p:ext uri="{D42A27DB-BD31-4B8C-83A1-F6EECF244321}">
                <p14:modId xmlns="" xmlns:p14="http://schemas.microsoft.com/office/powerpoint/2010/main" val="1852751308"/>
              </p:ext>
            </p:extLst>
          </p:nvPr>
        </p:nvGraphicFramePr>
        <p:xfrm>
          <a:off x="597657" y="2343150"/>
          <a:ext cx="9241668"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7529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1144</TotalTime>
  <Words>876</Words>
  <Application>Microsoft Office PowerPoint</Application>
  <PresentationFormat>Лист A4 (210x297 мм)</PresentationFormat>
  <Paragraphs>149</Paragraphs>
  <Slides>12</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Спортивно ролевая игра по финансовой грамотности                                                                                                                                 для школьного лагеря</vt:lpstr>
      <vt:lpstr>Слайд 2</vt:lpstr>
      <vt:lpstr>Слайд 3</vt:lpstr>
      <vt:lpstr>Слайд 4</vt:lpstr>
      <vt:lpstr>Слайд 5</vt:lpstr>
      <vt:lpstr>Банк</vt:lpstr>
      <vt:lpstr>Налоговая</vt:lpstr>
      <vt:lpstr>Образ финансово грамотного человека</vt:lpstr>
      <vt:lpstr>3 шага к мечте или реализация  личного финансового плана</vt:lpstr>
      <vt:lpstr>Риски и опасности в мире финансов:</vt:lpstr>
      <vt:lpstr>Защита ваших прав в мире финансов</vt:lpstr>
      <vt:lpstr>Формула успеха в мире финансов </vt:lpstr>
    </vt:vector>
  </TitlesOfParts>
  <Company>Publicis Groupe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Kislova Ekaterina</dc:creator>
  <cp:lastModifiedBy>DNS</cp:lastModifiedBy>
  <cp:revision>100</cp:revision>
  <cp:lastPrinted>2015-03-24T05:56:51Z</cp:lastPrinted>
  <dcterms:created xsi:type="dcterms:W3CDTF">2014-11-11T13:51:28Z</dcterms:created>
  <dcterms:modified xsi:type="dcterms:W3CDTF">2018-05-17T22:13:09Z</dcterms:modified>
</cp:coreProperties>
</file>