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9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66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4218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42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673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6591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31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43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76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63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1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58493-87C4-403A-A4D0-FAD44A66E507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598D5-B2D1-4175-965E-6419FAD2B4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188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429000"/>
            <a:ext cx="7772400" cy="23341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Разработчики: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Абрамов Е.С., Аммосова Т.К., Атласова В.Н.,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Жиркова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В.В., Лузина М.В.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Саха (Якутия)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7992888" cy="316835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Интерактивная </a:t>
            </a:r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игра-симулятор</a:t>
            </a:r>
            <a:endParaRPr lang="ru-RU" sz="5400" b="1" dirty="0" smtClean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</a:t>
            </a:r>
            <a:r>
              <a:rPr lang="en-US" sz="72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ru-RU" sz="72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72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Invest</a:t>
            </a:r>
            <a:r>
              <a:rPr lang="ru-RU" sz="7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2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88640"/>
            <a:ext cx="5688632" cy="63367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пользоваться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финансовыми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инструментами, </a:t>
            </a:r>
            <a:r>
              <a:rPr lang="ru-R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акции, облигации и депозит.</a:t>
            </a:r>
          </a:p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экономическими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терминами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ah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их закрепление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90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 </a:t>
            </a:r>
            <a:r>
              <a:rPr lang="ru-RU" sz="2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</a:t>
            </a:r>
          </a:p>
          <a:p>
            <a:pPr marL="0" indent="0">
              <a:buNone/>
            </a:pPr>
            <a:r>
              <a:rPr lang="ru-RU" sz="29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рисков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доходности финансового инструмента. </a:t>
            </a:r>
          </a:p>
          <a:p>
            <a:pPr marL="0" indent="0">
              <a:buNone/>
            </a:pPr>
            <a:r>
              <a:rPr lang="sah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Предполагаемая аудитория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8 – 11 классов.</a:t>
            </a:r>
          </a:p>
          <a:p>
            <a:pPr marL="0" indent="0">
              <a:buNone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2816"/>
            <a:ext cx="3024336" cy="364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9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620688"/>
            <a:ext cx="4752528" cy="59375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учащиеся научатся правильно пользоваться такими экономическими инструментами как акции, облигации и депозит.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 игры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планшет (ноутбук),  локальная   сеть, проектор.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49188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9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050" y="764704"/>
            <a:ext cx="8479430" cy="507342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состоит из пяти периодов по 5 минут, соединенных между собой. В первом периоде игроку необходимо вычислить доходность и риски каждого финансового инструмента.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удачном решении первого периода игрок переходит со своим капиталом на второй период и так до конца игры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85184"/>
            <a:ext cx="4232181" cy="119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91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90872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067" y="1500951"/>
            <a:ext cx="8229600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попасть на следующий период, игрок должен сначала добиться минимальных успехов на предыдущем периоде.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перейти из одного периода в другой заставляет игроков шире смотреть на ход игры.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Испытывая временные трудности в одном из периодов, можно сделать задел для успеха в другом периоде и тем самым неожиданно поменять весь рисунок игры.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4291" y="476672"/>
            <a:ext cx="1656184" cy="89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0217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191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Разработчики:  Абрамов Е.С., Аммосова Т.К., Атласова В.Н., Жиркова В.В., Лузина М.В. Республика Саха (Якутия)</vt:lpstr>
      <vt:lpstr>Слайд 2</vt:lpstr>
      <vt:lpstr>Слайд 3</vt:lpstr>
      <vt:lpstr>Правила игры</vt:lpstr>
      <vt:lpstr>Правила игры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Разработчики: Абрамов Е.С., Аммосова Т.К., Атласова В.Н., Жиркова В.В., Лузина М.В.</dc:title>
  <dc:creator>Пользователь</dc:creator>
  <cp:lastModifiedBy>Пользователь Windows</cp:lastModifiedBy>
  <cp:revision>12</cp:revision>
  <dcterms:created xsi:type="dcterms:W3CDTF">2018-04-26T18:40:21Z</dcterms:created>
  <dcterms:modified xsi:type="dcterms:W3CDTF">2018-04-27T09:48:23Z</dcterms:modified>
</cp:coreProperties>
</file>