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6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2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2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5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31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43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76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63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8493-87C4-403A-A4D0-FAD44A66E507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98D5-B2D1-4175-965E-6419FAD2B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8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7772400" cy="233412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 Е.С., Аммосова Т.К., Атласова В.Н.,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Лузина М.В.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31683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Интерактивная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игра-симулятор</a:t>
            </a:r>
            <a:endParaRPr lang="ru-RU" sz="54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</a:t>
            </a:r>
            <a:r>
              <a:rPr lang="en-US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Invest</a:t>
            </a:r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2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5688632" cy="633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пользоваться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инструментами, </a:t>
            </a: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акции, облигации и депозит.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терминами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закрепление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 </a:t>
            </a:r>
            <a:r>
              <a:rPr 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</a:t>
            </a:r>
          </a:p>
          <a:p>
            <a:pPr marL="0" indent="0">
              <a:buNone/>
            </a:pPr>
            <a:r>
              <a:rPr 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доходности финансового инструмента. </a:t>
            </a:r>
          </a:p>
          <a:p>
            <a:pPr marL="0" indent="0">
              <a:buNone/>
            </a:pPr>
            <a:r>
              <a:rPr lang="sah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Предполагаемая аудитория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8 – 11 классов.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024336" cy="364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9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4752528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научатся правильно пользоваться такими экономическими инструментами как акции, облигации и депозит.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игры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планшет (ноутбук),  локальная   сеть, проектор.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918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9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050" y="764704"/>
            <a:ext cx="8479430" cy="507342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состоит из пяти периодов по 5 минут, соединенных между собой. В первом периоде игроку необходимо вычислить доходность и риски каждого финансового инструмента.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удачном решении первого периода игрок переходит со своим капиталом на второй период и так до конца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4232181" cy="119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1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90872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067" y="1500951"/>
            <a:ext cx="822960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попасть на следующий период, игрок должен сначала добиться минимальных успехов на предыдущем периоде.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перейти из одного периода в другой заставляет игроков шире смотреть на ход игры.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Испытывая временные трудности в одном из периодов, можно сделать задел для успеха в другом периоде и тем самым неожиданно поменять весь рисунок игры.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91" y="476672"/>
            <a:ext cx="1656184" cy="8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1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Разработчики:  Абрамов Е.С., Аммосова Т.К., Атласова В.Н., Жиркова В.В., Лузина М.В. Республика Саха (Якутия)</vt:lpstr>
      <vt:lpstr>Слайд 2</vt:lpstr>
      <vt:lpstr>Слайд 3</vt:lpstr>
      <vt:lpstr>Правила игры</vt:lpstr>
      <vt:lpstr>Правила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Разработчики: Абрамов Е.С., Аммосова Т.К., Атласова В.Н., Жиркова В.В., Лузина М.В.</dc:title>
  <dc:creator>Пользователь</dc:creator>
  <cp:lastModifiedBy>Пользователь Windows</cp:lastModifiedBy>
  <cp:revision>12</cp:revision>
  <dcterms:created xsi:type="dcterms:W3CDTF">2018-04-26T18:40:21Z</dcterms:created>
  <dcterms:modified xsi:type="dcterms:W3CDTF">2018-04-27T09:48:23Z</dcterms:modified>
</cp:coreProperties>
</file>