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7/24/2018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3600" dirty="0" smtClean="0"/>
              <a:t>Разработка урока по предмету финансовая грамотность на  тему «Деньги»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Слушатель курсов Юсупова Ж.А. МБОУ СШ № 14 г. Майкопа.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1" y="129850"/>
            <a:ext cx="4259179" cy="19496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3" y="3970421"/>
            <a:ext cx="3589381" cy="28536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022" y="4162926"/>
            <a:ext cx="3593432" cy="26950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85" y="77146"/>
            <a:ext cx="4394015" cy="194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852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и задачи занятия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ЦЕЛЬ ЗАНЯТИЯ</a:t>
            </a:r>
          </a:p>
          <a:p>
            <a:r>
              <a:rPr lang="ru-RU" dirty="0"/>
              <a:t>Создание условий для формирования понятий «деньги», «функции денег», «виды денег» и умений применять полученные знания в повседневной жизни</a:t>
            </a:r>
          </a:p>
          <a:p>
            <a:r>
              <a:rPr lang="ru-RU" dirty="0"/>
              <a:t>ЗАДАЧИ ЗАНЯТИЯ</a:t>
            </a:r>
          </a:p>
          <a:p>
            <a:pPr lvl="0"/>
            <a:r>
              <a:rPr lang="ru-RU" dirty="0"/>
              <a:t>мотивировать обучающихся к изучению ключевых понятий;</a:t>
            </a:r>
          </a:p>
          <a:p>
            <a:pPr lvl="0"/>
            <a:r>
              <a:rPr lang="ru-RU" dirty="0"/>
              <a:t>развивать умения обобщать и анализировать источники информации;</a:t>
            </a:r>
          </a:p>
          <a:p>
            <a:pPr lvl="0"/>
            <a:r>
              <a:rPr lang="ru-RU" dirty="0"/>
              <a:t>создать условия для проявления и развития индивидуальности и творческих способностей участников занятия;</a:t>
            </a:r>
          </a:p>
          <a:p>
            <a:pPr lvl="0"/>
            <a:r>
              <a:rPr lang="ru-RU" dirty="0"/>
              <a:t>сформировать практическое умение пользоваться банковскими карточками;</a:t>
            </a:r>
          </a:p>
          <a:p>
            <a:pPr lvl="0"/>
            <a:r>
              <a:rPr lang="ru-RU" dirty="0"/>
              <a:t>воспитывать финансово грамотных и ответственных граждан.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6450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Предметные и </a:t>
            </a:r>
            <a:r>
              <a:rPr lang="ru-RU" dirty="0" err="1" smtClean="0"/>
              <a:t>метапредметные</a:t>
            </a:r>
            <a:r>
              <a:rPr lang="ru-RU" dirty="0" smtClean="0"/>
              <a:t> результаты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Предметные результаты</a:t>
            </a:r>
          </a:p>
          <a:p>
            <a:pPr lvl="0"/>
            <a:r>
              <a:rPr lang="ru-RU" i="1" dirty="0" smtClean="0"/>
              <a:t>Обучающиеся научатся</a:t>
            </a:r>
            <a:r>
              <a:rPr lang="ru-RU" i="1" dirty="0"/>
              <a:t>:</a:t>
            </a:r>
            <a:r>
              <a:rPr lang="ru-RU" dirty="0"/>
              <a:t> определять понятие «деньги», виды денег ,их функции.</a:t>
            </a:r>
          </a:p>
          <a:p>
            <a:pPr marL="0" lvl="0" indent="0">
              <a:buNone/>
            </a:pPr>
            <a:r>
              <a:rPr lang="ru-RU" i="1" dirty="0" smtClean="0"/>
              <a:t> научатся</a:t>
            </a:r>
            <a:r>
              <a:rPr lang="ru-RU" dirty="0"/>
              <a:t> применять полученные знания в повседневной жизни, работать с текстом учебника; анализировать схемы; высказывать собственное мнение, суждения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r>
              <a:rPr lang="ru-RU" dirty="0" err="1"/>
              <a:t>Метапредметные</a:t>
            </a:r>
            <a:r>
              <a:rPr lang="ru-RU" dirty="0"/>
              <a:t> результаты</a:t>
            </a:r>
          </a:p>
          <a:p>
            <a:pPr lvl="0"/>
            <a:r>
              <a:rPr lang="ru-RU" i="1" dirty="0"/>
              <a:t>Регулятивные:</a:t>
            </a:r>
            <a:r>
              <a:rPr lang="ru-RU" dirty="0"/>
              <a:t> </a:t>
            </a:r>
            <a:r>
              <a:rPr lang="ru-RU" dirty="0" smtClean="0"/>
              <a:t>обучающиеся принимают </a:t>
            </a:r>
            <a:r>
              <a:rPr lang="ru-RU" dirty="0"/>
              <a:t>и сохраняют учебную задачу; учитывают выделенные учителем ориентиры действия в новом учебном материале в сотрудничестве с учителем, друг другом.</a:t>
            </a:r>
          </a:p>
          <a:p>
            <a:pPr lvl="0"/>
            <a:r>
              <a:rPr lang="ru-RU" i="1" dirty="0"/>
              <a:t>Познавательные:</a:t>
            </a:r>
            <a:r>
              <a:rPr lang="ru-RU" dirty="0"/>
              <a:t> ставят и формулируют проблему урока; самостоятельно создают алгоритм деятельности при решении проблемы.</a:t>
            </a:r>
          </a:p>
          <a:p>
            <a:pPr lvl="0"/>
            <a:r>
              <a:rPr lang="ru-RU" i="1" dirty="0"/>
              <a:t>Коммуникативные:</a:t>
            </a:r>
            <a:r>
              <a:rPr lang="ru-RU" dirty="0"/>
              <a:t> проявляют активность во взаимодействии для решения коммуникативных и познавательных задач (задают вопросы, формулируют свои затруднения; предлагают помощь и сотрудничество)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1950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Личностные результаты, используемые технологии используемые формы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Личностные результаты</a:t>
            </a:r>
          </a:p>
          <a:p>
            <a:pPr lvl="0"/>
            <a:r>
              <a:rPr lang="ru-RU" dirty="0"/>
              <a:t>Определяют целостный, социально- ориентированный взгляд на общество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r>
              <a:rPr lang="ru-RU" b="1" dirty="0"/>
              <a:t>ИСПОЛЬЗУЕМЫЕ ТЕХНОЛОГИИ</a:t>
            </a:r>
            <a:endParaRPr lang="ru-RU" dirty="0"/>
          </a:p>
          <a:p>
            <a:pPr lvl="0"/>
            <a:r>
              <a:rPr lang="ru-RU" dirty="0"/>
              <a:t>Проблемное обучение</a:t>
            </a:r>
          </a:p>
          <a:p>
            <a:pPr lvl="0"/>
            <a:r>
              <a:rPr lang="ru-RU" dirty="0"/>
              <a:t>Критическое мышление</a:t>
            </a:r>
          </a:p>
          <a:p>
            <a:pPr lvl="0"/>
            <a:r>
              <a:rPr lang="ru-RU" dirty="0" err="1"/>
              <a:t>Здоровьесберегающая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r>
              <a:rPr lang="ru-RU" b="1" dirty="0"/>
              <a:t>ИСПОЛЬЗУЕМЫЕ ФОРМЫ РАБОТЫ</a:t>
            </a:r>
            <a:endParaRPr lang="ru-RU" dirty="0"/>
          </a:p>
          <a:p>
            <a:pPr lvl="0"/>
            <a:r>
              <a:rPr lang="ru-RU" dirty="0"/>
              <a:t>Лекция-беседа</a:t>
            </a:r>
          </a:p>
          <a:p>
            <a:pPr lvl="0"/>
            <a:r>
              <a:rPr lang="ru-RU" dirty="0"/>
              <a:t>Практикум: работа в группах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1636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Мотивационный этап. Актуализация знаний.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/>
              <a:t>МОТИВАЦИОННЫЙ ЭТАП</a:t>
            </a:r>
            <a:endParaRPr lang="ru-RU" dirty="0"/>
          </a:p>
          <a:p>
            <a:pPr lvl="0"/>
            <a:r>
              <a:rPr lang="ru-RU" dirty="0"/>
              <a:t>Учащиеся делятся на 5 групп. Группам предлагается обменять розданные учителем предметы на необходимый им товар.</a:t>
            </a:r>
          </a:p>
          <a:p>
            <a:pPr lvl="0"/>
            <a:r>
              <a:rPr lang="ru-RU" dirty="0"/>
              <a:t>В ходе деятельности учащиеся приходят к выводу, что не все предметы одинаково пригодны для обмена.</a:t>
            </a:r>
          </a:p>
          <a:p>
            <a:pPr lvl="0"/>
            <a:r>
              <a:rPr lang="ru-RU" dirty="0"/>
              <a:t>Формулируется тема и ставится цель урока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r>
              <a:rPr lang="ru-RU" b="1" dirty="0"/>
              <a:t>АКТУАЛИЗАЦИЯ ЗНАНИЙ</a:t>
            </a:r>
            <a:endParaRPr lang="ru-RU" dirty="0"/>
          </a:p>
          <a:p>
            <a:pPr lvl="0"/>
            <a:r>
              <a:rPr lang="ru-RU" dirty="0"/>
              <a:t>Учитель организует обсуждение вопроса ЧТО ТАКОЕ деньги?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0963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Изучение нового материала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/>
          </a:p>
          <a:p>
            <a:pPr lvl="0"/>
            <a:r>
              <a:rPr lang="ru-RU" dirty="0"/>
              <a:t>Групповая работа по изучению функций денег</a:t>
            </a:r>
          </a:p>
          <a:p>
            <a:pPr lvl="0"/>
            <a:r>
              <a:rPr lang="ru-RU" dirty="0"/>
              <a:t>Лекция-беседа «Виды денег» с опорой на слайды презентации</a:t>
            </a:r>
          </a:p>
          <a:p>
            <a:pPr lvl="0"/>
            <a:r>
              <a:rPr lang="ru-RU" b="1" dirty="0"/>
              <a:t>Основные виды денег</a:t>
            </a:r>
            <a:endParaRPr lang="ru-RU" dirty="0"/>
          </a:p>
          <a:p>
            <a:r>
              <a:rPr lang="ru-RU" dirty="0" smtClean="0"/>
              <a:t>Центральный </a:t>
            </a:r>
            <a:r>
              <a:rPr lang="ru-RU" dirty="0"/>
              <a:t>банк – главный банк государства, осуществляющий эмиссию денег, обеспечивающий стабильность функционирования банковской и денежной систем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642" y="-62953"/>
            <a:ext cx="4466358" cy="297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422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Разъяснение понятий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/>
              <a:t>Банковские карты</a:t>
            </a:r>
            <a:endParaRPr lang="ru-RU" dirty="0"/>
          </a:p>
          <a:p>
            <a:r>
              <a:rPr lang="ru-RU" dirty="0"/>
              <a:t>Банкомат</a:t>
            </a:r>
          </a:p>
          <a:p>
            <a:r>
              <a:rPr lang="ru-RU" dirty="0"/>
              <a:t>Электронные </a:t>
            </a:r>
            <a:r>
              <a:rPr lang="ru-RU" dirty="0" smtClean="0"/>
              <a:t>деньги</a:t>
            </a:r>
            <a:r>
              <a:rPr lang="ru-RU" dirty="0"/>
              <a:t> </a:t>
            </a:r>
          </a:p>
          <a:p>
            <a:r>
              <a:rPr lang="ru-RU" b="1" dirty="0"/>
              <a:t>Денежная масса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Безналичные денежные средства</a:t>
            </a:r>
          </a:p>
          <a:p>
            <a:r>
              <a:rPr lang="ru-RU" dirty="0"/>
              <a:t>Наличные денежные средства</a:t>
            </a:r>
          </a:p>
          <a:p>
            <a:r>
              <a:rPr lang="ru-RU" dirty="0"/>
              <a:t>Бумажные деньги</a:t>
            </a:r>
          </a:p>
          <a:p>
            <a:r>
              <a:rPr lang="ru-RU" dirty="0"/>
              <a:t>Кредитные деньги, электронные деньги</a:t>
            </a:r>
          </a:p>
          <a:p>
            <a:r>
              <a:rPr lang="ru-RU" dirty="0"/>
              <a:t>Монеты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221" y="336884"/>
            <a:ext cx="3891179" cy="252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577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Обсуждение проблемной ситуации</a:t>
            </a:r>
            <a:br>
              <a:rPr lang="ru-RU" dirty="0" smtClean="0"/>
            </a:br>
            <a:r>
              <a:rPr lang="ru-RU" dirty="0" smtClean="0"/>
              <a:t>подведение итогов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b="1" dirty="0"/>
              <a:t>Когда и какие деньги удобно использовать?</a:t>
            </a:r>
            <a:endParaRPr lang="ru-RU" dirty="0"/>
          </a:p>
          <a:p>
            <a:r>
              <a:rPr lang="ru-RU" dirty="0"/>
              <a:t>ЗАКРЕПЛЕНИЕ</a:t>
            </a:r>
          </a:p>
          <a:p>
            <a:r>
              <a:rPr lang="ru-RU" b="1" dirty="0"/>
              <a:t>Формирование умения различать виды денег и пользоваться дебетовой банковской картой</a:t>
            </a:r>
            <a:endParaRPr lang="ru-RU" dirty="0"/>
          </a:p>
          <a:p>
            <a:r>
              <a:rPr lang="ru-RU" b="1" dirty="0"/>
              <a:t>ПОДВЕДЕНИЕ ИТОГОВ</a:t>
            </a:r>
            <a:endParaRPr lang="ru-RU" dirty="0"/>
          </a:p>
          <a:p>
            <a:r>
              <a:rPr lang="ru-RU" dirty="0"/>
              <a:t>1. Деньги играют огромную роль в экономике страны:</a:t>
            </a:r>
          </a:p>
          <a:p>
            <a:r>
              <a:rPr lang="ru-RU" dirty="0"/>
              <a:t>они служат средством платежа, обмена товаров и услуг,</a:t>
            </a:r>
          </a:p>
          <a:p>
            <a:r>
              <a:rPr lang="ru-RU" dirty="0"/>
              <a:t>измерения их стоимости, образования и накопления </a:t>
            </a:r>
            <a:r>
              <a:rPr lang="ru-RU" dirty="0" err="1"/>
              <a:t>сбе</a:t>
            </a:r>
            <a:r>
              <a:rPr lang="ru-RU" dirty="0"/>
              <a:t>-</a:t>
            </a:r>
          </a:p>
          <a:p>
            <a:r>
              <a:rPr lang="ru-RU" dirty="0" err="1"/>
              <a:t>режений</a:t>
            </a:r>
            <a:r>
              <a:rPr lang="ru-RU" dirty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Современные деньги — это деньги символические.</a:t>
            </a:r>
          </a:p>
          <a:p>
            <a:pPr marL="0" indent="0">
              <a:buNone/>
            </a:pPr>
            <a:r>
              <a:rPr lang="ru-RU" dirty="0" smtClean="0"/>
              <a:t>.Эмиссию-выпуск </a:t>
            </a:r>
            <a:r>
              <a:rPr lang="ru-RU" dirty="0"/>
              <a:t>денег, как правило, осуществляет централь-</a:t>
            </a:r>
          </a:p>
          <a:p>
            <a:r>
              <a:rPr lang="ru-RU" dirty="0" err="1"/>
              <a:t>ный</a:t>
            </a:r>
            <a:r>
              <a:rPr lang="ru-RU" dirty="0"/>
              <a:t> банк государства.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6885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lvl="0"/>
            <a:r>
              <a:rPr lang="ru-RU" dirty="0"/>
              <a:t>Освоить понятия, обсуждаемые на занятии.</a:t>
            </a:r>
          </a:p>
          <a:p>
            <a:pPr lvl="0"/>
            <a:r>
              <a:rPr lang="ru-RU" dirty="0"/>
              <a:t>Подготовиться к дискуссии по выбранной </a:t>
            </a:r>
            <a:r>
              <a:rPr lang="ru-RU" dirty="0" smtClean="0"/>
              <a:t>теме</a:t>
            </a:r>
            <a:endParaRPr lang="ru-RU" dirty="0"/>
          </a:p>
          <a:p>
            <a:pPr lvl="0"/>
            <a:r>
              <a:rPr lang="ru-RU" dirty="0"/>
              <a:t>Обсудить важные вопросы с родителями и провести семейный </a:t>
            </a:r>
            <a:r>
              <a:rPr lang="ru-RU" dirty="0" smtClean="0"/>
              <a:t>совет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53345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47</TotalTime>
  <Words>307</Words>
  <Application>Microsoft Office PowerPoint</Application>
  <PresentationFormat>Широкоэкранный</PresentationFormat>
  <Paragraphs>76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Tw Cen MT</vt:lpstr>
      <vt:lpstr>Контур</vt:lpstr>
      <vt:lpstr>    Разработка урока по предмету финансовая грамотность на  тему «Деньги»</vt:lpstr>
      <vt:lpstr>Цель и задачи занятия</vt:lpstr>
      <vt:lpstr>Предметные и метапредметные результаты</vt:lpstr>
      <vt:lpstr>Личностные результаты, используемые технологии используемые формы работы</vt:lpstr>
      <vt:lpstr>Мотивационный этап. Актуализация знаний.</vt:lpstr>
      <vt:lpstr>Изучение нового материала</vt:lpstr>
      <vt:lpstr>Разъяснение понятий</vt:lpstr>
      <vt:lpstr>Обсуждение проблемной ситуации подведение итогов</vt:lpstr>
      <vt:lpstr>Домашнее задание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Разработка урока по предмету финансовая грамотность на тему «Деньги»</dc:title>
  <dc:creator>Пользователь</dc:creator>
  <cp:lastModifiedBy>Пользователь</cp:lastModifiedBy>
  <cp:revision>8</cp:revision>
  <dcterms:created xsi:type="dcterms:W3CDTF">2018-07-23T19:26:03Z</dcterms:created>
  <dcterms:modified xsi:type="dcterms:W3CDTF">2018-07-23T20:39:31Z</dcterms:modified>
</cp:coreProperties>
</file>