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ГАПОУ Уфимский колледж предпринимательства, экологии и дизайна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275856" y="1600200"/>
            <a:ext cx="5410944" cy="452596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Тема проекта: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«Сколько стоит бесплатно»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Целевая аудитория: студенты колледжа</a:t>
            </a:r>
          </a:p>
          <a:p>
            <a:pPr>
              <a:lnSpc>
                <a:spcPct val="80000"/>
              </a:lnSpc>
              <a:buNone/>
            </a:pPr>
            <a:endParaRPr lang="ru-RU" altLang="ru-RU" dirty="0" smtClean="0"/>
          </a:p>
          <a:p>
            <a:pPr>
              <a:lnSpc>
                <a:spcPct val="80000"/>
              </a:lnSpc>
              <a:buNone/>
            </a:pPr>
            <a:endParaRPr lang="ru-RU" altLang="ru-RU" dirty="0" smtClean="0"/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Авторы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 преподавателей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Ахмерова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А.И.,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Абдуллина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Исангулова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Ю.Р.,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Нутфулина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Ф.С., Плотникова Р.Г., Яковлева А.Д.</a:t>
            </a:r>
          </a:p>
          <a:p>
            <a:pPr>
              <a:lnSpc>
                <a:spcPct val="80000"/>
              </a:lnSpc>
              <a:buNone/>
            </a:pPr>
            <a:endParaRPr lang="ru-RU" altLang="ru-RU" dirty="0" smtClean="0"/>
          </a:p>
          <a:p>
            <a:pPr>
              <a:lnSpc>
                <a:spcPct val="80000"/>
              </a:lnSpc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Главный планируемый результат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усвоение </a:t>
            </a:r>
            <a:r>
              <a:rPr lang="ru-RU" dirty="0" smtClean="0"/>
              <a:t>детьми основных понятий по теме классного часа и понимания того, что за личное и семейное финансовое благополучие ответственен сам человек.</a:t>
            </a:r>
          </a:p>
          <a:p>
            <a:pPr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Актуальность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Современные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рыночные условия 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2. Атака общественного сознания 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3. Большое количество кредитов и проблемы с выплатами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4.Дефицит разумных потребителей финансовых услуг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5.Инфантильность современной молодежи</a:t>
            </a:r>
          </a:p>
          <a:p>
            <a:pPr marL="514350" indent="-514350">
              <a:buFont typeface="Arial" charset="0"/>
              <a:buAutoNum type="arabicPeriod"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мероприятия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1. Моделирование адекватного поведения в сфере личных финансов. 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2. Закрепление финансовых компетенций. 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3.Студент должен быть предупрежден – «прививка»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4.Умение критически оценивать финансовые предложения с учетом их преимуществ и недостатков, делать осознанный выбор</a:t>
            </a:r>
          </a:p>
          <a:p>
            <a:pPr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5.Формирование финансового мышления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Финансовая грамотность — это совокупность знаний, навыков и установок в сфере финансового поведения человека, ведущих к улучшению благосостояния и повышению качества жизни; степень...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7"/>
            <a:ext cx="8229600" cy="2736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«Родители – Карман - Деньги»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кейс 1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Деловая игра мини-исследование «Наши карманные деньги» по вопросам: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-Выделяют ли вам родители деньги?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-Как часто они это делают?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-Хватает ли вам этих денег?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-Что хотим иметь? </a:t>
            </a:r>
          </a:p>
          <a:p>
            <a:pP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Грамотно распоряжаясь своими финансами - можно не только существенно снизить расходы, но и значительно увеличить толщину своего кошелька. Как правило, к финансовой грамотности приходят через огромное количество ошибок и проб, постепенно набирая опыт и игнорируя мудрые советы финансистов…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Составление  и обсуждение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бизнес-проекта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18457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помните: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-всего лишь изменяя свое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потребление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мы вместе изменяем мир!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-всего лишь изменяя свое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сознание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мы вместе изменяем мир!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распоряжаться средствами стратегически, можно превратить их в инструмент, который работает на Вас, а не против Вас.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202</TotalTime>
  <Words>238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ГАПОУ Уфимский колледж предпринимательства, экологии и дизайна</vt:lpstr>
      <vt:lpstr>Главный планируемый результат </vt:lpstr>
      <vt:lpstr>Актуальность темы</vt:lpstr>
      <vt:lpstr>Цели мероприятия</vt:lpstr>
      <vt:lpstr>Финансовая грамотность — это совокупность знаний, навыков и установок в сфере финансового поведения человека, ведущих к улучшению благосостояния и повышению качества жизни; степень...</vt:lpstr>
      <vt:lpstr>кейс 1</vt:lpstr>
      <vt:lpstr>Грамотно распоряжаясь своими финансами - можно не только существенно снизить расходы, но и значительно увеличить толщину своего кошелька. Как правило, к финансовой грамотности приходят через огромное количество ошибок и проб, постепенно набирая опыт и игнорируя мудрые советы финансистов…</vt:lpstr>
      <vt:lpstr>И помните: -всего лишь изменяя свое потребление - мы вместе изменяем мир!  -всего лишь изменяя свое сознание - мы вместе изменяем мир!    Если распоряжаться средствами стратегически, можно превратить их в инструмент, который работает на Вас, а не против Вас.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user2015</cp:lastModifiedBy>
  <cp:revision>16</cp:revision>
  <dcterms:modified xsi:type="dcterms:W3CDTF">2018-09-19T09:40:06Z</dcterms:modified>
</cp:coreProperties>
</file>