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6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714356"/>
            <a:ext cx="6215106" cy="1714512"/>
          </a:xfrm>
        </p:spPr>
        <p:txBody>
          <a:bodyPr>
            <a:normAutofit/>
          </a:bodyPr>
          <a:lstStyle/>
          <a:p>
            <a:r>
              <a:rPr lang="ru-RU" dirty="0"/>
              <a:t>Классификация </a:t>
            </a:r>
            <a:br>
              <a:rPr lang="ru-RU" dirty="0"/>
            </a:br>
            <a:r>
              <a:rPr lang="ru-RU" dirty="0"/>
              <a:t>налогов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29222" y="5000636"/>
            <a:ext cx="5114778" cy="1101248"/>
          </a:xfrm>
        </p:spPr>
        <p:txBody>
          <a:bodyPr>
            <a:normAutofit fontScale="40000" lnSpcReduction="20000"/>
          </a:bodyPr>
          <a:lstStyle/>
          <a:p>
            <a:r>
              <a:rPr lang="ru-RU" dirty="0"/>
              <a:t>Выполнили: </a:t>
            </a:r>
          </a:p>
          <a:p>
            <a:r>
              <a:rPr lang="ru-RU" dirty="0"/>
              <a:t>Преподаватели УТЭК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Баранова Е.Н.</a:t>
            </a:r>
          </a:p>
          <a:p>
            <a:r>
              <a:rPr lang="ru-RU" dirty="0" err="1" smtClean="0"/>
              <a:t>Галиева</a:t>
            </a:r>
            <a:r>
              <a:rPr lang="ru-RU" dirty="0" smtClean="0"/>
              <a:t> Э.Д. </a:t>
            </a:r>
          </a:p>
          <a:p>
            <a:r>
              <a:rPr lang="ru-RU" dirty="0" err="1" smtClean="0"/>
              <a:t>Латыпова</a:t>
            </a:r>
            <a:r>
              <a:rPr lang="ru-RU" dirty="0" smtClean="0"/>
              <a:t> Л.З.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\Desktop\slide_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1\Desktop\0025-025-Federalnye-nalog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1\Desktop\0026-026-Nalog-na-dobavlennuju-stoimos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1\Desktop\img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928802"/>
            <a:ext cx="8286808" cy="1643066"/>
          </a:xfrm>
        </p:spPr>
        <p:txBody>
          <a:bodyPr>
            <a:normAutofit/>
          </a:bodyPr>
          <a:lstStyle/>
          <a:p>
            <a:r>
              <a:rPr lang="ru-RU" dirty="0"/>
              <a:t>Спасибо за внимание !!!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86388"/>
            <a:ext cx="1042966" cy="116934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1\Desktop\slide_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786843" cy="659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6643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img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518962" cy="62865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5929330"/>
            <a:ext cx="414340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img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885828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img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512761" cy="6384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Desktop\slide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66437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929454" y="6000768"/>
            <a:ext cx="1785950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esktop\slide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\Desktop\slide_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66437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16" y="6072206"/>
            <a:ext cx="171451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65</TotalTime>
  <Words>19</Words>
  <Application>Microsoft Office PowerPoint</Application>
  <PresentationFormat>Экран (4:3)</PresentationFormat>
  <Paragraphs>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Классификация  налогов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!!!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ussr</cp:lastModifiedBy>
  <cp:revision>8</cp:revision>
  <dcterms:created xsi:type="dcterms:W3CDTF">2018-09-12T09:59:14Z</dcterms:created>
  <dcterms:modified xsi:type="dcterms:W3CDTF">2018-09-28T14:04:27Z</dcterms:modified>
</cp:coreProperties>
</file>