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328453"/>
            <a:ext cx="3252399" cy="3212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99" y="3715062"/>
            <a:ext cx="3164570" cy="31429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525" y="328453"/>
            <a:ext cx="2883934" cy="30243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362" y="3702130"/>
            <a:ext cx="3502150" cy="310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764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0645" y="980728"/>
            <a:ext cx="900272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Валюта в современном мире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70645" y="980728"/>
            <a:ext cx="8461795" cy="2979623"/>
            <a:chOff x="70645" y="980728"/>
            <a:chExt cx="8461795" cy="2979623"/>
          </a:xfrm>
        </p:grpSpPr>
        <p:sp>
          <p:nvSpPr>
            <p:cNvPr id="5" name="TextBox 4"/>
            <p:cNvSpPr txBox="1"/>
            <p:nvPr/>
          </p:nvSpPr>
          <p:spPr>
            <a:xfrm>
              <a:off x="323528" y="2636912"/>
              <a:ext cx="8208912" cy="1323439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dirty="0" smtClean="0">
                  <a:latin typeface="Arial" pitchFamily="34" charset="0"/>
                  <a:cs typeface="Arial" pitchFamily="34" charset="0"/>
                </a:rPr>
                <a:t>денежные </a:t>
              </a:r>
              <a:r>
                <a:rPr lang="ru-RU" sz="4000" dirty="0">
                  <a:latin typeface="Arial" pitchFamily="34" charset="0"/>
                  <a:cs typeface="Arial" pitchFamily="34" charset="0"/>
                </a:rPr>
                <a:t>знаки и расчетные единицы разных </a:t>
              </a:r>
              <a:r>
                <a:rPr lang="ru-RU" sz="4000" dirty="0" smtClean="0">
                  <a:latin typeface="Arial" pitchFamily="34" charset="0"/>
                  <a:cs typeface="Arial" pitchFamily="34" charset="0"/>
                </a:rPr>
                <a:t>стран</a:t>
              </a:r>
              <a:endParaRPr lang="ru-RU" sz="40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6" name="Стрелка вниз 5"/>
            <p:cNvSpPr/>
            <p:nvPr/>
          </p:nvSpPr>
          <p:spPr>
            <a:xfrm rot="18910102">
              <a:off x="2482180" y="1846559"/>
              <a:ext cx="648072" cy="864096"/>
            </a:xfrm>
            <a:prstGeom prst="downArrow">
              <a:avLst>
                <a:gd name="adj1" fmla="val 50000"/>
                <a:gd name="adj2" fmla="val 69240"/>
              </a:avLst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/>
            <p:cNvSpPr/>
            <p:nvPr/>
          </p:nvSpPr>
          <p:spPr>
            <a:xfrm>
              <a:off x="70645" y="980728"/>
              <a:ext cx="2413123" cy="100811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417175" y="4091195"/>
            <a:ext cx="8438793" cy="2540462"/>
            <a:chOff x="417175" y="4091195"/>
            <a:chExt cx="8438793" cy="2540462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2080" y="4149080"/>
              <a:ext cx="3563888" cy="2004687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01578" y="3506792"/>
              <a:ext cx="2540462" cy="37092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1404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7" y="328453"/>
            <a:ext cx="3252399" cy="321297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9399" y="3715062"/>
            <a:ext cx="3164570" cy="31429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525" y="328453"/>
            <a:ext cx="2883934" cy="302433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2362" y="3702130"/>
            <a:ext cx="3502150" cy="3100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44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556996"/>
              </p:ext>
            </p:extLst>
          </p:nvPr>
        </p:nvGraphicFramePr>
        <p:xfrm>
          <a:off x="755576" y="1916832"/>
          <a:ext cx="7848872" cy="4120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218"/>
                <a:gridCol w="1638182"/>
                <a:gridCol w="2286254"/>
                <a:gridCol w="1962218"/>
              </a:tblGrid>
              <a:tr h="191568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Япония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Германия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Великобритания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Швейцария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4675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150 иен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 марки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 фунта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 франка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0987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9529"/>
            <a:ext cx="2072410" cy="2681943"/>
          </a:xfrm>
          <a:prstGeom prst="rect">
            <a:avLst/>
          </a:prstGeom>
        </p:spPr>
      </p:pic>
      <p:grpSp>
        <p:nvGrpSpPr>
          <p:cNvPr id="6" name="Группа 5"/>
          <p:cNvGrpSpPr/>
          <p:nvPr/>
        </p:nvGrpSpPr>
        <p:grpSpPr>
          <a:xfrm>
            <a:off x="3923928" y="331314"/>
            <a:ext cx="4462923" cy="1274225"/>
            <a:chOff x="150671" y="78035"/>
            <a:chExt cx="4462923" cy="1274225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671" y="137247"/>
              <a:ext cx="1462873" cy="8228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8" name="Рисунок 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616" y="573197"/>
              <a:ext cx="1547664" cy="77383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4319" y="78035"/>
              <a:ext cx="1224136" cy="85689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1189" y="585907"/>
              <a:ext cx="1362405" cy="7663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1217326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5357017"/>
              </p:ext>
            </p:extLst>
          </p:nvPr>
        </p:nvGraphicFramePr>
        <p:xfrm>
          <a:off x="683568" y="1988840"/>
          <a:ext cx="7848872" cy="41202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218"/>
                <a:gridCol w="1638182"/>
                <a:gridCol w="2286254"/>
                <a:gridCol w="1962218"/>
              </a:tblGrid>
              <a:tr h="191568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Япония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Германия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Великобритания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Швейцария</a:t>
                      </a:r>
                      <a:endParaRPr lang="ru-RU" sz="20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094675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120 иен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5 марок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 фунта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3 франка</a:t>
                      </a:r>
                      <a:endParaRPr lang="ru-RU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109878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9061" y="-1991"/>
            <a:ext cx="3865427" cy="2578344"/>
          </a:xfrm>
          <a:prstGeom prst="rect">
            <a:avLst/>
          </a:prstGeom>
        </p:spPr>
      </p:pic>
      <p:grpSp>
        <p:nvGrpSpPr>
          <p:cNvPr id="8" name="Группа 7"/>
          <p:cNvGrpSpPr/>
          <p:nvPr/>
        </p:nvGrpSpPr>
        <p:grpSpPr>
          <a:xfrm>
            <a:off x="150671" y="282567"/>
            <a:ext cx="4462923" cy="1274225"/>
            <a:chOff x="150671" y="78035"/>
            <a:chExt cx="4462923" cy="1274225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671" y="137247"/>
              <a:ext cx="1462873" cy="82286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5616" y="573197"/>
              <a:ext cx="1547664" cy="77383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54319" y="78035"/>
              <a:ext cx="1224136" cy="856895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1189" y="585907"/>
              <a:ext cx="1362405" cy="76635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858277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35</Words>
  <Application>Microsoft Office PowerPoint</Application>
  <PresentationFormat>Экран (4:3)</PresentationFormat>
  <Paragraphs>18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svinarev</dc:creator>
  <cp:lastModifiedBy>svinarev</cp:lastModifiedBy>
  <cp:revision>9</cp:revision>
  <dcterms:created xsi:type="dcterms:W3CDTF">2018-11-17T15:54:54Z</dcterms:created>
  <dcterms:modified xsi:type="dcterms:W3CDTF">2018-11-18T15:42:39Z</dcterms:modified>
</cp:coreProperties>
</file>