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28453"/>
            <a:ext cx="3252399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99" y="3715062"/>
            <a:ext cx="3164570" cy="3142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5" y="328453"/>
            <a:ext cx="288393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62" y="3702130"/>
            <a:ext cx="3502150" cy="31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45" y="980728"/>
            <a:ext cx="9002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Валюта в современном мире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0645" y="980728"/>
            <a:ext cx="8461795" cy="2979623"/>
            <a:chOff x="70645" y="980728"/>
            <a:chExt cx="8461795" cy="2979623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2636912"/>
              <a:ext cx="8208912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latin typeface="Arial" pitchFamily="34" charset="0"/>
                  <a:cs typeface="Arial" pitchFamily="34" charset="0"/>
                </a:rPr>
                <a:t>денежные </a:t>
              </a:r>
              <a:r>
                <a:rPr lang="ru-RU" sz="4000" dirty="0">
                  <a:latin typeface="Arial" pitchFamily="34" charset="0"/>
                  <a:cs typeface="Arial" pitchFamily="34" charset="0"/>
                </a:rPr>
                <a:t>знаки и расчетные единицы разных </a:t>
              </a:r>
              <a:r>
                <a:rPr lang="ru-RU" sz="4000" dirty="0" smtClean="0">
                  <a:latin typeface="Arial" pitchFamily="34" charset="0"/>
                  <a:cs typeface="Arial" pitchFamily="34" charset="0"/>
                </a:rPr>
                <a:t>стран</a:t>
              </a:r>
              <a:endParaRPr lang="ru-RU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 rot="18910102">
              <a:off x="2482180" y="1846559"/>
              <a:ext cx="648072" cy="864096"/>
            </a:xfrm>
            <a:prstGeom prst="downArrow">
              <a:avLst>
                <a:gd name="adj1" fmla="val 50000"/>
                <a:gd name="adj2" fmla="val 6924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0645" y="980728"/>
              <a:ext cx="2413123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7175" y="4091195"/>
            <a:ext cx="8438793" cy="2540462"/>
            <a:chOff x="417175" y="4091195"/>
            <a:chExt cx="8438793" cy="254046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3563888" cy="200468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1578" y="3506792"/>
              <a:ext cx="2540462" cy="370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0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28453"/>
            <a:ext cx="3252399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99" y="3715062"/>
            <a:ext cx="3164570" cy="3142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5" y="328453"/>
            <a:ext cx="288393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62" y="3702130"/>
            <a:ext cx="3502150" cy="31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56996"/>
              </p:ext>
            </p:extLst>
          </p:nvPr>
        </p:nvGraphicFramePr>
        <p:xfrm>
          <a:off x="755576" y="1916832"/>
          <a:ext cx="7848872" cy="412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638182"/>
                <a:gridCol w="2286254"/>
                <a:gridCol w="1962218"/>
              </a:tblGrid>
              <a:tr h="19156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Япония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Германия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Великобритания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Швейцария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46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 иен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марки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фунта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франка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987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529"/>
            <a:ext cx="2072410" cy="268194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923928" y="331314"/>
            <a:ext cx="4462923" cy="1274225"/>
            <a:chOff x="150671" y="78035"/>
            <a:chExt cx="4462923" cy="127422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71" y="137247"/>
              <a:ext cx="1462873" cy="822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573197"/>
              <a:ext cx="1547664" cy="773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319" y="78035"/>
              <a:ext cx="1224136" cy="8568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189" y="585907"/>
              <a:ext cx="1362405" cy="766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173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57017"/>
              </p:ext>
            </p:extLst>
          </p:nvPr>
        </p:nvGraphicFramePr>
        <p:xfrm>
          <a:off x="683568" y="1988840"/>
          <a:ext cx="7848872" cy="412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638182"/>
                <a:gridCol w="2286254"/>
                <a:gridCol w="1962218"/>
              </a:tblGrid>
              <a:tr h="19156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Япония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Германия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Великобритания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Швейцария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46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 иен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марок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фунта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франка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987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61" y="-1991"/>
            <a:ext cx="3865427" cy="257834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0671" y="282567"/>
            <a:ext cx="4462923" cy="1274225"/>
            <a:chOff x="150671" y="78035"/>
            <a:chExt cx="4462923" cy="127422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71" y="137247"/>
              <a:ext cx="1462873" cy="822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573197"/>
              <a:ext cx="1547664" cy="773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319" y="78035"/>
              <a:ext cx="1224136" cy="8568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189" y="585907"/>
              <a:ext cx="1362405" cy="766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82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svinarev</dc:creator>
  <cp:lastModifiedBy>svinarev</cp:lastModifiedBy>
  <cp:revision>9</cp:revision>
  <dcterms:created xsi:type="dcterms:W3CDTF">2018-11-17T15:54:54Z</dcterms:created>
  <dcterms:modified xsi:type="dcterms:W3CDTF">2018-11-18T15:42:39Z</dcterms:modified>
</cp:coreProperties>
</file>