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60" r:id="rId5"/>
    <p:sldId id="261" r:id="rId6"/>
    <p:sldId id="264" r:id="rId7"/>
    <p:sldId id="262" r:id="rId8"/>
    <p:sldId id="263" r:id="rId9"/>
    <p:sldId id="268" r:id="rId10"/>
    <p:sldId id="266" r:id="rId11"/>
    <p:sldId id="269" r:id="rId12"/>
    <p:sldId id="267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F9D"/>
    <a:srgbClr val="29A3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81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0633E-DC11-4888-8241-5DEA096C2438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</dgm:pt>
    <dgm:pt modelId="{656B21A5-1FC3-492F-87E2-EF44D4949E8C}">
      <dgm:prSet phldrT="[Текст]"/>
      <dgm:spPr/>
      <dgm:t>
        <a:bodyPr/>
        <a:lstStyle/>
        <a:p>
          <a:r>
            <a:rPr lang="ru-RU" dirty="0" smtClean="0"/>
            <a:t>Начальная школа</a:t>
          </a:r>
          <a:endParaRPr lang="ru-RU" dirty="0"/>
        </a:p>
      </dgm:t>
    </dgm:pt>
    <dgm:pt modelId="{78DD68B9-7A72-489B-A203-2E7E252D73FF}" type="parTrans" cxnId="{36E7B584-0CC3-4A79-9E96-8FD5B016B15E}">
      <dgm:prSet/>
      <dgm:spPr/>
      <dgm:t>
        <a:bodyPr/>
        <a:lstStyle/>
        <a:p>
          <a:endParaRPr lang="ru-RU"/>
        </a:p>
      </dgm:t>
    </dgm:pt>
    <dgm:pt modelId="{CF92DB24-EA81-4551-9D72-BB9BCF11D104}" type="sibTrans" cxnId="{36E7B584-0CC3-4A79-9E96-8FD5B016B15E}">
      <dgm:prSet/>
      <dgm:spPr/>
      <dgm:t>
        <a:bodyPr/>
        <a:lstStyle/>
        <a:p>
          <a:endParaRPr lang="ru-RU"/>
        </a:p>
      </dgm:t>
    </dgm:pt>
    <dgm:pt modelId="{C8B89530-BB55-468B-A037-762DF22C8398}">
      <dgm:prSet phldrT="[Текст]"/>
      <dgm:spPr/>
      <dgm:t>
        <a:bodyPr/>
        <a:lstStyle/>
        <a:p>
          <a:r>
            <a:rPr lang="ru-RU" dirty="0" smtClean="0"/>
            <a:t>Основная школа</a:t>
          </a:r>
          <a:endParaRPr lang="ru-RU" dirty="0"/>
        </a:p>
      </dgm:t>
    </dgm:pt>
    <dgm:pt modelId="{F965E653-6333-4B5E-BDA7-3A2E494CD149}" type="parTrans" cxnId="{CE46EE3D-A642-45E1-8632-310846E2C9EB}">
      <dgm:prSet/>
      <dgm:spPr/>
      <dgm:t>
        <a:bodyPr/>
        <a:lstStyle/>
        <a:p>
          <a:endParaRPr lang="ru-RU"/>
        </a:p>
      </dgm:t>
    </dgm:pt>
    <dgm:pt modelId="{B6405318-2DEB-4295-821A-DFDFDF77963B}" type="sibTrans" cxnId="{CE46EE3D-A642-45E1-8632-310846E2C9EB}">
      <dgm:prSet/>
      <dgm:spPr/>
      <dgm:t>
        <a:bodyPr/>
        <a:lstStyle/>
        <a:p>
          <a:endParaRPr lang="ru-RU"/>
        </a:p>
      </dgm:t>
    </dgm:pt>
    <dgm:pt modelId="{5661D3EC-9BBC-4E23-A8A8-1A74EDC6BD8E}">
      <dgm:prSet phldrT="[Текст]"/>
      <dgm:spPr/>
      <dgm:t>
        <a:bodyPr/>
        <a:lstStyle/>
        <a:p>
          <a:r>
            <a:rPr lang="ru-RU" dirty="0" smtClean="0"/>
            <a:t>Средняя школа</a:t>
          </a:r>
          <a:endParaRPr lang="ru-RU" dirty="0"/>
        </a:p>
      </dgm:t>
    </dgm:pt>
    <dgm:pt modelId="{BD589269-38AD-44C5-AC7E-08F6448DF3F3}" type="parTrans" cxnId="{A45113BA-ECAF-4590-8F74-7BA89EBA98E1}">
      <dgm:prSet/>
      <dgm:spPr/>
      <dgm:t>
        <a:bodyPr/>
        <a:lstStyle/>
        <a:p>
          <a:endParaRPr lang="ru-RU"/>
        </a:p>
      </dgm:t>
    </dgm:pt>
    <dgm:pt modelId="{D26A76BE-F15D-4FD7-AC05-CB2D53355E56}" type="sibTrans" cxnId="{A45113BA-ECAF-4590-8F74-7BA89EBA98E1}">
      <dgm:prSet/>
      <dgm:spPr/>
      <dgm:t>
        <a:bodyPr/>
        <a:lstStyle/>
        <a:p>
          <a:endParaRPr lang="ru-RU"/>
        </a:p>
      </dgm:t>
    </dgm:pt>
    <dgm:pt modelId="{D7AED845-51AB-480A-B964-4822750EBCB1}" type="pres">
      <dgm:prSet presAssocID="{41A0633E-DC11-4888-8241-5DEA096C2438}" presName="Name0" presStyleCnt="0">
        <dgm:presLayoutVars>
          <dgm:dir/>
          <dgm:animLvl val="lvl"/>
          <dgm:resizeHandles val="exact"/>
        </dgm:presLayoutVars>
      </dgm:prSet>
      <dgm:spPr/>
    </dgm:pt>
    <dgm:pt modelId="{5CF2C9DB-03EA-433D-A94B-10EC8ED9C78D}" type="pres">
      <dgm:prSet presAssocID="{656B21A5-1FC3-492F-87E2-EF44D4949E8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03056-16BB-4FF8-A2AF-A226F052F19D}" type="pres">
      <dgm:prSet presAssocID="{CF92DB24-EA81-4551-9D72-BB9BCF11D104}" presName="parTxOnlySpace" presStyleCnt="0"/>
      <dgm:spPr/>
    </dgm:pt>
    <dgm:pt modelId="{B820AF9C-B383-4A59-BBAC-9E64774AF424}" type="pres">
      <dgm:prSet presAssocID="{C8B89530-BB55-468B-A037-762DF22C839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F84D3-7D59-4688-A6BE-E660E883DD35}" type="pres">
      <dgm:prSet presAssocID="{B6405318-2DEB-4295-821A-DFDFDF77963B}" presName="parTxOnlySpace" presStyleCnt="0"/>
      <dgm:spPr/>
    </dgm:pt>
    <dgm:pt modelId="{40391084-7BB8-44A1-A044-3789CF2DB464}" type="pres">
      <dgm:prSet presAssocID="{5661D3EC-9BBC-4E23-A8A8-1A74EDC6BD8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41346E-E464-47A5-BB88-759752920B7B}" type="presOf" srcId="{C8B89530-BB55-468B-A037-762DF22C8398}" destId="{B820AF9C-B383-4A59-BBAC-9E64774AF424}" srcOrd="0" destOrd="0" presId="urn:microsoft.com/office/officeart/2005/8/layout/chevron1"/>
    <dgm:cxn modelId="{36E7B584-0CC3-4A79-9E96-8FD5B016B15E}" srcId="{41A0633E-DC11-4888-8241-5DEA096C2438}" destId="{656B21A5-1FC3-492F-87E2-EF44D4949E8C}" srcOrd="0" destOrd="0" parTransId="{78DD68B9-7A72-489B-A203-2E7E252D73FF}" sibTransId="{CF92DB24-EA81-4551-9D72-BB9BCF11D104}"/>
    <dgm:cxn modelId="{870775F9-44E0-4396-B30C-5C830B5690F0}" type="presOf" srcId="{656B21A5-1FC3-492F-87E2-EF44D4949E8C}" destId="{5CF2C9DB-03EA-433D-A94B-10EC8ED9C78D}" srcOrd="0" destOrd="0" presId="urn:microsoft.com/office/officeart/2005/8/layout/chevron1"/>
    <dgm:cxn modelId="{01F3AF79-808E-44DA-A239-A2D6E0345CFF}" type="presOf" srcId="{41A0633E-DC11-4888-8241-5DEA096C2438}" destId="{D7AED845-51AB-480A-B964-4822750EBCB1}" srcOrd="0" destOrd="0" presId="urn:microsoft.com/office/officeart/2005/8/layout/chevron1"/>
    <dgm:cxn modelId="{A45113BA-ECAF-4590-8F74-7BA89EBA98E1}" srcId="{41A0633E-DC11-4888-8241-5DEA096C2438}" destId="{5661D3EC-9BBC-4E23-A8A8-1A74EDC6BD8E}" srcOrd="2" destOrd="0" parTransId="{BD589269-38AD-44C5-AC7E-08F6448DF3F3}" sibTransId="{D26A76BE-F15D-4FD7-AC05-CB2D53355E56}"/>
    <dgm:cxn modelId="{CE46EE3D-A642-45E1-8632-310846E2C9EB}" srcId="{41A0633E-DC11-4888-8241-5DEA096C2438}" destId="{C8B89530-BB55-468B-A037-762DF22C8398}" srcOrd="1" destOrd="0" parTransId="{F965E653-6333-4B5E-BDA7-3A2E494CD149}" sibTransId="{B6405318-2DEB-4295-821A-DFDFDF77963B}"/>
    <dgm:cxn modelId="{B2E545C0-232C-4254-B2A8-06EE712B7D0A}" type="presOf" srcId="{5661D3EC-9BBC-4E23-A8A8-1A74EDC6BD8E}" destId="{40391084-7BB8-44A1-A044-3789CF2DB464}" srcOrd="0" destOrd="0" presId="urn:microsoft.com/office/officeart/2005/8/layout/chevron1"/>
    <dgm:cxn modelId="{5B10ADF9-DFD4-46B7-B5C6-86E3D4095A86}" type="presParOf" srcId="{D7AED845-51AB-480A-B964-4822750EBCB1}" destId="{5CF2C9DB-03EA-433D-A94B-10EC8ED9C78D}" srcOrd="0" destOrd="0" presId="urn:microsoft.com/office/officeart/2005/8/layout/chevron1"/>
    <dgm:cxn modelId="{E637E2BF-EE79-4533-AC1E-17F031C1980E}" type="presParOf" srcId="{D7AED845-51AB-480A-B964-4822750EBCB1}" destId="{40D03056-16BB-4FF8-A2AF-A226F052F19D}" srcOrd="1" destOrd="0" presId="urn:microsoft.com/office/officeart/2005/8/layout/chevron1"/>
    <dgm:cxn modelId="{73985127-D319-493A-B353-E7EB4FDD36FB}" type="presParOf" srcId="{D7AED845-51AB-480A-B964-4822750EBCB1}" destId="{B820AF9C-B383-4A59-BBAC-9E64774AF424}" srcOrd="2" destOrd="0" presId="urn:microsoft.com/office/officeart/2005/8/layout/chevron1"/>
    <dgm:cxn modelId="{880D6F3C-A676-4CBA-85C0-1767D9C1B989}" type="presParOf" srcId="{D7AED845-51AB-480A-B964-4822750EBCB1}" destId="{422F84D3-7D59-4688-A6BE-E660E883DD35}" srcOrd="3" destOrd="0" presId="urn:microsoft.com/office/officeart/2005/8/layout/chevron1"/>
    <dgm:cxn modelId="{B97493C8-30FD-4017-A126-47E81FA0E566}" type="presParOf" srcId="{D7AED845-51AB-480A-B964-4822750EBCB1}" destId="{40391084-7BB8-44A1-A044-3789CF2DB46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9DF8A-9B11-4381-92FE-3419993D7CF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F36408-A5FD-4E30-8805-B6F28ABF6C31}">
      <dgm:prSet phldrT="[Текст]"/>
      <dgm:spPr/>
      <dgm:t>
        <a:bodyPr/>
        <a:lstStyle/>
        <a:p>
          <a:r>
            <a:rPr lang="ru-RU" dirty="0" smtClean="0"/>
            <a:t>1 </a:t>
          </a:r>
          <a:r>
            <a:rPr lang="ru-RU" b="1" dirty="0" smtClean="0"/>
            <a:t>Организационный момент</a:t>
          </a:r>
          <a:endParaRPr lang="ru-RU" dirty="0"/>
        </a:p>
      </dgm:t>
    </dgm:pt>
    <dgm:pt modelId="{6CB70DBD-0662-4F27-AFE8-E933BD5FFA26}" type="parTrans" cxnId="{6C393074-3F66-4071-8040-6F25F0B742D1}">
      <dgm:prSet/>
      <dgm:spPr/>
      <dgm:t>
        <a:bodyPr/>
        <a:lstStyle/>
        <a:p>
          <a:endParaRPr lang="ru-RU"/>
        </a:p>
      </dgm:t>
    </dgm:pt>
    <dgm:pt modelId="{FEDBCB68-EB52-4341-9BD3-8BC0B6208CD5}" type="sibTrans" cxnId="{6C393074-3F66-4071-8040-6F25F0B742D1}">
      <dgm:prSet/>
      <dgm:spPr/>
      <dgm:t>
        <a:bodyPr/>
        <a:lstStyle/>
        <a:p>
          <a:endParaRPr lang="ru-RU"/>
        </a:p>
      </dgm:t>
    </dgm:pt>
    <dgm:pt modelId="{0D3609D4-9C57-4940-9DDF-E5EE8F5603A2}">
      <dgm:prSet phldrT="[Текст]"/>
      <dgm:spPr/>
      <dgm:t>
        <a:bodyPr/>
        <a:lstStyle/>
        <a:p>
          <a:r>
            <a:rPr lang="ru-RU" dirty="0" smtClean="0"/>
            <a:t>2 </a:t>
          </a:r>
          <a:r>
            <a:rPr lang="ru-RU" b="1" dirty="0" smtClean="0"/>
            <a:t>Актуализация знаний</a:t>
          </a:r>
          <a:endParaRPr lang="ru-RU" dirty="0"/>
        </a:p>
      </dgm:t>
    </dgm:pt>
    <dgm:pt modelId="{61AB94A6-8518-4FD8-9B5E-A3EEE873B297}" type="parTrans" cxnId="{1ACE1358-F11E-4DE3-A256-D2BD8ED2079D}">
      <dgm:prSet/>
      <dgm:spPr/>
      <dgm:t>
        <a:bodyPr/>
        <a:lstStyle/>
        <a:p>
          <a:endParaRPr lang="ru-RU"/>
        </a:p>
      </dgm:t>
    </dgm:pt>
    <dgm:pt modelId="{6C8F5E65-27D3-4CCE-B706-CB8B80ADF983}" type="sibTrans" cxnId="{1ACE1358-F11E-4DE3-A256-D2BD8ED2079D}">
      <dgm:prSet/>
      <dgm:spPr/>
      <dgm:t>
        <a:bodyPr/>
        <a:lstStyle/>
        <a:p>
          <a:endParaRPr lang="ru-RU"/>
        </a:p>
      </dgm:t>
    </dgm:pt>
    <dgm:pt modelId="{C449EBAA-99B2-4159-AE4B-EFA4A78C3712}">
      <dgm:prSet phldrT="[Текст]"/>
      <dgm:spPr/>
      <dgm:t>
        <a:bodyPr/>
        <a:lstStyle/>
        <a:p>
          <a:r>
            <a:rPr lang="ru-RU" dirty="0" smtClean="0"/>
            <a:t>4 </a:t>
          </a:r>
          <a:r>
            <a:rPr lang="ru-RU" b="1" dirty="0" smtClean="0"/>
            <a:t>Закрепление изученного материала</a:t>
          </a:r>
          <a:endParaRPr lang="ru-RU" dirty="0"/>
        </a:p>
      </dgm:t>
    </dgm:pt>
    <dgm:pt modelId="{957E732F-0D46-41CA-A789-12131801CF55}" type="parTrans" cxnId="{FF56EAB8-DCE3-44B1-8742-298B4611EFF4}">
      <dgm:prSet/>
      <dgm:spPr/>
      <dgm:t>
        <a:bodyPr/>
        <a:lstStyle/>
        <a:p>
          <a:endParaRPr lang="ru-RU"/>
        </a:p>
      </dgm:t>
    </dgm:pt>
    <dgm:pt modelId="{7FF00D86-2E78-48B1-87B3-83A9B63B1E18}" type="sibTrans" cxnId="{FF56EAB8-DCE3-44B1-8742-298B4611EFF4}">
      <dgm:prSet/>
      <dgm:spPr/>
      <dgm:t>
        <a:bodyPr/>
        <a:lstStyle/>
        <a:p>
          <a:endParaRPr lang="ru-RU"/>
        </a:p>
      </dgm:t>
    </dgm:pt>
    <dgm:pt modelId="{066C31F0-3333-4C5F-B2B4-088EEAA1E771}">
      <dgm:prSet/>
      <dgm:spPr/>
      <dgm:t>
        <a:bodyPr/>
        <a:lstStyle/>
        <a:p>
          <a:r>
            <a:rPr lang="ru-RU" dirty="0" smtClean="0"/>
            <a:t>3 </a:t>
          </a:r>
          <a:r>
            <a:rPr lang="ru-RU" b="1" dirty="0" smtClean="0"/>
            <a:t>Изучение нового материала</a:t>
          </a:r>
          <a:endParaRPr lang="ru-RU" dirty="0"/>
        </a:p>
      </dgm:t>
    </dgm:pt>
    <dgm:pt modelId="{AB91DBC6-DABA-41AC-9EAC-F43D713C83F4}" type="parTrans" cxnId="{62FD8BE0-7F50-40F6-96C1-0E1C7C3956F3}">
      <dgm:prSet/>
      <dgm:spPr/>
      <dgm:t>
        <a:bodyPr/>
        <a:lstStyle/>
        <a:p>
          <a:endParaRPr lang="ru-RU"/>
        </a:p>
      </dgm:t>
    </dgm:pt>
    <dgm:pt modelId="{FCA80511-4A42-4A53-B88E-BB6F6A15E5DE}" type="sibTrans" cxnId="{62FD8BE0-7F50-40F6-96C1-0E1C7C3956F3}">
      <dgm:prSet/>
      <dgm:spPr/>
      <dgm:t>
        <a:bodyPr/>
        <a:lstStyle/>
        <a:p>
          <a:endParaRPr lang="ru-RU"/>
        </a:p>
      </dgm:t>
    </dgm:pt>
    <dgm:pt modelId="{A4E55A5E-3FA1-49CB-AFC1-8191FA83669D}">
      <dgm:prSet/>
      <dgm:spPr/>
      <dgm:t>
        <a:bodyPr/>
        <a:lstStyle/>
        <a:p>
          <a:r>
            <a:rPr lang="ru-RU" dirty="0" smtClean="0"/>
            <a:t>5  Рефлексия </a:t>
          </a:r>
          <a:r>
            <a:rPr lang="ru-RU" b="1" dirty="0" smtClean="0"/>
            <a:t>и домашнее задание</a:t>
          </a:r>
          <a:endParaRPr lang="ru-RU" dirty="0"/>
        </a:p>
      </dgm:t>
    </dgm:pt>
    <dgm:pt modelId="{A4451B12-C8F9-4C76-A0CD-86A153B4D759}" type="parTrans" cxnId="{FDB49A96-90E9-4B95-9DA7-4E683FD143B6}">
      <dgm:prSet/>
      <dgm:spPr/>
      <dgm:t>
        <a:bodyPr/>
        <a:lstStyle/>
        <a:p>
          <a:endParaRPr lang="ru-RU"/>
        </a:p>
      </dgm:t>
    </dgm:pt>
    <dgm:pt modelId="{CB487F64-DE7A-4CF7-95C6-CD81EAA834E8}" type="sibTrans" cxnId="{FDB49A96-90E9-4B95-9DA7-4E683FD143B6}">
      <dgm:prSet/>
      <dgm:spPr/>
      <dgm:t>
        <a:bodyPr/>
        <a:lstStyle/>
        <a:p>
          <a:endParaRPr lang="ru-RU"/>
        </a:p>
      </dgm:t>
    </dgm:pt>
    <dgm:pt modelId="{C063E252-11C7-4BB0-9616-46268A269956}" type="pres">
      <dgm:prSet presAssocID="{DD39DF8A-9B11-4381-92FE-3419993D7C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B2948-EB09-46B6-8D13-04362251FE39}" type="pres">
      <dgm:prSet presAssocID="{DD39DF8A-9B11-4381-92FE-3419993D7CF0}" presName="dummyMaxCanvas" presStyleCnt="0">
        <dgm:presLayoutVars/>
      </dgm:prSet>
      <dgm:spPr/>
    </dgm:pt>
    <dgm:pt modelId="{59F459E5-7E70-4519-948F-C0B31D036B25}" type="pres">
      <dgm:prSet presAssocID="{DD39DF8A-9B11-4381-92FE-3419993D7CF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9D098-0318-4A9F-B87C-E113C58AD6CB}" type="pres">
      <dgm:prSet presAssocID="{DD39DF8A-9B11-4381-92FE-3419993D7CF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AC49-A80D-4ACE-B06B-555409C4A4D3}" type="pres">
      <dgm:prSet presAssocID="{DD39DF8A-9B11-4381-92FE-3419993D7CF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087C0-7E5B-4B85-BEDF-693F2E810049}" type="pres">
      <dgm:prSet presAssocID="{DD39DF8A-9B11-4381-92FE-3419993D7CF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DB68-5EA6-46AE-AE9C-EE21A05DEA78}" type="pres">
      <dgm:prSet presAssocID="{DD39DF8A-9B11-4381-92FE-3419993D7CF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D63A-8FF3-4CF8-B9DD-4AEAB58183B2}" type="pres">
      <dgm:prSet presAssocID="{DD39DF8A-9B11-4381-92FE-3419993D7CF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D622D-A4AC-4DB9-9C55-2CE097585DCC}" type="pres">
      <dgm:prSet presAssocID="{DD39DF8A-9B11-4381-92FE-3419993D7CF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F8281-F090-49F2-8C6F-57EC4AAEF5F1}" type="pres">
      <dgm:prSet presAssocID="{DD39DF8A-9B11-4381-92FE-3419993D7CF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A09FB-A6C5-4365-9925-89084D68F5B7}" type="pres">
      <dgm:prSet presAssocID="{DD39DF8A-9B11-4381-92FE-3419993D7CF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D4FFB-6CAE-4C05-8314-B06180F8B8E5}" type="pres">
      <dgm:prSet presAssocID="{DD39DF8A-9B11-4381-92FE-3419993D7CF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F0DDC-6DF6-44D4-8228-EE17E3106F61}" type="pres">
      <dgm:prSet presAssocID="{DD39DF8A-9B11-4381-92FE-3419993D7CF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7AA9F-426F-43E3-B8F6-88FB7D004EF9}" type="pres">
      <dgm:prSet presAssocID="{DD39DF8A-9B11-4381-92FE-3419993D7CF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A1839-5A09-4A65-9B6D-A49BA26CD54E}" type="pres">
      <dgm:prSet presAssocID="{DD39DF8A-9B11-4381-92FE-3419993D7CF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4775D-6CFC-42E9-9A32-5B0DF663D96A}" type="pres">
      <dgm:prSet presAssocID="{DD39DF8A-9B11-4381-92FE-3419993D7CF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9A701-CE4B-4FC7-9094-086349EAECEA}" type="presOf" srcId="{CEF36408-A5FD-4E30-8805-B6F28ABF6C31}" destId="{59F459E5-7E70-4519-948F-C0B31D036B25}" srcOrd="0" destOrd="0" presId="urn:microsoft.com/office/officeart/2005/8/layout/vProcess5"/>
    <dgm:cxn modelId="{FC636FAD-2941-4861-89BD-43B0C544680F}" type="presOf" srcId="{C449EBAA-99B2-4159-AE4B-EFA4A78C3712}" destId="{DCDA1839-5A09-4A65-9B6D-A49BA26CD54E}" srcOrd="1" destOrd="0" presId="urn:microsoft.com/office/officeart/2005/8/layout/vProcess5"/>
    <dgm:cxn modelId="{E5530C65-1BBE-4B76-9B8C-BC1727C60EA2}" type="presOf" srcId="{0D3609D4-9C57-4940-9DDF-E5EE8F5603A2}" destId="{2AAF0DDC-6DF6-44D4-8228-EE17E3106F61}" srcOrd="1" destOrd="0" presId="urn:microsoft.com/office/officeart/2005/8/layout/vProcess5"/>
    <dgm:cxn modelId="{36F66099-6BF7-4787-AA4E-EA524710F446}" type="presOf" srcId="{066C31F0-3333-4C5F-B2B4-088EEAA1E771}" destId="{3620AC49-A80D-4ACE-B06B-555409C4A4D3}" srcOrd="0" destOrd="0" presId="urn:microsoft.com/office/officeart/2005/8/layout/vProcess5"/>
    <dgm:cxn modelId="{235AFEFB-D2B0-4B2C-941F-FBB71D78AFCA}" type="presOf" srcId="{6C8F5E65-27D3-4CCE-B706-CB8B80ADF983}" destId="{0C4D622D-A4AC-4DB9-9C55-2CE097585DCC}" srcOrd="0" destOrd="0" presId="urn:microsoft.com/office/officeart/2005/8/layout/vProcess5"/>
    <dgm:cxn modelId="{E6095A1B-3E8E-411C-961A-E93265A75A7D}" type="presOf" srcId="{FCA80511-4A42-4A53-B88E-BB6F6A15E5DE}" destId="{CA7F8281-F090-49F2-8C6F-57EC4AAEF5F1}" srcOrd="0" destOrd="0" presId="urn:microsoft.com/office/officeart/2005/8/layout/vProcess5"/>
    <dgm:cxn modelId="{DC8013C0-E5AE-4E2B-AB6D-8B6B825D9C87}" type="presOf" srcId="{A4E55A5E-3FA1-49CB-AFC1-8191FA83669D}" destId="{B84FDB68-5EA6-46AE-AE9C-EE21A05DEA78}" srcOrd="0" destOrd="0" presId="urn:microsoft.com/office/officeart/2005/8/layout/vProcess5"/>
    <dgm:cxn modelId="{CAFA91DE-26B4-4754-9F81-4F04C7183458}" type="presOf" srcId="{FEDBCB68-EB52-4341-9BD3-8BC0B6208CD5}" destId="{EAF0D63A-8FF3-4CF8-B9DD-4AEAB58183B2}" srcOrd="0" destOrd="0" presId="urn:microsoft.com/office/officeart/2005/8/layout/vProcess5"/>
    <dgm:cxn modelId="{1ACE1358-F11E-4DE3-A256-D2BD8ED2079D}" srcId="{DD39DF8A-9B11-4381-92FE-3419993D7CF0}" destId="{0D3609D4-9C57-4940-9DDF-E5EE8F5603A2}" srcOrd="1" destOrd="0" parTransId="{61AB94A6-8518-4FD8-9B5E-A3EEE873B297}" sibTransId="{6C8F5E65-27D3-4CCE-B706-CB8B80ADF983}"/>
    <dgm:cxn modelId="{8C415914-C59F-4C0F-8CE9-7D3107FA933D}" type="presOf" srcId="{CEF36408-A5FD-4E30-8805-B6F28ABF6C31}" destId="{435D4FFB-6CAE-4C05-8314-B06180F8B8E5}" srcOrd="1" destOrd="0" presId="urn:microsoft.com/office/officeart/2005/8/layout/vProcess5"/>
    <dgm:cxn modelId="{453FEF66-6E14-42FC-9CC6-C0A96EEDB2B5}" type="presOf" srcId="{A4E55A5E-3FA1-49CB-AFC1-8191FA83669D}" destId="{DC44775D-6CFC-42E9-9A32-5B0DF663D96A}" srcOrd="1" destOrd="0" presId="urn:microsoft.com/office/officeart/2005/8/layout/vProcess5"/>
    <dgm:cxn modelId="{3E139A89-175E-40CF-893E-A6CF98F61BCB}" type="presOf" srcId="{C449EBAA-99B2-4159-AE4B-EFA4A78C3712}" destId="{3C2087C0-7E5B-4B85-BEDF-693F2E810049}" srcOrd="0" destOrd="0" presId="urn:microsoft.com/office/officeart/2005/8/layout/vProcess5"/>
    <dgm:cxn modelId="{C92386CC-7E9C-4266-95B3-2993A5BB92A3}" type="presOf" srcId="{0D3609D4-9C57-4940-9DDF-E5EE8F5603A2}" destId="{7B49D098-0318-4A9F-B87C-E113C58AD6CB}" srcOrd="0" destOrd="0" presId="urn:microsoft.com/office/officeart/2005/8/layout/vProcess5"/>
    <dgm:cxn modelId="{F8CA6C9E-09C0-4A02-B815-8533EDB81714}" type="presOf" srcId="{DD39DF8A-9B11-4381-92FE-3419993D7CF0}" destId="{C063E252-11C7-4BB0-9616-46268A269956}" srcOrd="0" destOrd="0" presId="urn:microsoft.com/office/officeart/2005/8/layout/vProcess5"/>
    <dgm:cxn modelId="{C7F29607-6D4D-4FC0-8910-C6587D9A9714}" type="presOf" srcId="{066C31F0-3333-4C5F-B2B4-088EEAA1E771}" destId="{4F67AA9F-426F-43E3-B8F6-88FB7D004EF9}" srcOrd="1" destOrd="0" presId="urn:microsoft.com/office/officeart/2005/8/layout/vProcess5"/>
    <dgm:cxn modelId="{62FD8BE0-7F50-40F6-96C1-0E1C7C3956F3}" srcId="{DD39DF8A-9B11-4381-92FE-3419993D7CF0}" destId="{066C31F0-3333-4C5F-B2B4-088EEAA1E771}" srcOrd="2" destOrd="0" parTransId="{AB91DBC6-DABA-41AC-9EAC-F43D713C83F4}" sibTransId="{FCA80511-4A42-4A53-B88E-BB6F6A15E5DE}"/>
    <dgm:cxn modelId="{6C393074-3F66-4071-8040-6F25F0B742D1}" srcId="{DD39DF8A-9B11-4381-92FE-3419993D7CF0}" destId="{CEF36408-A5FD-4E30-8805-B6F28ABF6C31}" srcOrd="0" destOrd="0" parTransId="{6CB70DBD-0662-4F27-AFE8-E933BD5FFA26}" sibTransId="{FEDBCB68-EB52-4341-9BD3-8BC0B6208CD5}"/>
    <dgm:cxn modelId="{9B7AEDCC-AE9E-4686-A28E-5488E5B6C4B5}" type="presOf" srcId="{7FF00D86-2E78-48B1-87B3-83A9B63B1E18}" destId="{44BA09FB-A6C5-4365-9925-89084D68F5B7}" srcOrd="0" destOrd="0" presId="urn:microsoft.com/office/officeart/2005/8/layout/vProcess5"/>
    <dgm:cxn modelId="{FF56EAB8-DCE3-44B1-8742-298B4611EFF4}" srcId="{DD39DF8A-9B11-4381-92FE-3419993D7CF0}" destId="{C449EBAA-99B2-4159-AE4B-EFA4A78C3712}" srcOrd="3" destOrd="0" parTransId="{957E732F-0D46-41CA-A789-12131801CF55}" sibTransId="{7FF00D86-2E78-48B1-87B3-83A9B63B1E18}"/>
    <dgm:cxn modelId="{FDB49A96-90E9-4B95-9DA7-4E683FD143B6}" srcId="{DD39DF8A-9B11-4381-92FE-3419993D7CF0}" destId="{A4E55A5E-3FA1-49CB-AFC1-8191FA83669D}" srcOrd="4" destOrd="0" parTransId="{A4451B12-C8F9-4C76-A0CD-86A153B4D759}" sibTransId="{CB487F64-DE7A-4CF7-95C6-CD81EAA834E8}"/>
    <dgm:cxn modelId="{A892DC50-6B9E-417C-9734-DD7CC981D5B2}" type="presParOf" srcId="{C063E252-11C7-4BB0-9616-46268A269956}" destId="{8DAB2948-EB09-46B6-8D13-04362251FE39}" srcOrd="0" destOrd="0" presId="urn:microsoft.com/office/officeart/2005/8/layout/vProcess5"/>
    <dgm:cxn modelId="{BC26620A-00CD-45AD-A84E-B8AAB350D666}" type="presParOf" srcId="{C063E252-11C7-4BB0-9616-46268A269956}" destId="{59F459E5-7E70-4519-948F-C0B31D036B25}" srcOrd="1" destOrd="0" presId="urn:microsoft.com/office/officeart/2005/8/layout/vProcess5"/>
    <dgm:cxn modelId="{ED952128-55F3-42A9-97DB-8C5E00CE27F0}" type="presParOf" srcId="{C063E252-11C7-4BB0-9616-46268A269956}" destId="{7B49D098-0318-4A9F-B87C-E113C58AD6CB}" srcOrd="2" destOrd="0" presId="urn:microsoft.com/office/officeart/2005/8/layout/vProcess5"/>
    <dgm:cxn modelId="{2F59BECA-7213-4024-AB01-150E33B2DD32}" type="presParOf" srcId="{C063E252-11C7-4BB0-9616-46268A269956}" destId="{3620AC49-A80D-4ACE-B06B-555409C4A4D3}" srcOrd="3" destOrd="0" presId="urn:microsoft.com/office/officeart/2005/8/layout/vProcess5"/>
    <dgm:cxn modelId="{4E59D2CE-8785-43E6-AEAE-A051B411C3F3}" type="presParOf" srcId="{C063E252-11C7-4BB0-9616-46268A269956}" destId="{3C2087C0-7E5B-4B85-BEDF-693F2E810049}" srcOrd="4" destOrd="0" presId="urn:microsoft.com/office/officeart/2005/8/layout/vProcess5"/>
    <dgm:cxn modelId="{5A69236F-ADC0-460C-9CAB-3D297D726E23}" type="presParOf" srcId="{C063E252-11C7-4BB0-9616-46268A269956}" destId="{B84FDB68-5EA6-46AE-AE9C-EE21A05DEA78}" srcOrd="5" destOrd="0" presId="urn:microsoft.com/office/officeart/2005/8/layout/vProcess5"/>
    <dgm:cxn modelId="{BEB0776F-2401-4AD9-84FF-66761929DA49}" type="presParOf" srcId="{C063E252-11C7-4BB0-9616-46268A269956}" destId="{EAF0D63A-8FF3-4CF8-B9DD-4AEAB58183B2}" srcOrd="6" destOrd="0" presId="urn:microsoft.com/office/officeart/2005/8/layout/vProcess5"/>
    <dgm:cxn modelId="{694DB10E-7F0C-406D-8391-2377FE5DC18C}" type="presParOf" srcId="{C063E252-11C7-4BB0-9616-46268A269956}" destId="{0C4D622D-A4AC-4DB9-9C55-2CE097585DCC}" srcOrd="7" destOrd="0" presId="urn:microsoft.com/office/officeart/2005/8/layout/vProcess5"/>
    <dgm:cxn modelId="{9A3B7AB7-2CF7-42F1-9A28-FB4B63AC647C}" type="presParOf" srcId="{C063E252-11C7-4BB0-9616-46268A269956}" destId="{CA7F8281-F090-49F2-8C6F-57EC4AAEF5F1}" srcOrd="8" destOrd="0" presId="urn:microsoft.com/office/officeart/2005/8/layout/vProcess5"/>
    <dgm:cxn modelId="{72B0DEE7-34E2-4A2D-9AA5-8467CD8930F7}" type="presParOf" srcId="{C063E252-11C7-4BB0-9616-46268A269956}" destId="{44BA09FB-A6C5-4365-9925-89084D68F5B7}" srcOrd="9" destOrd="0" presId="urn:microsoft.com/office/officeart/2005/8/layout/vProcess5"/>
    <dgm:cxn modelId="{359F1157-8566-4372-AB71-1E8887F7B45B}" type="presParOf" srcId="{C063E252-11C7-4BB0-9616-46268A269956}" destId="{435D4FFB-6CAE-4C05-8314-B06180F8B8E5}" srcOrd="10" destOrd="0" presId="urn:microsoft.com/office/officeart/2005/8/layout/vProcess5"/>
    <dgm:cxn modelId="{04F4FBEB-8EF3-4552-927C-A75B80B64C81}" type="presParOf" srcId="{C063E252-11C7-4BB0-9616-46268A269956}" destId="{2AAF0DDC-6DF6-44D4-8228-EE17E3106F61}" srcOrd="11" destOrd="0" presId="urn:microsoft.com/office/officeart/2005/8/layout/vProcess5"/>
    <dgm:cxn modelId="{059659DE-1E86-421E-8038-88502EE57286}" type="presParOf" srcId="{C063E252-11C7-4BB0-9616-46268A269956}" destId="{4F67AA9F-426F-43E3-B8F6-88FB7D004EF9}" srcOrd="12" destOrd="0" presId="urn:microsoft.com/office/officeart/2005/8/layout/vProcess5"/>
    <dgm:cxn modelId="{56FB7BD7-395C-46F6-80AA-C0A12C36CA3F}" type="presParOf" srcId="{C063E252-11C7-4BB0-9616-46268A269956}" destId="{DCDA1839-5A09-4A65-9B6D-A49BA26CD54E}" srcOrd="13" destOrd="0" presId="urn:microsoft.com/office/officeart/2005/8/layout/vProcess5"/>
    <dgm:cxn modelId="{0151BB85-C145-4502-83B6-BCD6C7B38B74}" type="presParOf" srcId="{C063E252-11C7-4BB0-9616-46268A269956}" destId="{DC44775D-6CFC-42E9-9A32-5B0DF663D96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9DF8A-9B11-4381-92FE-3419993D7CF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F36408-A5FD-4E30-8805-B6F28ABF6C31}">
      <dgm:prSet phldrT="[Текст]"/>
      <dgm:spPr/>
      <dgm:t>
        <a:bodyPr/>
        <a:lstStyle/>
        <a:p>
          <a:r>
            <a:rPr lang="ru-RU" dirty="0" smtClean="0"/>
            <a:t>1 </a:t>
          </a:r>
          <a:r>
            <a:rPr lang="ru-RU" b="1" dirty="0" smtClean="0"/>
            <a:t>Организационный момент</a:t>
          </a:r>
          <a:endParaRPr lang="ru-RU" dirty="0"/>
        </a:p>
      </dgm:t>
    </dgm:pt>
    <dgm:pt modelId="{6CB70DBD-0662-4F27-AFE8-E933BD5FFA26}" type="parTrans" cxnId="{6C393074-3F66-4071-8040-6F25F0B742D1}">
      <dgm:prSet/>
      <dgm:spPr/>
      <dgm:t>
        <a:bodyPr/>
        <a:lstStyle/>
        <a:p>
          <a:endParaRPr lang="ru-RU"/>
        </a:p>
      </dgm:t>
    </dgm:pt>
    <dgm:pt modelId="{FEDBCB68-EB52-4341-9BD3-8BC0B6208CD5}" type="sibTrans" cxnId="{6C393074-3F66-4071-8040-6F25F0B742D1}">
      <dgm:prSet/>
      <dgm:spPr/>
      <dgm:t>
        <a:bodyPr/>
        <a:lstStyle/>
        <a:p>
          <a:endParaRPr lang="ru-RU"/>
        </a:p>
      </dgm:t>
    </dgm:pt>
    <dgm:pt modelId="{0D3609D4-9C57-4940-9DDF-E5EE8F5603A2}">
      <dgm:prSet phldrT="[Текст]"/>
      <dgm:spPr/>
      <dgm:t>
        <a:bodyPr/>
        <a:lstStyle/>
        <a:p>
          <a:r>
            <a:rPr lang="ru-RU" dirty="0" smtClean="0"/>
            <a:t>2 </a:t>
          </a:r>
          <a:r>
            <a:rPr lang="ru-RU" b="1" dirty="0" smtClean="0"/>
            <a:t>Актуализация знаний</a:t>
          </a:r>
          <a:endParaRPr lang="ru-RU" dirty="0"/>
        </a:p>
      </dgm:t>
    </dgm:pt>
    <dgm:pt modelId="{61AB94A6-8518-4FD8-9B5E-A3EEE873B297}" type="parTrans" cxnId="{1ACE1358-F11E-4DE3-A256-D2BD8ED2079D}">
      <dgm:prSet/>
      <dgm:spPr/>
      <dgm:t>
        <a:bodyPr/>
        <a:lstStyle/>
        <a:p>
          <a:endParaRPr lang="ru-RU"/>
        </a:p>
      </dgm:t>
    </dgm:pt>
    <dgm:pt modelId="{6C8F5E65-27D3-4CCE-B706-CB8B80ADF983}" type="sibTrans" cxnId="{1ACE1358-F11E-4DE3-A256-D2BD8ED2079D}">
      <dgm:prSet/>
      <dgm:spPr/>
      <dgm:t>
        <a:bodyPr/>
        <a:lstStyle/>
        <a:p>
          <a:endParaRPr lang="ru-RU"/>
        </a:p>
      </dgm:t>
    </dgm:pt>
    <dgm:pt modelId="{C449EBAA-99B2-4159-AE4B-EFA4A78C3712}">
      <dgm:prSet phldrT="[Текст]"/>
      <dgm:spPr/>
      <dgm:t>
        <a:bodyPr/>
        <a:lstStyle/>
        <a:p>
          <a:r>
            <a:rPr lang="ru-RU" dirty="0" smtClean="0"/>
            <a:t>4 </a:t>
          </a:r>
          <a:r>
            <a:rPr lang="ru-RU" b="1" dirty="0" smtClean="0"/>
            <a:t>Закрепление изученного материала</a:t>
          </a:r>
          <a:endParaRPr lang="ru-RU" dirty="0"/>
        </a:p>
      </dgm:t>
    </dgm:pt>
    <dgm:pt modelId="{957E732F-0D46-41CA-A789-12131801CF55}" type="parTrans" cxnId="{FF56EAB8-DCE3-44B1-8742-298B4611EFF4}">
      <dgm:prSet/>
      <dgm:spPr/>
      <dgm:t>
        <a:bodyPr/>
        <a:lstStyle/>
        <a:p>
          <a:endParaRPr lang="ru-RU"/>
        </a:p>
      </dgm:t>
    </dgm:pt>
    <dgm:pt modelId="{7FF00D86-2E78-48B1-87B3-83A9B63B1E18}" type="sibTrans" cxnId="{FF56EAB8-DCE3-44B1-8742-298B4611EFF4}">
      <dgm:prSet/>
      <dgm:spPr/>
      <dgm:t>
        <a:bodyPr/>
        <a:lstStyle/>
        <a:p>
          <a:endParaRPr lang="ru-RU"/>
        </a:p>
      </dgm:t>
    </dgm:pt>
    <dgm:pt modelId="{066C31F0-3333-4C5F-B2B4-088EEAA1E771}">
      <dgm:prSet/>
      <dgm:spPr/>
      <dgm:t>
        <a:bodyPr/>
        <a:lstStyle/>
        <a:p>
          <a:r>
            <a:rPr lang="ru-RU" dirty="0" smtClean="0"/>
            <a:t>3 </a:t>
          </a:r>
          <a:r>
            <a:rPr lang="ru-RU" b="1" dirty="0" smtClean="0"/>
            <a:t>Изучение нового материала</a:t>
          </a:r>
          <a:endParaRPr lang="ru-RU" dirty="0"/>
        </a:p>
      </dgm:t>
    </dgm:pt>
    <dgm:pt modelId="{AB91DBC6-DABA-41AC-9EAC-F43D713C83F4}" type="parTrans" cxnId="{62FD8BE0-7F50-40F6-96C1-0E1C7C3956F3}">
      <dgm:prSet/>
      <dgm:spPr/>
      <dgm:t>
        <a:bodyPr/>
        <a:lstStyle/>
        <a:p>
          <a:endParaRPr lang="ru-RU"/>
        </a:p>
      </dgm:t>
    </dgm:pt>
    <dgm:pt modelId="{FCA80511-4A42-4A53-B88E-BB6F6A15E5DE}" type="sibTrans" cxnId="{62FD8BE0-7F50-40F6-96C1-0E1C7C3956F3}">
      <dgm:prSet/>
      <dgm:spPr/>
      <dgm:t>
        <a:bodyPr/>
        <a:lstStyle/>
        <a:p>
          <a:endParaRPr lang="ru-RU"/>
        </a:p>
      </dgm:t>
    </dgm:pt>
    <dgm:pt modelId="{A4E55A5E-3FA1-49CB-AFC1-8191FA83669D}">
      <dgm:prSet/>
      <dgm:spPr/>
      <dgm:t>
        <a:bodyPr/>
        <a:lstStyle/>
        <a:p>
          <a:r>
            <a:rPr lang="ru-RU" dirty="0" smtClean="0"/>
            <a:t>5  Рефлексия </a:t>
          </a:r>
          <a:r>
            <a:rPr lang="ru-RU" b="1" dirty="0" smtClean="0"/>
            <a:t>и домашнее задание</a:t>
          </a:r>
          <a:endParaRPr lang="ru-RU" dirty="0"/>
        </a:p>
      </dgm:t>
    </dgm:pt>
    <dgm:pt modelId="{A4451B12-C8F9-4C76-A0CD-86A153B4D759}" type="parTrans" cxnId="{FDB49A96-90E9-4B95-9DA7-4E683FD143B6}">
      <dgm:prSet/>
      <dgm:spPr/>
      <dgm:t>
        <a:bodyPr/>
        <a:lstStyle/>
        <a:p>
          <a:endParaRPr lang="ru-RU"/>
        </a:p>
      </dgm:t>
    </dgm:pt>
    <dgm:pt modelId="{CB487F64-DE7A-4CF7-95C6-CD81EAA834E8}" type="sibTrans" cxnId="{FDB49A96-90E9-4B95-9DA7-4E683FD143B6}">
      <dgm:prSet/>
      <dgm:spPr/>
      <dgm:t>
        <a:bodyPr/>
        <a:lstStyle/>
        <a:p>
          <a:endParaRPr lang="ru-RU"/>
        </a:p>
      </dgm:t>
    </dgm:pt>
    <dgm:pt modelId="{C063E252-11C7-4BB0-9616-46268A269956}" type="pres">
      <dgm:prSet presAssocID="{DD39DF8A-9B11-4381-92FE-3419993D7C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B2948-EB09-46B6-8D13-04362251FE39}" type="pres">
      <dgm:prSet presAssocID="{DD39DF8A-9B11-4381-92FE-3419993D7CF0}" presName="dummyMaxCanvas" presStyleCnt="0">
        <dgm:presLayoutVars/>
      </dgm:prSet>
      <dgm:spPr/>
    </dgm:pt>
    <dgm:pt modelId="{59F459E5-7E70-4519-948F-C0B31D036B25}" type="pres">
      <dgm:prSet presAssocID="{DD39DF8A-9B11-4381-92FE-3419993D7CF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9D098-0318-4A9F-B87C-E113C58AD6CB}" type="pres">
      <dgm:prSet presAssocID="{DD39DF8A-9B11-4381-92FE-3419993D7CF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AC49-A80D-4ACE-B06B-555409C4A4D3}" type="pres">
      <dgm:prSet presAssocID="{DD39DF8A-9B11-4381-92FE-3419993D7CF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087C0-7E5B-4B85-BEDF-693F2E810049}" type="pres">
      <dgm:prSet presAssocID="{DD39DF8A-9B11-4381-92FE-3419993D7CF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FDB68-5EA6-46AE-AE9C-EE21A05DEA78}" type="pres">
      <dgm:prSet presAssocID="{DD39DF8A-9B11-4381-92FE-3419993D7CF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D63A-8FF3-4CF8-B9DD-4AEAB58183B2}" type="pres">
      <dgm:prSet presAssocID="{DD39DF8A-9B11-4381-92FE-3419993D7CF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D622D-A4AC-4DB9-9C55-2CE097585DCC}" type="pres">
      <dgm:prSet presAssocID="{DD39DF8A-9B11-4381-92FE-3419993D7CF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F8281-F090-49F2-8C6F-57EC4AAEF5F1}" type="pres">
      <dgm:prSet presAssocID="{DD39DF8A-9B11-4381-92FE-3419993D7CF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A09FB-A6C5-4365-9925-89084D68F5B7}" type="pres">
      <dgm:prSet presAssocID="{DD39DF8A-9B11-4381-92FE-3419993D7CF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D4FFB-6CAE-4C05-8314-B06180F8B8E5}" type="pres">
      <dgm:prSet presAssocID="{DD39DF8A-9B11-4381-92FE-3419993D7CF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F0DDC-6DF6-44D4-8228-EE17E3106F61}" type="pres">
      <dgm:prSet presAssocID="{DD39DF8A-9B11-4381-92FE-3419993D7CF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7AA9F-426F-43E3-B8F6-88FB7D004EF9}" type="pres">
      <dgm:prSet presAssocID="{DD39DF8A-9B11-4381-92FE-3419993D7CF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A1839-5A09-4A65-9B6D-A49BA26CD54E}" type="pres">
      <dgm:prSet presAssocID="{DD39DF8A-9B11-4381-92FE-3419993D7CF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4775D-6CFC-42E9-9A32-5B0DF663D96A}" type="pres">
      <dgm:prSet presAssocID="{DD39DF8A-9B11-4381-92FE-3419993D7CF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4BBF5F-F6E8-49A3-859C-E249DAF8AF0C}" type="presOf" srcId="{6C8F5E65-27D3-4CCE-B706-CB8B80ADF983}" destId="{0C4D622D-A4AC-4DB9-9C55-2CE097585DCC}" srcOrd="0" destOrd="0" presId="urn:microsoft.com/office/officeart/2005/8/layout/vProcess5"/>
    <dgm:cxn modelId="{5B132747-D05C-4D15-92DF-5533FB6FA7BB}" type="presOf" srcId="{C449EBAA-99B2-4159-AE4B-EFA4A78C3712}" destId="{DCDA1839-5A09-4A65-9B6D-A49BA26CD54E}" srcOrd="1" destOrd="0" presId="urn:microsoft.com/office/officeart/2005/8/layout/vProcess5"/>
    <dgm:cxn modelId="{7DAC091A-B1D6-4DBD-A649-FDB336088855}" type="presOf" srcId="{0D3609D4-9C57-4940-9DDF-E5EE8F5603A2}" destId="{2AAF0DDC-6DF6-44D4-8228-EE17E3106F61}" srcOrd="1" destOrd="0" presId="urn:microsoft.com/office/officeart/2005/8/layout/vProcess5"/>
    <dgm:cxn modelId="{03F819A5-C201-4AE7-8BD9-42CCDC915290}" type="presOf" srcId="{066C31F0-3333-4C5F-B2B4-088EEAA1E771}" destId="{4F67AA9F-426F-43E3-B8F6-88FB7D004EF9}" srcOrd="1" destOrd="0" presId="urn:microsoft.com/office/officeart/2005/8/layout/vProcess5"/>
    <dgm:cxn modelId="{22AB41F7-E922-4F31-93DF-0FC944A3B359}" type="presOf" srcId="{0D3609D4-9C57-4940-9DDF-E5EE8F5603A2}" destId="{7B49D098-0318-4A9F-B87C-E113C58AD6CB}" srcOrd="0" destOrd="0" presId="urn:microsoft.com/office/officeart/2005/8/layout/vProcess5"/>
    <dgm:cxn modelId="{7CE0FCA7-766E-4B71-88F1-D714D1B9ABBF}" type="presOf" srcId="{CEF36408-A5FD-4E30-8805-B6F28ABF6C31}" destId="{59F459E5-7E70-4519-948F-C0B31D036B25}" srcOrd="0" destOrd="0" presId="urn:microsoft.com/office/officeart/2005/8/layout/vProcess5"/>
    <dgm:cxn modelId="{99DEEE2E-D174-4F92-8654-FE119DC659E6}" type="presOf" srcId="{C449EBAA-99B2-4159-AE4B-EFA4A78C3712}" destId="{3C2087C0-7E5B-4B85-BEDF-693F2E810049}" srcOrd="0" destOrd="0" presId="urn:microsoft.com/office/officeart/2005/8/layout/vProcess5"/>
    <dgm:cxn modelId="{1ACE1358-F11E-4DE3-A256-D2BD8ED2079D}" srcId="{DD39DF8A-9B11-4381-92FE-3419993D7CF0}" destId="{0D3609D4-9C57-4940-9DDF-E5EE8F5603A2}" srcOrd="1" destOrd="0" parTransId="{61AB94A6-8518-4FD8-9B5E-A3EEE873B297}" sibTransId="{6C8F5E65-27D3-4CCE-B706-CB8B80ADF983}"/>
    <dgm:cxn modelId="{7BAC975E-5295-4096-82BC-975104F6ACD1}" type="presOf" srcId="{A4E55A5E-3FA1-49CB-AFC1-8191FA83669D}" destId="{DC44775D-6CFC-42E9-9A32-5B0DF663D96A}" srcOrd="1" destOrd="0" presId="urn:microsoft.com/office/officeart/2005/8/layout/vProcess5"/>
    <dgm:cxn modelId="{B3929AA9-ACD5-41B7-AECD-43BF7DF5435A}" type="presOf" srcId="{CEF36408-A5FD-4E30-8805-B6F28ABF6C31}" destId="{435D4FFB-6CAE-4C05-8314-B06180F8B8E5}" srcOrd="1" destOrd="0" presId="urn:microsoft.com/office/officeart/2005/8/layout/vProcess5"/>
    <dgm:cxn modelId="{92BB9CE4-56C7-4567-BADE-942F42DB6742}" type="presOf" srcId="{066C31F0-3333-4C5F-B2B4-088EEAA1E771}" destId="{3620AC49-A80D-4ACE-B06B-555409C4A4D3}" srcOrd="0" destOrd="0" presId="urn:microsoft.com/office/officeart/2005/8/layout/vProcess5"/>
    <dgm:cxn modelId="{62FD8BE0-7F50-40F6-96C1-0E1C7C3956F3}" srcId="{DD39DF8A-9B11-4381-92FE-3419993D7CF0}" destId="{066C31F0-3333-4C5F-B2B4-088EEAA1E771}" srcOrd="2" destOrd="0" parTransId="{AB91DBC6-DABA-41AC-9EAC-F43D713C83F4}" sibTransId="{FCA80511-4A42-4A53-B88E-BB6F6A15E5DE}"/>
    <dgm:cxn modelId="{C8FD1326-8806-4670-BEF8-8FD30443C461}" type="presOf" srcId="{DD39DF8A-9B11-4381-92FE-3419993D7CF0}" destId="{C063E252-11C7-4BB0-9616-46268A269956}" srcOrd="0" destOrd="0" presId="urn:microsoft.com/office/officeart/2005/8/layout/vProcess5"/>
    <dgm:cxn modelId="{6C393074-3F66-4071-8040-6F25F0B742D1}" srcId="{DD39DF8A-9B11-4381-92FE-3419993D7CF0}" destId="{CEF36408-A5FD-4E30-8805-B6F28ABF6C31}" srcOrd="0" destOrd="0" parTransId="{6CB70DBD-0662-4F27-AFE8-E933BD5FFA26}" sibTransId="{FEDBCB68-EB52-4341-9BD3-8BC0B6208CD5}"/>
    <dgm:cxn modelId="{39D8CA8C-18B8-4997-9039-51492B2ED046}" type="presOf" srcId="{FCA80511-4A42-4A53-B88E-BB6F6A15E5DE}" destId="{CA7F8281-F090-49F2-8C6F-57EC4AAEF5F1}" srcOrd="0" destOrd="0" presId="urn:microsoft.com/office/officeart/2005/8/layout/vProcess5"/>
    <dgm:cxn modelId="{FF56EAB8-DCE3-44B1-8742-298B4611EFF4}" srcId="{DD39DF8A-9B11-4381-92FE-3419993D7CF0}" destId="{C449EBAA-99B2-4159-AE4B-EFA4A78C3712}" srcOrd="3" destOrd="0" parTransId="{957E732F-0D46-41CA-A789-12131801CF55}" sibTransId="{7FF00D86-2E78-48B1-87B3-83A9B63B1E18}"/>
    <dgm:cxn modelId="{95048C49-86E2-4038-ABCC-1F7D585C215E}" type="presOf" srcId="{7FF00D86-2E78-48B1-87B3-83A9B63B1E18}" destId="{44BA09FB-A6C5-4365-9925-89084D68F5B7}" srcOrd="0" destOrd="0" presId="urn:microsoft.com/office/officeart/2005/8/layout/vProcess5"/>
    <dgm:cxn modelId="{180B645D-E395-4B72-B82A-0456B35CC053}" type="presOf" srcId="{A4E55A5E-3FA1-49CB-AFC1-8191FA83669D}" destId="{B84FDB68-5EA6-46AE-AE9C-EE21A05DEA78}" srcOrd="0" destOrd="0" presId="urn:microsoft.com/office/officeart/2005/8/layout/vProcess5"/>
    <dgm:cxn modelId="{4BB17AA9-E532-46F7-A348-8F7639FEADCF}" type="presOf" srcId="{FEDBCB68-EB52-4341-9BD3-8BC0B6208CD5}" destId="{EAF0D63A-8FF3-4CF8-B9DD-4AEAB58183B2}" srcOrd="0" destOrd="0" presId="urn:microsoft.com/office/officeart/2005/8/layout/vProcess5"/>
    <dgm:cxn modelId="{FDB49A96-90E9-4B95-9DA7-4E683FD143B6}" srcId="{DD39DF8A-9B11-4381-92FE-3419993D7CF0}" destId="{A4E55A5E-3FA1-49CB-AFC1-8191FA83669D}" srcOrd="4" destOrd="0" parTransId="{A4451B12-C8F9-4C76-A0CD-86A153B4D759}" sibTransId="{CB487F64-DE7A-4CF7-95C6-CD81EAA834E8}"/>
    <dgm:cxn modelId="{0294418C-42BD-49B0-988F-E358D79597E5}" type="presParOf" srcId="{C063E252-11C7-4BB0-9616-46268A269956}" destId="{8DAB2948-EB09-46B6-8D13-04362251FE39}" srcOrd="0" destOrd="0" presId="urn:microsoft.com/office/officeart/2005/8/layout/vProcess5"/>
    <dgm:cxn modelId="{152502A8-7A34-464D-970B-F49F3C8A359D}" type="presParOf" srcId="{C063E252-11C7-4BB0-9616-46268A269956}" destId="{59F459E5-7E70-4519-948F-C0B31D036B25}" srcOrd="1" destOrd="0" presId="urn:microsoft.com/office/officeart/2005/8/layout/vProcess5"/>
    <dgm:cxn modelId="{1E29487A-DAC1-42CF-AAAA-4E26800BCE3F}" type="presParOf" srcId="{C063E252-11C7-4BB0-9616-46268A269956}" destId="{7B49D098-0318-4A9F-B87C-E113C58AD6CB}" srcOrd="2" destOrd="0" presId="urn:microsoft.com/office/officeart/2005/8/layout/vProcess5"/>
    <dgm:cxn modelId="{4A4FB9AE-71A9-4BBC-B5FE-2B817DAB6B9C}" type="presParOf" srcId="{C063E252-11C7-4BB0-9616-46268A269956}" destId="{3620AC49-A80D-4ACE-B06B-555409C4A4D3}" srcOrd="3" destOrd="0" presId="urn:microsoft.com/office/officeart/2005/8/layout/vProcess5"/>
    <dgm:cxn modelId="{B624B3CB-433D-4E3B-9036-7ED3998F45BB}" type="presParOf" srcId="{C063E252-11C7-4BB0-9616-46268A269956}" destId="{3C2087C0-7E5B-4B85-BEDF-693F2E810049}" srcOrd="4" destOrd="0" presId="urn:microsoft.com/office/officeart/2005/8/layout/vProcess5"/>
    <dgm:cxn modelId="{EF67DD12-7FFB-46C2-91B8-14BFC167E720}" type="presParOf" srcId="{C063E252-11C7-4BB0-9616-46268A269956}" destId="{B84FDB68-5EA6-46AE-AE9C-EE21A05DEA78}" srcOrd="5" destOrd="0" presId="urn:microsoft.com/office/officeart/2005/8/layout/vProcess5"/>
    <dgm:cxn modelId="{E6100DC4-276C-4053-BDB8-8BBCD284F8ED}" type="presParOf" srcId="{C063E252-11C7-4BB0-9616-46268A269956}" destId="{EAF0D63A-8FF3-4CF8-B9DD-4AEAB58183B2}" srcOrd="6" destOrd="0" presId="urn:microsoft.com/office/officeart/2005/8/layout/vProcess5"/>
    <dgm:cxn modelId="{DC6E6CBF-C42B-4F12-BAA1-D1E81D2C2DFE}" type="presParOf" srcId="{C063E252-11C7-4BB0-9616-46268A269956}" destId="{0C4D622D-A4AC-4DB9-9C55-2CE097585DCC}" srcOrd="7" destOrd="0" presId="urn:microsoft.com/office/officeart/2005/8/layout/vProcess5"/>
    <dgm:cxn modelId="{23D7BA2A-DEE0-419D-82FD-7F51C627B33A}" type="presParOf" srcId="{C063E252-11C7-4BB0-9616-46268A269956}" destId="{CA7F8281-F090-49F2-8C6F-57EC4AAEF5F1}" srcOrd="8" destOrd="0" presId="urn:microsoft.com/office/officeart/2005/8/layout/vProcess5"/>
    <dgm:cxn modelId="{C7B4A77B-B12F-495B-892C-783FDAD20383}" type="presParOf" srcId="{C063E252-11C7-4BB0-9616-46268A269956}" destId="{44BA09FB-A6C5-4365-9925-89084D68F5B7}" srcOrd="9" destOrd="0" presId="urn:microsoft.com/office/officeart/2005/8/layout/vProcess5"/>
    <dgm:cxn modelId="{29E6E0E6-F5FB-4080-A1C1-E4CF816D344C}" type="presParOf" srcId="{C063E252-11C7-4BB0-9616-46268A269956}" destId="{435D4FFB-6CAE-4C05-8314-B06180F8B8E5}" srcOrd="10" destOrd="0" presId="urn:microsoft.com/office/officeart/2005/8/layout/vProcess5"/>
    <dgm:cxn modelId="{1F66AEC5-4369-437D-BE2D-28913D28BA97}" type="presParOf" srcId="{C063E252-11C7-4BB0-9616-46268A269956}" destId="{2AAF0DDC-6DF6-44D4-8228-EE17E3106F61}" srcOrd="11" destOrd="0" presId="urn:microsoft.com/office/officeart/2005/8/layout/vProcess5"/>
    <dgm:cxn modelId="{4C80CB82-1ADF-4418-9348-82A7EC3D50CF}" type="presParOf" srcId="{C063E252-11C7-4BB0-9616-46268A269956}" destId="{4F67AA9F-426F-43E3-B8F6-88FB7D004EF9}" srcOrd="12" destOrd="0" presId="urn:microsoft.com/office/officeart/2005/8/layout/vProcess5"/>
    <dgm:cxn modelId="{FA4A889F-3BBB-449C-97E0-CEF00C08480F}" type="presParOf" srcId="{C063E252-11C7-4BB0-9616-46268A269956}" destId="{DCDA1839-5A09-4A65-9B6D-A49BA26CD54E}" srcOrd="13" destOrd="0" presId="urn:microsoft.com/office/officeart/2005/8/layout/vProcess5"/>
    <dgm:cxn modelId="{10B8D727-A1DC-4DF8-93D6-5015B4EA8082}" type="presParOf" srcId="{C063E252-11C7-4BB0-9616-46268A269956}" destId="{DC44775D-6CFC-42E9-9A32-5B0DF663D96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F2C9DB-03EA-433D-A94B-10EC8ED9C78D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Начальная школа</a:t>
          </a:r>
          <a:endParaRPr lang="ru-RU" sz="2000" kern="1200" dirty="0"/>
        </a:p>
      </dsp:txBody>
      <dsp:txXfrm>
        <a:off x="1785" y="1596826"/>
        <a:ext cx="2175867" cy="870346"/>
      </dsp:txXfrm>
    </dsp:sp>
    <dsp:sp modelId="{B820AF9C-B383-4A59-BBAC-9E64774AF424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Основная школа</a:t>
          </a:r>
          <a:endParaRPr lang="ru-RU" sz="2000" kern="1200" dirty="0"/>
        </a:p>
      </dsp:txBody>
      <dsp:txXfrm>
        <a:off x="1960066" y="1596826"/>
        <a:ext cx="2175867" cy="870346"/>
      </dsp:txXfrm>
    </dsp:sp>
    <dsp:sp modelId="{40391084-7BB8-44A1-A044-3789CF2DB464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Средняя школа</a:t>
          </a:r>
          <a:endParaRPr lang="ru-RU" sz="2000" kern="1200" dirty="0"/>
        </a:p>
      </dsp:txBody>
      <dsp:txXfrm>
        <a:off x="3918346" y="1596826"/>
        <a:ext cx="2175867" cy="8703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F459E5-7E70-4519-948F-C0B31D036B25}">
      <dsp:nvSpPr>
        <dsp:cNvPr id="0" name=""/>
        <dsp:cNvSpPr/>
      </dsp:nvSpPr>
      <dsp:spPr>
        <a:xfrm>
          <a:off x="0" y="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 </a:t>
          </a:r>
          <a:r>
            <a:rPr lang="ru-RU" sz="2100" b="1" kern="1200" dirty="0" smtClean="0"/>
            <a:t>Организационный момент</a:t>
          </a:r>
          <a:endParaRPr lang="ru-RU" sz="2100" kern="1200" dirty="0"/>
        </a:p>
      </dsp:txBody>
      <dsp:txXfrm>
        <a:off x="0" y="0"/>
        <a:ext cx="4898488" cy="684500"/>
      </dsp:txXfrm>
    </dsp:sp>
    <dsp:sp modelId="{7B49D098-0318-4A9F-B87C-E113C58AD6CB}">
      <dsp:nvSpPr>
        <dsp:cNvPr id="0" name=""/>
        <dsp:cNvSpPr/>
      </dsp:nvSpPr>
      <dsp:spPr>
        <a:xfrm>
          <a:off x="423939" y="77957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 </a:t>
          </a:r>
          <a:r>
            <a:rPr lang="ru-RU" sz="2100" b="1" kern="1200" dirty="0" smtClean="0"/>
            <a:t>Актуализация знаний</a:t>
          </a:r>
          <a:endParaRPr lang="ru-RU" sz="2100" kern="1200" dirty="0"/>
        </a:p>
      </dsp:txBody>
      <dsp:txXfrm>
        <a:off x="423939" y="779570"/>
        <a:ext cx="4808243" cy="684500"/>
      </dsp:txXfrm>
    </dsp:sp>
    <dsp:sp modelId="{3620AC49-A80D-4ACE-B06B-555409C4A4D3}">
      <dsp:nvSpPr>
        <dsp:cNvPr id="0" name=""/>
        <dsp:cNvSpPr/>
      </dsp:nvSpPr>
      <dsp:spPr>
        <a:xfrm>
          <a:off x="847879" y="155914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 </a:t>
          </a:r>
          <a:r>
            <a:rPr lang="ru-RU" sz="2100" b="1" kern="1200" dirty="0" smtClean="0"/>
            <a:t>Изучение нового материала</a:t>
          </a:r>
          <a:endParaRPr lang="ru-RU" sz="2100" kern="1200" dirty="0"/>
        </a:p>
      </dsp:txBody>
      <dsp:txXfrm>
        <a:off x="847879" y="1559140"/>
        <a:ext cx="4808243" cy="684500"/>
      </dsp:txXfrm>
    </dsp:sp>
    <dsp:sp modelId="{3C2087C0-7E5B-4B85-BEDF-693F2E810049}">
      <dsp:nvSpPr>
        <dsp:cNvPr id="0" name=""/>
        <dsp:cNvSpPr/>
      </dsp:nvSpPr>
      <dsp:spPr>
        <a:xfrm>
          <a:off x="1271819" y="233871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 </a:t>
          </a:r>
          <a:r>
            <a:rPr lang="ru-RU" sz="2100" b="1" kern="1200" dirty="0" smtClean="0"/>
            <a:t>Закрепление изученного материала</a:t>
          </a:r>
          <a:endParaRPr lang="ru-RU" sz="2100" kern="1200" dirty="0"/>
        </a:p>
      </dsp:txBody>
      <dsp:txXfrm>
        <a:off x="1271819" y="2338710"/>
        <a:ext cx="4808243" cy="684500"/>
      </dsp:txXfrm>
    </dsp:sp>
    <dsp:sp modelId="{B84FDB68-5EA6-46AE-AE9C-EE21A05DEA78}">
      <dsp:nvSpPr>
        <dsp:cNvPr id="0" name=""/>
        <dsp:cNvSpPr/>
      </dsp:nvSpPr>
      <dsp:spPr>
        <a:xfrm>
          <a:off x="1695759" y="311828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  Рефлексия </a:t>
          </a:r>
          <a:r>
            <a:rPr lang="ru-RU" sz="2100" b="1" kern="1200" dirty="0" smtClean="0"/>
            <a:t>и домашнее задание</a:t>
          </a:r>
          <a:endParaRPr lang="ru-RU" sz="2100" kern="1200" dirty="0"/>
        </a:p>
      </dsp:txBody>
      <dsp:txXfrm>
        <a:off x="1695759" y="3118280"/>
        <a:ext cx="4808243" cy="684500"/>
      </dsp:txXfrm>
    </dsp:sp>
    <dsp:sp modelId="{EAF0D63A-8FF3-4CF8-B9DD-4AEAB58183B2}">
      <dsp:nvSpPr>
        <dsp:cNvPr id="0" name=""/>
        <dsp:cNvSpPr/>
      </dsp:nvSpPr>
      <dsp:spPr>
        <a:xfrm>
          <a:off x="5232182" y="500065"/>
          <a:ext cx="444925" cy="444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32182" y="500065"/>
        <a:ext cx="444925" cy="444925"/>
      </dsp:txXfrm>
    </dsp:sp>
    <dsp:sp modelId="{0C4D622D-A4AC-4DB9-9C55-2CE097585DCC}">
      <dsp:nvSpPr>
        <dsp:cNvPr id="0" name=""/>
        <dsp:cNvSpPr/>
      </dsp:nvSpPr>
      <dsp:spPr>
        <a:xfrm>
          <a:off x="5656122" y="1279635"/>
          <a:ext cx="444925" cy="444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56122" y="1279635"/>
        <a:ext cx="444925" cy="444925"/>
      </dsp:txXfrm>
    </dsp:sp>
    <dsp:sp modelId="{CA7F8281-F090-49F2-8C6F-57EC4AAEF5F1}">
      <dsp:nvSpPr>
        <dsp:cNvPr id="0" name=""/>
        <dsp:cNvSpPr/>
      </dsp:nvSpPr>
      <dsp:spPr>
        <a:xfrm>
          <a:off x="6080062" y="2047797"/>
          <a:ext cx="444925" cy="444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080062" y="2047797"/>
        <a:ext cx="444925" cy="444925"/>
      </dsp:txXfrm>
    </dsp:sp>
    <dsp:sp modelId="{44BA09FB-A6C5-4365-9925-89084D68F5B7}">
      <dsp:nvSpPr>
        <dsp:cNvPr id="0" name=""/>
        <dsp:cNvSpPr/>
      </dsp:nvSpPr>
      <dsp:spPr>
        <a:xfrm>
          <a:off x="6504002" y="2834973"/>
          <a:ext cx="444925" cy="444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504002" y="2834973"/>
        <a:ext cx="444925" cy="4449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F459E5-7E70-4519-948F-C0B31D036B25}">
      <dsp:nvSpPr>
        <dsp:cNvPr id="0" name=""/>
        <dsp:cNvSpPr/>
      </dsp:nvSpPr>
      <dsp:spPr>
        <a:xfrm>
          <a:off x="0" y="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 </a:t>
          </a:r>
          <a:r>
            <a:rPr lang="ru-RU" sz="2100" b="1" kern="1200" dirty="0" smtClean="0"/>
            <a:t>Организационный момент</a:t>
          </a:r>
          <a:endParaRPr lang="ru-RU" sz="2100" kern="1200" dirty="0"/>
        </a:p>
      </dsp:txBody>
      <dsp:txXfrm>
        <a:off x="0" y="0"/>
        <a:ext cx="4898488" cy="684500"/>
      </dsp:txXfrm>
    </dsp:sp>
    <dsp:sp modelId="{7B49D098-0318-4A9F-B87C-E113C58AD6CB}">
      <dsp:nvSpPr>
        <dsp:cNvPr id="0" name=""/>
        <dsp:cNvSpPr/>
      </dsp:nvSpPr>
      <dsp:spPr>
        <a:xfrm>
          <a:off x="423939" y="77957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 </a:t>
          </a:r>
          <a:r>
            <a:rPr lang="ru-RU" sz="2100" b="1" kern="1200" dirty="0" smtClean="0"/>
            <a:t>Актуализация знаний</a:t>
          </a:r>
          <a:endParaRPr lang="ru-RU" sz="2100" kern="1200" dirty="0"/>
        </a:p>
      </dsp:txBody>
      <dsp:txXfrm>
        <a:off x="423939" y="779570"/>
        <a:ext cx="4808243" cy="684500"/>
      </dsp:txXfrm>
    </dsp:sp>
    <dsp:sp modelId="{3620AC49-A80D-4ACE-B06B-555409C4A4D3}">
      <dsp:nvSpPr>
        <dsp:cNvPr id="0" name=""/>
        <dsp:cNvSpPr/>
      </dsp:nvSpPr>
      <dsp:spPr>
        <a:xfrm>
          <a:off x="847879" y="155914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 </a:t>
          </a:r>
          <a:r>
            <a:rPr lang="ru-RU" sz="2100" b="1" kern="1200" dirty="0" smtClean="0"/>
            <a:t>Изучение нового материала</a:t>
          </a:r>
          <a:endParaRPr lang="ru-RU" sz="2100" kern="1200" dirty="0"/>
        </a:p>
      </dsp:txBody>
      <dsp:txXfrm>
        <a:off x="847879" y="1559140"/>
        <a:ext cx="4808243" cy="684500"/>
      </dsp:txXfrm>
    </dsp:sp>
    <dsp:sp modelId="{3C2087C0-7E5B-4B85-BEDF-693F2E810049}">
      <dsp:nvSpPr>
        <dsp:cNvPr id="0" name=""/>
        <dsp:cNvSpPr/>
      </dsp:nvSpPr>
      <dsp:spPr>
        <a:xfrm>
          <a:off x="1271819" y="233871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 </a:t>
          </a:r>
          <a:r>
            <a:rPr lang="ru-RU" sz="2100" b="1" kern="1200" dirty="0" smtClean="0"/>
            <a:t>Закрепление изученного материала</a:t>
          </a:r>
          <a:endParaRPr lang="ru-RU" sz="2100" kern="1200" dirty="0"/>
        </a:p>
      </dsp:txBody>
      <dsp:txXfrm>
        <a:off x="1271819" y="2338710"/>
        <a:ext cx="4808243" cy="684500"/>
      </dsp:txXfrm>
    </dsp:sp>
    <dsp:sp modelId="{B84FDB68-5EA6-46AE-AE9C-EE21A05DEA78}">
      <dsp:nvSpPr>
        <dsp:cNvPr id="0" name=""/>
        <dsp:cNvSpPr/>
      </dsp:nvSpPr>
      <dsp:spPr>
        <a:xfrm>
          <a:off x="1695759" y="3118280"/>
          <a:ext cx="5677108" cy="684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  Рефлексия </a:t>
          </a:r>
          <a:r>
            <a:rPr lang="ru-RU" sz="2100" b="1" kern="1200" dirty="0" smtClean="0"/>
            <a:t>и домашнее задание</a:t>
          </a:r>
          <a:endParaRPr lang="ru-RU" sz="2100" kern="1200" dirty="0"/>
        </a:p>
      </dsp:txBody>
      <dsp:txXfrm>
        <a:off x="1695759" y="3118280"/>
        <a:ext cx="4808243" cy="684500"/>
      </dsp:txXfrm>
    </dsp:sp>
    <dsp:sp modelId="{EAF0D63A-8FF3-4CF8-B9DD-4AEAB58183B2}">
      <dsp:nvSpPr>
        <dsp:cNvPr id="0" name=""/>
        <dsp:cNvSpPr/>
      </dsp:nvSpPr>
      <dsp:spPr>
        <a:xfrm>
          <a:off x="5232182" y="500065"/>
          <a:ext cx="444925" cy="444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232182" y="500065"/>
        <a:ext cx="444925" cy="444925"/>
      </dsp:txXfrm>
    </dsp:sp>
    <dsp:sp modelId="{0C4D622D-A4AC-4DB9-9C55-2CE097585DCC}">
      <dsp:nvSpPr>
        <dsp:cNvPr id="0" name=""/>
        <dsp:cNvSpPr/>
      </dsp:nvSpPr>
      <dsp:spPr>
        <a:xfrm>
          <a:off x="5656122" y="1279635"/>
          <a:ext cx="444925" cy="444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56122" y="1279635"/>
        <a:ext cx="444925" cy="444925"/>
      </dsp:txXfrm>
    </dsp:sp>
    <dsp:sp modelId="{CA7F8281-F090-49F2-8C6F-57EC4AAEF5F1}">
      <dsp:nvSpPr>
        <dsp:cNvPr id="0" name=""/>
        <dsp:cNvSpPr/>
      </dsp:nvSpPr>
      <dsp:spPr>
        <a:xfrm>
          <a:off x="6080062" y="2047797"/>
          <a:ext cx="444925" cy="444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080062" y="2047797"/>
        <a:ext cx="444925" cy="444925"/>
      </dsp:txXfrm>
    </dsp:sp>
    <dsp:sp modelId="{44BA09FB-A6C5-4365-9925-89084D68F5B7}">
      <dsp:nvSpPr>
        <dsp:cNvPr id="0" name=""/>
        <dsp:cNvSpPr/>
      </dsp:nvSpPr>
      <dsp:spPr>
        <a:xfrm>
          <a:off x="6504002" y="2834973"/>
          <a:ext cx="444925" cy="44492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504002" y="2834973"/>
        <a:ext cx="444925" cy="44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689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72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607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415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550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183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99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708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90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068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55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07D9-2684-4B2E-AD98-F9B76A208BD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42D3-37B7-487F-ACAC-B5DE8C2770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4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2.jpe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38128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" y="1467531"/>
            <a:ext cx="9070827" cy="83983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DAF9D"/>
                </a:solidFill>
              </a:rPr>
              <a:t>ПРОГРАММНОЕ И ТЕХНИЧЕСКОЕ ОБЕСПЕЧЕНИЕ</a:t>
            </a:r>
            <a:endParaRPr lang="ru-RU" sz="2800" b="1" dirty="0">
              <a:solidFill>
                <a:srgbClr val="3DAF9D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172" y="4276962"/>
            <a:ext cx="8908457" cy="83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9A3BF"/>
                </a:solidFill>
              </a:rPr>
              <a:t>МЕТОДИЧЕСКОЕ ОБЕСПЕЧЕНИЕ</a:t>
            </a:r>
            <a:endParaRPr lang="ru-RU" sz="3200" b="1" dirty="0">
              <a:solidFill>
                <a:srgbClr val="29A3B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19" y="3265982"/>
            <a:ext cx="981816" cy="894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178" y="3206053"/>
            <a:ext cx="949528" cy="93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18" y="3163173"/>
            <a:ext cx="1107869" cy="1107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46931" y="2425141"/>
            <a:ext cx="130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Компьютер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1596" y="2389858"/>
            <a:ext cx="121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Интерактивный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комплекс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3069" y="2406186"/>
            <a:ext cx="161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MS PowerPoint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3372" y="2406186"/>
            <a:ext cx="110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411" y="2157258"/>
            <a:ext cx="77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 </a:t>
            </a:r>
            <a:r>
              <a:rPr lang="ru-RU" dirty="0" smtClean="0">
                <a:solidFill>
                  <a:schemeClr val="bg1"/>
                </a:solidFill>
              </a:rPr>
              <a:t>шт.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545" y="2130686"/>
            <a:ext cx="66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ru-RU" dirty="0" smtClean="0">
                <a:solidFill>
                  <a:schemeClr val="bg1"/>
                </a:solidFill>
              </a:rPr>
              <a:t>шт.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3101" y="2138303"/>
            <a:ext cx="77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 </a:t>
            </a:r>
            <a:r>
              <a:rPr lang="ru-RU" dirty="0" smtClean="0">
                <a:solidFill>
                  <a:schemeClr val="bg1"/>
                </a:solidFill>
              </a:rPr>
              <a:t>шт.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5349" y="2155056"/>
            <a:ext cx="66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ru-RU" dirty="0" smtClean="0">
                <a:solidFill>
                  <a:schemeClr val="bg1"/>
                </a:solidFill>
              </a:rPr>
              <a:t>шт.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06" y="3228765"/>
            <a:ext cx="1091133" cy="1056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3" b="8248"/>
          <a:stretch/>
        </p:blipFill>
        <p:spPr>
          <a:xfrm>
            <a:off x="648411" y="4950759"/>
            <a:ext cx="1859027" cy="1644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45" y="4950759"/>
            <a:ext cx="1573656" cy="1362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47308" y="4950759"/>
            <a:ext cx="1238250" cy="161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914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73" y="1578629"/>
            <a:ext cx="6391422" cy="83983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DAF9D"/>
                </a:solidFill>
              </a:rPr>
              <a:t>ЭТАПЫ ПРОВЕДЕНИЯ</a:t>
            </a:r>
            <a:endParaRPr lang="ru-RU" sz="3200" b="1" dirty="0">
              <a:solidFill>
                <a:srgbClr val="3DAF9D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611050091"/>
              </p:ext>
            </p:extLst>
          </p:nvPr>
        </p:nvGraphicFramePr>
        <p:xfrm>
          <a:off x="442062" y="2534224"/>
          <a:ext cx="7372868" cy="380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09152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73" y="1578629"/>
            <a:ext cx="8549534" cy="8398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DAF9D"/>
                </a:solidFill>
              </a:rPr>
              <a:t>ПРИМЕР ПРАКТИЧЕСКОЙ ЧАСТИ</a:t>
            </a:r>
            <a:endParaRPr lang="ru-RU" sz="3600" b="1" dirty="0">
              <a:solidFill>
                <a:srgbClr val="3DAF9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44" y="2333001"/>
            <a:ext cx="8677720" cy="21022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Гражданин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купил в 2016 году двухкомнатную квартиру, стоимостью 4700000 рублей. Какую сумму имущественного вычета он получит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Супруга гражданина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2017 году посещала стоматолога, потратив 150000 рублей на лечение. Какую максимальную сумму государство вернет  гражданину Иванову А. П.?</a:t>
            </a: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173" y="4349803"/>
            <a:ext cx="5358213" cy="83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29A3BF"/>
                </a:solidFill>
              </a:rPr>
              <a:t>ДОМАШНЕЕ ЗАДАНИЕ</a:t>
            </a:r>
            <a:endParaRPr lang="ru-RU" sz="3600" b="1" dirty="0">
              <a:solidFill>
                <a:srgbClr val="29A3B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0754" y="5095976"/>
            <a:ext cx="8677720" cy="932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 предложить родителям решить задачи из самостоятельной работы, выяснить, пользуются ли они правом на получение социальных налоговых вычетов, если да, то похвалить, если нет, то рассказать им о такой возможности.</a:t>
            </a:r>
            <a:endParaRPr kumimoji="0" lang="ru-RU" sz="19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994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472245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7" t="4514" b="4306"/>
          <a:stretch/>
        </p:blipFill>
        <p:spPr>
          <a:xfrm>
            <a:off x="760576" y="1598064"/>
            <a:ext cx="6973368" cy="4161802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3624386899"/>
              </p:ext>
            </p:extLst>
          </p:nvPr>
        </p:nvGraphicFramePr>
        <p:xfrm>
          <a:off x="1412905" y="41914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899874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182" y="1578629"/>
            <a:ext cx="1610347" cy="839831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DAF9D"/>
                </a:solidFill>
              </a:rPr>
              <a:t>ЦЕЛЬ</a:t>
            </a:r>
            <a:endParaRPr lang="ru-RU" sz="3600" b="1" dirty="0">
              <a:solidFill>
                <a:srgbClr val="3DAF9D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9577" y="3184144"/>
            <a:ext cx="2244160" cy="83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29A3BF"/>
                </a:solidFill>
              </a:rPr>
              <a:t>ЗАДАЧИ</a:t>
            </a:r>
            <a:endParaRPr lang="ru-RU" sz="3600" b="1" dirty="0">
              <a:solidFill>
                <a:srgbClr val="29A3BF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2343633"/>
            <a:ext cx="8878186" cy="973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1809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эффективности использования информационно-коммуникационных технологий при финансовой грамотности граждан за счет интегрированных уроков и внеклассных занятий в образовательных учреждениях.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97317" y="5005317"/>
            <a:ext cx="2847899" cy="115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1809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Повышение квалификации по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финансовой грамотности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состав образовательного учреждения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184309" y="4998229"/>
            <a:ext cx="2546645" cy="115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1809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проекта внедрения финансовой грамотности в учреждении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05448" y="4969876"/>
            <a:ext cx="2968441" cy="115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180975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интегрированных уроков в рамках рабочих программ предметов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КУРСЫ\Новая папка (2)\549100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603" y="3918097"/>
            <a:ext cx="1068573" cy="1068573"/>
          </a:xfrm>
          <a:prstGeom prst="rect">
            <a:avLst/>
          </a:prstGeom>
          <a:noFill/>
        </p:spPr>
      </p:pic>
      <p:pic>
        <p:nvPicPr>
          <p:cNvPr id="1027" name="Picture 3" descr="H:\КУРСЫ\Новая папка (2)\700-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640" y="3795823"/>
            <a:ext cx="1222745" cy="1222745"/>
          </a:xfrm>
          <a:prstGeom prst="rect">
            <a:avLst/>
          </a:prstGeom>
          <a:noFill/>
        </p:spPr>
      </p:pic>
      <p:pic>
        <p:nvPicPr>
          <p:cNvPr id="1028" name="Picture 4" descr="H:\КУРСЫ\Новая папка (2)\1518881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1539" y="3785192"/>
            <a:ext cx="1259734" cy="1259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393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182" y="2418459"/>
            <a:ext cx="8455528" cy="11365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 и частично-поисковый.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диалогового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взаимодействия, проектная технология,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информационно-коммуникативная.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7176" y="3555050"/>
            <a:ext cx="5208126" cy="83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29A3BF"/>
                </a:solidFill>
              </a:rPr>
              <a:t>ВОЗРАСТНАЯ ГРУППА</a:t>
            </a:r>
            <a:endParaRPr lang="ru-RU" sz="3600" b="1" dirty="0">
              <a:solidFill>
                <a:srgbClr val="29A3BF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40115" y="1578628"/>
            <a:ext cx="8388587" cy="839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3DAF9D"/>
                </a:solidFill>
              </a:rPr>
              <a:t>МЕТОДЫ И ТЕХНОЛОГИИ ОБУЧЕНИЯ</a:t>
            </a:r>
            <a:endParaRPr lang="ru-RU" sz="3600" b="1" dirty="0">
              <a:solidFill>
                <a:srgbClr val="3DAF9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495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73" y="1397868"/>
            <a:ext cx="7040008" cy="8398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DAF9D"/>
                </a:solidFill>
              </a:rPr>
              <a:t>ФОРМЫ ПРОВЕДЕНИЯ</a:t>
            </a:r>
            <a:endParaRPr lang="ru-RU" sz="3600" b="1" dirty="0">
              <a:solidFill>
                <a:srgbClr val="3DAF9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44" y="1982112"/>
            <a:ext cx="6848920" cy="734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Индивидуальная, групповая и фронтальная.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601" y="2130055"/>
            <a:ext cx="8422241" cy="83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29A3BF"/>
                </a:solidFill>
              </a:rPr>
              <a:t>ОЖИДАЕМЫЕ РЕЗУЛЬТАТЫ</a:t>
            </a:r>
            <a:endParaRPr lang="ru-RU" sz="3600" b="1" dirty="0">
              <a:solidFill>
                <a:srgbClr val="29A3BF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626222"/>
            <a:ext cx="9144000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представление об электронных таблицах и их возможностях;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использовать электронные таблицы в решении бытовых задачах;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понятие о поисковых системах и принципах их работы;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эффективно использовать программы для решения проблем;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универсальные умения информационного характера: постановка и формулирование проблемы; поиск и выделение необходимой информации, применение методов информационного поиска.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владение первичными навыками анализа и критичной оценки получаемой информации; ответственное отношение к информации с учетом правовых и этических аспектов её распространения.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694103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4" y="1467531"/>
            <a:ext cx="9070827" cy="83983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3DAF9D"/>
                </a:solidFill>
              </a:rPr>
              <a:t>ПРОГРАММНОЕ И ТЕХНИЧЕСКОЕ ОБЕСПЕЧЕНИЕ</a:t>
            </a:r>
            <a:endParaRPr lang="ru-RU" sz="2800" b="1" dirty="0">
              <a:solidFill>
                <a:srgbClr val="3DAF9D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172" y="4276962"/>
            <a:ext cx="8908457" cy="83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29A3BF"/>
                </a:solidFill>
              </a:rPr>
              <a:t>МЕТОДИЧЕСКОЕ ОБЕСПЕЧЕНИЕ</a:t>
            </a:r>
            <a:endParaRPr lang="ru-RU" sz="3200" b="1" dirty="0">
              <a:solidFill>
                <a:srgbClr val="29A3B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11" y="3265982"/>
            <a:ext cx="1317633" cy="894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85" t="12216" r="29906" b="13373"/>
          <a:stretch/>
        </p:blipFill>
        <p:spPr>
          <a:xfrm>
            <a:off x="5478123" y="3206053"/>
            <a:ext cx="985639" cy="93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18" y="3163173"/>
            <a:ext cx="1107869" cy="1107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46931" y="2425141"/>
            <a:ext cx="130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Компьютер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1596" y="2389858"/>
            <a:ext cx="1210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Интерактивный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 комплекс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3069" y="2406186"/>
            <a:ext cx="101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MS Excel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3372" y="2406186"/>
            <a:ext cx="110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411" y="2157258"/>
            <a:ext cx="77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 </a:t>
            </a:r>
            <a:r>
              <a:rPr lang="ru-RU" dirty="0" smtClean="0">
                <a:solidFill>
                  <a:schemeClr val="bg1"/>
                </a:solidFill>
              </a:rPr>
              <a:t>шт.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545" y="2130686"/>
            <a:ext cx="66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ru-RU" dirty="0" smtClean="0">
                <a:solidFill>
                  <a:schemeClr val="bg1"/>
                </a:solidFill>
              </a:rPr>
              <a:t>шт.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3101" y="2138303"/>
            <a:ext cx="77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 </a:t>
            </a:r>
            <a:r>
              <a:rPr lang="ru-RU" dirty="0" smtClean="0">
                <a:solidFill>
                  <a:schemeClr val="bg1"/>
                </a:solidFill>
              </a:rPr>
              <a:t>шт.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5349" y="2155056"/>
            <a:ext cx="66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ru-RU" dirty="0" smtClean="0">
                <a:solidFill>
                  <a:schemeClr val="bg1"/>
                </a:solidFill>
              </a:rPr>
              <a:t>шт.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52" t="13634" r="21239" b="15155"/>
          <a:stretch/>
        </p:blipFill>
        <p:spPr>
          <a:xfrm>
            <a:off x="7463206" y="3211507"/>
            <a:ext cx="1091133" cy="109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1" y="4950759"/>
            <a:ext cx="1108387" cy="1644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45" y="4950759"/>
            <a:ext cx="1573656" cy="1362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90540" y="4950759"/>
            <a:ext cx="1238250" cy="161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8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73" y="1578629"/>
            <a:ext cx="6391422" cy="83983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DAF9D"/>
                </a:solidFill>
              </a:rPr>
              <a:t>ЭТАПЫ ПРОВЕДЕНИЯ</a:t>
            </a:r>
            <a:endParaRPr lang="ru-RU" sz="3200" b="1" dirty="0">
              <a:solidFill>
                <a:srgbClr val="3DAF9D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611050091"/>
              </p:ext>
            </p:extLst>
          </p:nvPr>
        </p:nvGraphicFramePr>
        <p:xfrm>
          <a:off x="442062" y="2534224"/>
          <a:ext cx="7372868" cy="380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091526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73" y="1578629"/>
            <a:ext cx="8549534" cy="8398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DAF9D"/>
                </a:solidFill>
              </a:rPr>
              <a:t>ПРИМЕР ПРАКТИЧЕСКОЙ ЧАСТИ</a:t>
            </a:r>
            <a:endParaRPr lang="ru-RU" sz="3600" b="1" dirty="0">
              <a:solidFill>
                <a:srgbClr val="3DAF9D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3173" y="3956382"/>
            <a:ext cx="5358213" cy="83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29A3BF"/>
                </a:solidFill>
              </a:rPr>
              <a:t>ДОМАШНЕЕ ЗАДАНИЕ</a:t>
            </a:r>
            <a:endParaRPr lang="ru-RU" sz="3600" b="1" dirty="0">
              <a:solidFill>
                <a:srgbClr val="29A3B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4660" y="4675705"/>
            <a:ext cx="8677720" cy="1803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180975" algn="just">
              <a:lnSpc>
                <a:spcPct val="90000"/>
              </a:lnSpc>
              <a:spcBef>
                <a:spcPts val="100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Воспользоваться налоговым калькулятором для расчета транспортного налога по задаче № 2:</a:t>
            </a:r>
          </a:p>
          <a:p>
            <a:pPr lvl="0" indent="180975" algn="just">
              <a:lnSpc>
                <a:spcPct val="90000"/>
              </a:lnSpc>
              <a:spcBef>
                <a:spcPts val="1000"/>
              </a:spcBef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https://www.nalog.ru/rn78/service/calc_transport/.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b="32650"/>
          <a:stretch>
            <a:fillRect/>
          </a:stretch>
        </p:blipFill>
        <p:spPr bwMode="auto">
          <a:xfrm>
            <a:off x="1195166" y="2370064"/>
            <a:ext cx="6200775" cy="17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95760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73" y="1397868"/>
            <a:ext cx="7040008" cy="8398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3DAF9D"/>
                </a:solidFill>
              </a:rPr>
              <a:t>ФОРМЫ ПРОВЕДЕНИЯ</a:t>
            </a:r>
            <a:endParaRPr lang="ru-RU" sz="3600" b="1" dirty="0">
              <a:solidFill>
                <a:srgbClr val="3DAF9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44" y="1982112"/>
            <a:ext cx="6848920" cy="734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Индивидуальная, групповая и фронтальная.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601" y="2130055"/>
            <a:ext cx="8422241" cy="839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29A3BF"/>
                </a:solidFill>
              </a:rPr>
              <a:t>ОЖИДАЕМЫЕ РЕЗУЛЬТАТЫ</a:t>
            </a:r>
            <a:endParaRPr lang="ru-RU" sz="3600" b="1" dirty="0">
              <a:solidFill>
                <a:srgbClr val="29A3BF"/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2626222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представление о WWW, как Всемирном хранилище информации;</a:t>
            </a:r>
          </a:p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понятие о поисковых системах и принципах их работы;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эффективно использовать программы для решения проблем;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универсальные умения информационного характера: постановка и формулирование проблемы; поиск и выделение необходимой информации, применение методов информационного поиска.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Личностные: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8097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владение первичными навыками анализа и критичной оценки получаемой информации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развитие чувства личной ответственности за качество окружающей информационной среды.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1030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400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ЦЕЛЬ</vt:lpstr>
      <vt:lpstr>Слайд 4</vt:lpstr>
      <vt:lpstr>ФОРМЫ ПРОВЕДЕНИЯ</vt:lpstr>
      <vt:lpstr>ПРОГРАММНОЕ И ТЕХНИЧЕСКОЕ ОБЕСПЕЧЕНИЕ</vt:lpstr>
      <vt:lpstr>ЭТАПЫ ПРОВЕДЕНИЯ</vt:lpstr>
      <vt:lpstr>ПРИМЕР ПРАКТИЧЕСКОЙ ЧАСТИ</vt:lpstr>
      <vt:lpstr>ФОРМЫ ПРОВЕДЕНИЯ</vt:lpstr>
      <vt:lpstr>ПРОГРАММНОЕ И ТЕХНИЧЕСКОЕ ОБЕСПЕЧЕНИЕ</vt:lpstr>
      <vt:lpstr>ЭТАПЫ ПРОВЕДЕНИЯ</vt:lpstr>
      <vt:lpstr>ПРИМЕР ПРАКТИЧЕСКОЙ ЧАСТИ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alexogorev@gmail.com</dc:creator>
  <cp:lastModifiedBy>Natali</cp:lastModifiedBy>
  <cp:revision>35</cp:revision>
  <dcterms:created xsi:type="dcterms:W3CDTF">2018-10-03T22:46:04Z</dcterms:created>
  <dcterms:modified xsi:type="dcterms:W3CDTF">2018-10-10T07:16:00Z</dcterms:modified>
</cp:coreProperties>
</file>