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4;&#1086;&#1096;&#1077;&#1085;&#1085;&#1080;&#1095;&#1077;&#1089;&#1090;&#1074;&#1086;\&#1087;&#1086;&#1083;&#1077;%20&#1095;&#1091;&#1076;&#1077;&#1089;%20&#1074;%20&#1089;&#1090;&#1088;&#1072;&#1085;&#1077;%20&#1076;&#1091;&#1088;&#1072;&#1082;&#1086;&#1074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72;&#1083;&#1077;&#1088;&#1080;&#1103;\Desktop\doc165659133_480978524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938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Финансовое мошенничество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финансовые пирамиды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429000"/>
            <a:ext cx="7643866" cy="314327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pc="3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Кенинги</a:t>
            </a: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Ольга </a:t>
            </a:r>
            <a:r>
              <a:rPr lang="ru-RU" spc="3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Суловна</a:t>
            </a:r>
            <a:endParaRPr lang="ru-RU" spc="3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pc="3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Савватейкина</a:t>
            </a: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Марина Витальевна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Кадеева Раиса Владимировна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Бабий Анна Ивановна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Ломакин Игорь Олегович</a:t>
            </a:r>
          </a:p>
          <a:p>
            <a:pPr algn="l">
              <a:lnSpc>
                <a:spcPct val="170000"/>
              </a:lnSpc>
              <a:buFont typeface="Wingdings" pitchFamily="2" charset="2"/>
              <a:buChar char="§"/>
            </a:pPr>
            <a:r>
              <a:rPr lang="ru-RU" spc="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Спиридонова Светлана Александровна</a:t>
            </a:r>
          </a:p>
          <a:p>
            <a:pPr algn="l"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040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 проведения – 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Возраст : 8-9 класс</a:t>
            </a:r>
          </a:p>
          <a:p>
            <a:r>
              <a:rPr lang="ru-RU" dirty="0" smtClean="0"/>
              <a:t>Цель занятия: 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Дать представление о понятии «Мошенничества» в финансовой сфере;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познакомить с основными видами и формами мошенничества в кредитно-финансовой сфере;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рассмотреть 2 вида финансовых пирамид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научить применять теоретические знания в практических ситуациях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выявить основные методы «одурачивания» граждан, применяемые мошенниками</a:t>
            </a:r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 lvl="0">
              <a:buClr>
                <a:srgbClr val="2DA2BF"/>
              </a:buClr>
            </a:pPr>
            <a:r>
              <a:rPr lang="ru-RU" dirty="0" smtClean="0">
                <a:solidFill>
                  <a:prstClr val="white"/>
                </a:solidFill>
              </a:rPr>
              <a:t>Задачи занятия: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Привлечь внимание к опасности финансового мошенничества через привлекательные рекламные обещания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Сформулировать основные признаки финансовой пирамиды</a:t>
            </a:r>
            <a:endParaRPr lang="ru-RU" sz="1800" dirty="0" smtClean="0">
              <a:solidFill>
                <a:prstClr val="white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>
              <a:buFont typeface="Arial" pitchFamily="34" charset="0"/>
              <a:buChar char="•"/>
            </a:pPr>
            <a:endParaRPr lang="ru-RU" sz="1700" dirty="0" smtClean="0"/>
          </a:p>
          <a:p>
            <a:pPr>
              <a:buFont typeface="Arial" pitchFamily="34" charset="0"/>
              <a:buChar char="•"/>
            </a:pPr>
            <a:endParaRPr lang="ru-RU" sz="17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Особенности проведения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 </a:t>
            </a:r>
          </a:p>
          <a:p>
            <a:r>
              <a:rPr lang="ru-RU" dirty="0" smtClean="0"/>
              <a:t>Проектор</a:t>
            </a:r>
          </a:p>
          <a:p>
            <a:r>
              <a:rPr lang="ru-RU" dirty="0" smtClean="0"/>
              <a:t>Раздаточный материал для игры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ком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696892"/>
            <a:ext cx="3714776" cy="2786082"/>
          </a:xfrm>
          <a:prstGeom prst="rect">
            <a:avLst/>
          </a:prstGeom>
        </p:spPr>
      </p:pic>
      <p:pic>
        <p:nvPicPr>
          <p:cNvPr id="5" name="Рисунок 4" descr="проект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142984"/>
            <a:ext cx="3577890" cy="2500330"/>
          </a:xfrm>
          <a:prstGeom prst="rect">
            <a:avLst/>
          </a:prstGeom>
        </p:spPr>
      </p:pic>
      <p:pic>
        <p:nvPicPr>
          <p:cNvPr id="7" name="Рисунок 6" descr="Деньги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033" y="3857628"/>
            <a:ext cx="4699033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занятия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ru-RU" dirty="0" smtClean="0"/>
              <a:t>Мотивация к учебной деятельности</a:t>
            </a:r>
          </a:p>
          <a:p>
            <a:r>
              <a:rPr lang="ru-RU" dirty="0" smtClean="0"/>
              <a:t>Актуализация знаний</a:t>
            </a:r>
          </a:p>
          <a:p>
            <a:r>
              <a:rPr lang="ru-RU" dirty="0" smtClean="0"/>
              <a:t>Изучение нового материала</a:t>
            </a:r>
          </a:p>
          <a:p>
            <a:r>
              <a:rPr lang="ru-RU" dirty="0" smtClean="0"/>
              <a:t>Первичное осмысление и закрепление изученного</a:t>
            </a:r>
          </a:p>
          <a:p>
            <a:r>
              <a:rPr lang="ru-RU" dirty="0" smtClean="0"/>
              <a:t>Итоги урока. Рефлексия</a:t>
            </a:r>
            <a:endParaRPr lang="ru-RU" dirty="0"/>
          </a:p>
        </p:txBody>
      </p:sp>
      <p:pic>
        <p:nvPicPr>
          <p:cNvPr id="4" name="Рисунок 3" descr="уче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143380"/>
            <a:ext cx="3024668" cy="229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Технологические приёмы и методы повышения финансовой грамотности обучающихся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Методы: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Наглядный</a:t>
            </a:r>
            <a:r>
              <a:rPr lang="en-US" dirty="0" smtClean="0"/>
              <a:t> (</a:t>
            </a:r>
            <a:r>
              <a:rPr lang="ru-RU" dirty="0" err="1" smtClean="0"/>
              <a:t>кейсовый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Практический (использование игровой ситуации)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Контроля (анализ самостоятельной оценки деятельности учащихся, проведение </a:t>
            </a:r>
            <a:r>
              <a:rPr lang="ru-RU" dirty="0" err="1" smtClean="0"/>
              <a:t>акнкетирования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Оценка результатов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уровня финансовой грамотности</a:t>
            </a:r>
          </a:p>
          <a:p>
            <a:r>
              <a:rPr lang="ru-RU" dirty="0" smtClean="0"/>
              <a:t>Формирование ответственного поведения участников финансовых отношений</a:t>
            </a:r>
          </a:p>
          <a:p>
            <a:pPr>
              <a:buNone/>
            </a:pPr>
            <a:r>
              <a:rPr lang="ru-RU" dirty="0" smtClean="0"/>
              <a:t>    (сами за себя отвечают)</a:t>
            </a:r>
          </a:p>
          <a:p>
            <a:r>
              <a:rPr lang="ru-RU" dirty="0" smtClean="0"/>
              <a:t>Возможность моральной оценки участия в финансовых мошенничествах (формулирование личного отношения)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1-й слайд для занятия: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«Определите тему классного часа?»</a:t>
            </a:r>
            <a:endParaRPr lang="ru-RU" sz="4000" dirty="0"/>
          </a:p>
        </p:txBody>
      </p:sp>
      <p:pic>
        <p:nvPicPr>
          <p:cNvPr id="4" name="поле чудес в стране дурако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8717872" cy="4903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Заключительный слайд презентации</a:t>
            </a:r>
            <a:endParaRPr lang="ru-RU" sz="3200" dirty="0"/>
          </a:p>
        </p:txBody>
      </p:sp>
      <p:pic>
        <p:nvPicPr>
          <p:cNvPr id="4" name="doc165659133_48097852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5736" y="1142984"/>
            <a:ext cx="4714908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585789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</TotalTime>
  <Words>203</Words>
  <Application>Microsoft Office PowerPoint</Application>
  <PresentationFormat>Экран (4:3)</PresentationFormat>
  <Paragraphs>47</Paragraphs>
  <Slides>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Georgia</vt:lpstr>
      <vt:lpstr>Verdana</vt:lpstr>
      <vt:lpstr>Wingdings</vt:lpstr>
      <vt:lpstr>Wingdings 2</vt:lpstr>
      <vt:lpstr>Яркая</vt:lpstr>
      <vt:lpstr>Финансовое мошенничество  и  финансовые пирамиды</vt:lpstr>
      <vt:lpstr>Форма проведения – классный час</vt:lpstr>
      <vt:lpstr>Особенности проведения</vt:lpstr>
      <vt:lpstr>Ход занятия</vt:lpstr>
      <vt:lpstr>Технологические приёмы и методы повышения финансовой грамотности обучающихся</vt:lpstr>
      <vt:lpstr>Оценка результатов деятельности</vt:lpstr>
      <vt:lpstr>1-й слайд для занятия: «Определите тему классного часа?»</vt:lpstr>
      <vt:lpstr>Заключительный слайд презентации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Финансовое мошенничество  и  финансовые пирамиды</dc:title>
  <dc:creator>Валерия</dc:creator>
  <cp:lastModifiedBy>user</cp:lastModifiedBy>
  <cp:revision>19</cp:revision>
  <dcterms:created xsi:type="dcterms:W3CDTF">2018-10-31T15:43:32Z</dcterms:created>
  <dcterms:modified xsi:type="dcterms:W3CDTF">2018-11-02T11:38:25Z</dcterms:modified>
</cp:coreProperties>
</file>