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15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77" d="100"/>
          <a:sy n="77" d="100"/>
        </p:scale>
        <p:origin x="141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ru-RU" sz="2000" spc="-1">
                <a:latin typeface="Arial"/>
              </a:rPr>
              <a:t>Для правки формата примечаний щёлкните мышью</a:t>
            </a:r>
            <a:endParaRPr/>
          </a:p>
        </p:txBody>
      </p:sp>
      <p:sp>
        <p:nvSpPr>
          <p:cNvPr id="73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ru-RU" sz="1400" spc="-1">
                <a:latin typeface="Times New Roman"/>
              </a:rPr>
              <a:t>&lt;заголовок&gt;</a:t>
            </a:r>
            <a:endParaRPr/>
          </a:p>
        </p:txBody>
      </p:sp>
      <p:sp>
        <p:nvSpPr>
          <p:cNvPr id="74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ru-RU" sz="1400" spc="-1">
                <a:latin typeface="Times New Roman"/>
              </a:rPr>
              <a:t>&lt;дата/время&gt;</a:t>
            </a:r>
            <a:endParaRPr/>
          </a:p>
        </p:txBody>
      </p:sp>
      <p:sp>
        <p:nvSpPr>
          <p:cNvPr id="75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ru-RU" sz="1400" spc="-1">
                <a:latin typeface="Times New Roman"/>
              </a:rPr>
              <a:t>&lt;нижний колонтитул&gt;</a:t>
            </a:r>
            <a:endParaRPr/>
          </a:p>
        </p:txBody>
      </p:sp>
      <p:sp>
        <p:nvSpPr>
          <p:cNvPr id="76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9954A9AC-81B3-4A15-8799-C050022B9EC0}" type="slidenum">
              <a:rPr lang="ru-RU" sz="1400" spc="-1">
                <a:latin typeface="Times New Roman"/>
              </a:r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54" name="CustomShape 2"/>
          <p:cNvSpPr/>
          <p:nvPr/>
        </p:nvSpPr>
        <p:spPr>
          <a:xfrm>
            <a:off x="0" y="0"/>
            <a:ext cx="2971080" cy="45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"Образовательный портал Мой университет - www.moi-universitet.ru, факультет "Реформа образования" - www.edu-reforma.ru"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34" name="Рисунок 33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35" name="Рисунок 34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9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9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0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6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70" name="Рисунок 69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71" name="Рисунок 70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tile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ru-RU" sz="4400" spc="-1">
                <a:latin typeface="Arial"/>
              </a:rPr>
              <a:t>Для правки текста заголовка щёлкните мышью</a:t>
            </a:r>
            <a:endParaRPr/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ru-RU" sz="3200" spc="-1">
                <a:latin typeface="Arial"/>
              </a:rPr>
              <a:t>Для правки структуры щёлкните мышью</a:t>
            </a:r>
            <a:endParaRPr/>
          </a:p>
          <a:p>
            <a:pPr marL="864000" lvl="1" indent="-324000">
              <a:buClr>
                <a:srgbClr val="FFFFFF"/>
              </a:buClr>
              <a:buSzPct val="75000"/>
              <a:buFont typeface="StarSymbol"/>
              <a:buChar char=""/>
            </a:pPr>
            <a:r>
              <a:rPr lang="ru-RU" sz="2800" spc="-1">
                <a:latin typeface="Arial"/>
              </a:rPr>
              <a:t>Второй уровень структуры</a:t>
            </a:r>
            <a:endParaRPr/>
          </a:p>
          <a:p>
            <a:pPr marL="1296000" lvl="2" indent="-288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ru-RU" sz="2400" spc="-1">
                <a:latin typeface="Arial"/>
              </a:rPr>
              <a:t>Третий уровень структуры</a:t>
            </a:r>
            <a:endParaRPr/>
          </a:p>
          <a:p>
            <a:pPr marL="1728000" lvl="3" indent="-216000">
              <a:buClr>
                <a:srgbClr val="FFFFFF"/>
              </a:buClr>
              <a:buSzPct val="75000"/>
              <a:buFont typeface="StarSymbol"/>
              <a:buChar char=""/>
            </a:pPr>
            <a:r>
              <a:rPr lang="ru-RU" sz="2000" spc="-1">
                <a:latin typeface="Arial"/>
              </a:rPr>
              <a:t>Четвёртый уровень структуры</a:t>
            </a:r>
            <a:endParaRPr/>
          </a:p>
          <a:p>
            <a:pPr marL="2160000" lvl="4" indent="-216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ru-RU" sz="2000" spc="-1">
                <a:latin typeface="Arial"/>
              </a:rPr>
              <a:t>Пятый уровень структуры</a:t>
            </a:r>
            <a:endParaRPr/>
          </a:p>
          <a:p>
            <a:pPr marL="2592000" lvl="5" indent="-216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ru-RU" sz="2000" spc="-1">
                <a:latin typeface="Arial"/>
              </a:rPr>
              <a:t>Шестой уровень структуры</a:t>
            </a:r>
            <a:endParaRPr/>
          </a:p>
          <a:p>
            <a:pPr marL="3024000" lvl="6" indent="-216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ru-RU" sz="2000" spc="-1">
                <a:latin typeface="Arial"/>
              </a:rPr>
              <a:t>Седьмой уровень структуры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tile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ru-RU" sz="4400" spc="-1">
                <a:latin typeface="Arial"/>
              </a:rPr>
              <a:t>Для правки текста заголовка щёлкните мышью</a:t>
            </a:r>
            <a:endParaRPr/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ru-RU" sz="3200" spc="-1">
                <a:latin typeface="Arial"/>
              </a:rPr>
              <a:t>Для правки структуры щёлкните мышью</a:t>
            </a:r>
            <a:endParaRPr/>
          </a:p>
          <a:p>
            <a:pPr marL="864000" lvl="1" indent="-324000">
              <a:buClr>
                <a:srgbClr val="FFFFFF"/>
              </a:buClr>
              <a:buSzPct val="75000"/>
              <a:buFont typeface="StarSymbol"/>
              <a:buChar char=""/>
            </a:pPr>
            <a:r>
              <a:rPr lang="ru-RU" sz="2800" spc="-1">
                <a:latin typeface="Arial"/>
              </a:rPr>
              <a:t>Второй уровень структуры</a:t>
            </a:r>
            <a:endParaRPr/>
          </a:p>
          <a:p>
            <a:pPr marL="1296000" lvl="2" indent="-288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ru-RU" sz="2400" spc="-1">
                <a:latin typeface="Arial"/>
              </a:rPr>
              <a:t>Третий уровень структуры</a:t>
            </a:r>
            <a:endParaRPr/>
          </a:p>
          <a:p>
            <a:pPr marL="1728000" lvl="3" indent="-216000">
              <a:buClr>
                <a:srgbClr val="FFFFFF"/>
              </a:buClr>
              <a:buSzPct val="75000"/>
              <a:buFont typeface="StarSymbol"/>
              <a:buChar char=""/>
            </a:pPr>
            <a:r>
              <a:rPr lang="ru-RU" sz="2000" spc="-1">
                <a:latin typeface="Arial"/>
              </a:rPr>
              <a:t>Четвёртый уровень структуры</a:t>
            </a:r>
            <a:endParaRPr/>
          </a:p>
          <a:p>
            <a:pPr marL="2160000" lvl="4" indent="-216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ru-RU" sz="2000" spc="-1">
                <a:latin typeface="Arial"/>
              </a:rPr>
              <a:t>Пятый уровень структуры</a:t>
            </a:r>
            <a:endParaRPr/>
          </a:p>
          <a:p>
            <a:pPr marL="2592000" lvl="5" indent="-216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ru-RU" sz="2000" spc="-1">
                <a:latin typeface="Arial"/>
              </a:rPr>
              <a:t>Шестой уровень структуры</a:t>
            </a:r>
            <a:endParaRPr/>
          </a:p>
          <a:p>
            <a:pPr marL="3024000" lvl="6" indent="-216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ru-RU" sz="2000" spc="-1">
                <a:latin typeface="Arial"/>
              </a:rPr>
              <a:t>Седьмой уровень структуры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13" Type="http://schemas.openxmlformats.org/officeDocument/2006/relationships/image" Target="../media/image18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12" Type="http://schemas.openxmlformats.org/officeDocument/2006/relationships/image" Target="../media/image17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11" Type="http://schemas.openxmlformats.org/officeDocument/2006/relationships/image" Target="../media/image16.jpeg"/><Relationship Id="rId5" Type="http://schemas.openxmlformats.org/officeDocument/2006/relationships/image" Target="../media/image10.pn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CustomShape 1"/>
          <p:cNvSpPr/>
          <p:nvPr/>
        </p:nvSpPr>
        <p:spPr>
          <a:xfrm>
            <a:off x="82080" y="200880"/>
            <a:ext cx="8714880" cy="6428880"/>
          </a:xfrm>
          <a:prstGeom prst="roundRect">
            <a:avLst>
              <a:gd name="adj" fmla="val 16667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2">
                <a:lumMod val="2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78" name="CustomShape 2"/>
          <p:cNvSpPr/>
          <p:nvPr/>
        </p:nvSpPr>
        <p:spPr>
          <a:xfrm>
            <a:off x="1749240" y="357120"/>
            <a:ext cx="6021000" cy="2102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9" name="CustomShape 3"/>
          <p:cNvSpPr/>
          <p:nvPr/>
        </p:nvSpPr>
        <p:spPr>
          <a:xfrm>
            <a:off x="447480" y="2786040"/>
            <a:ext cx="8186040" cy="1096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0" name="TextShape 4"/>
          <p:cNvSpPr txBox="1"/>
          <p:nvPr/>
        </p:nvSpPr>
        <p:spPr>
          <a:xfrm>
            <a:off x="360000" y="2880000"/>
            <a:ext cx="8177400" cy="10188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6600" b="1" strike="noStrike" spc="46">
                <a:solidFill>
                  <a:srgbClr val="1E1C11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«Семейный бюджет»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CustomShape 1"/>
          <p:cNvSpPr/>
          <p:nvPr/>
        </p:nvSpPr>
        <p:spPr>
          <a:xfrm>
            <a:off x="214200" y="214200"/>
            <a:ext cx="8714880" cy="6428880"/>
          </a:xfrm>
          <a:prstGeom prst="roundRect">
            <a:avLst>
              <a:gd name="adj" fmla="val 16667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2">
                <a:lumMod val="2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graphicFrame>
        <p:nvGraphicFramePr>
          <p:cNvPr id="134" name="Table 2"/>
          <p:cNvGraphicFramePr/>
          <p:nvPr/>
        </p:nvGraphicFramePr>
        <p:xfrm>
          <a:off x="357120" y="285840"/>
          <a:ext cx="8286480" cy="6217920"/>
        </p:xfrm>
        <a:graphic>
          <a:graphicData uri="http://schemas.openxmlformats.org/drawingml/2006/table">
            <a:tbl>
              <a:tblPr/>
              <a:tblGrid>
                <a:gridCol w="8571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149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84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859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92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800" b="1" strike="noStrike" spc="-1">
                          <a:solidFill>
                            <a:srgbClr val="1E1C11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1</a:t>
                      </a:r>
                      <a:endParaRPr/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FF3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800" b="1" strike="noStrike" spc="-1">
                          <a:solidFill>
                            <a:srgbClr val="1E1C11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БЫТОВАЯ ХИМИЯ </a:t>
                      </a:r>
                      <a:endParaRPr/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FF3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8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ДА</a:t>
                      </a:r>
                      <a:endParaRPr/>
                    </a:p>
                  </a:txBody>
                  <a:tcPr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FF3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8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2</a:t>
                      </a:r>
                      <a:endParaRPr/>
                    </a:p>
                  </a:txBody>
                  <a:tcPr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FF3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2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800" b="1" strike="noStrike" spc="-1">
                          <a:solidFill>
                            <a:srgbClr val="1E1C11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2</a:t>
                      </a:r>
                      <a:endParaRPr/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FF3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800" b="1" strike="noStrike" spc="-1">
                          <a:solidFill>
                            <a:srgbClr val="1E1C11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ВЕЛОСИПЕД</a:t>
                      </a:r>
                      <a:endParaRPr/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FF3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8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 </a:t>
                      </a:r>
                      <a:endParaRPr/>
                    </a:p>
                  </a:txBody>
                  <a:tcPr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FF3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8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10</a:t>
                      </a:r>
                      <a:endParaRPr/>
                    </a:p>
                  </a:txBody>
                  <a:tcPr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FF3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2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800" b="1" strike="noStrike" spc="-1">
                          <a:solidFill>
                            <a:srgbClr val="1E1C11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3</a:t>
                      </a:r>
                      <a:endParaRPr/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FF3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800" b="1" strike="noStrike" spc="-1">
                          <a:solidFill>
                            <a:srgbClr val="1E1C11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ДИСКИ </a:t>
                      </a:r>
                      <a:endParaRPr/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FF3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800" b="1" strike="noStrike" spc="-1">
                          <a:solidFill>
                            <a:srgbClr val="1E1C11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 </a:t>
                      </a:r>
                      <a:endParaRPr/>
                    </a:p>
                  </a:txBody>
                  <a:tcPr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FF3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8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3</a:t>
                      </a:r>
                      <a:endParaRPr/>
                    </a:p>
                  </a:txBody>
                  <a:tcPr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FF3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2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800" b="1" strike="noStrike" spc="-1">
                          <a:solidFill>
                            <a:srgbClr val="1E1C11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4</a:t>
                      </a:r>
                      <a:endParaRPr/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FF3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800" b="1" strike="noStrike" spc="-1">
                          <a:solidFill>
                            <a:srgbClr val="1E1C11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ЕДА </a:t>
                      </a:r>
                      <a:endParaRPr/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FF3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8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ДА</a:t>
                      </a:r>
                      <a:endParaRPr/>
                    </a:p>
                  </a:txBody>
                  <a:tcPr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FF3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8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40</a:t>
                      </a:r>
                      <a:endParaRPr/>
                    </a:p>
                  </a:txBody>
                  <a:tcPr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FF3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2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800" b="1" strike="noStrike" spc="-1">
                          <a:solidFill>
                            <a:srgbClr val="1E1C11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5</a:t>
                      </a:r>
                      <a:endParaRPr/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FF3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800" b="1" strike="noStrike" spc="-1">
                          <a:solidFill>
                            <a:srgbClr val="1E1C11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ИГРУШКИ</a:t>
                      </a:r>
                      <a:endParaRPr/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FF3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800" b="1" strike="noStrike" spc="-1">
                          <a:solidFill>
                            <a:srgbClr val="1E1C11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 </a:t>
                      </a:r>
                      <a:endParaRPr/>
                    </a:p>
                  </a:txBody>
                  <a:tcPr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FF3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8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7</a:t>
                      </a:r>
                      <a:endParaRPr/>
                    </a:p>
                  </a:txBody>
                  <a:tcPr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FF3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2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800" b="1" strike="noStrike" spc="-1">
                          <a:solidFill>
                            <a:srgbClr val="1E1C11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6</a:t>
                      </a:r>
                      <a:endParaRPr/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FF3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800" b="1" strike="noStrike" spc="-1">
                          <a:solidFill>
                            <a:srgbClr val="1E1C11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ПОХОД В МУЗЕЙ, КИНО</a:t>
                      </a:r>
                      <a:endParaRPr/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FF3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800" b="1" strike="noStrike" spc="-1">
                          <a:solidFill>
                            <a:srgbClr val="1E1C11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 </a:t>
                      </a:r>
                      <a:r>
                        <a:rPr lang="ru-RU" sz="28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ДА</a:t>
                      </a:r>
                      <a:endParaRPr/>
                    </a:p>
                  </a:txBody>
                  <a:tcPr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FF3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8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3</a:t>
                      </a:r>
                      <a:endParaRPr/>
                    </a:p>
                  </a:txBody>
                  <a:tcPr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FF3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2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800" b="1" strike="noStrike" spc="-1">
                          <a:solidFill>
                            <a:srgbClr val="1E1C11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7</a:t>
                      </a:r>
                      <a:endParaRPr/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FF3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800" b="1" strike="noStrike" spc="-1">
                          <a:solidFill>
                            <a:srgbClr val="1E1C11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КВАРТПЛАТА </a:t>
                      </a:r>
                      <a:endParaRPr/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FF3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8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ДА</a:t>
                      </a:r>
                      <a:endParaRPr/>
                    </a:p>
                  </a:txBody>
                  <a:tcPr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FF3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8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20</a:t>
                      </a:r>
                      <a:endParaRPr/>
                    </a:p>
                  </a:txBody>
                  <a:tcPr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FF3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92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800" b="1" strike="noStrike" spc="-1">
                          <a:solidFill>
                            <a:srgbClr val="1E1C11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8</a:t>
                      </a:r>
                      <a:endParaRPr/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FF3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800" b="1" strike="noStrike" spc="-1">
                          <a:solidFill>
                            <a:srgbClr val="1E1C11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ТРАНСПОРТ </a:t>
                      </a:r>
                      <a:endParaRPr/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FF3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8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ДА</a:t>
                      </a:r>
                      <a:endParaRPr/>
                    </a:p>
                  </a:txBody>
                  <a:tcPr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FF3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8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8</a:t>
                      </a:r>
                      <a:endParaRPr/>
                    </a:p>
                  </a:txBody>
                  <a:tcPr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FF3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92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800" b="1" strike="noStrike" spc="-1">
                          <a:solidFill>
                            <a:srgbClr val="1E1C11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9</a:t>
                      </a:r>
                      <a:endParaRPr/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FF3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800" b="1" strike="noStrike" spc="-1">
                          <a:solidFill>
                            <a:srgbClr val="1E1C11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КОМПЬЮТЕР</a:t>
                      </a:r>
                      <a:endParaRPr/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FF3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800" b="1" strike="noStrike" spc="-1">
                          <a:solidFill>
                            <a:srgbClr val="1E1C11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 </a:t>
                      </a:r>
                      <a:endParaRPr/>
                    </a:p>
                  </a:txBody>
                  <a:tcPr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FF3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8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60</a:t>
                      </a:r>
                      <a:endParaRPr/>
                    </a:p>
                  </a:txBody>
                  <a:tcPr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FF3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92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800" b="1" strike="noStrike" spc="-1">
                          <a:solidFill>
                            <a:srgbClr val="1E1C11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10</a:t>
                      </a:r>
                      <a:endParaRPr/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FF3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800" b="1" strike="noStrike" spc="-1">
                          <a:solidFill>
                            <a:srgbClr val="1E1C11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МЕБЕЛЬ </a:t>
                      </a:r>
                      <a:endParaRPr/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FF3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800" b="1" strike="noStrike" spc="-1">
                          <a:solidFill>
                            <a:srgbClr val="1E1C11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 </a:t>
                      </a:r>
                      <a:endParaRPr/>
                    </a:p>
                  </a:txBody>
                  <a:tcPr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FF3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8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50</a:t>
                      </a:r>
                      <a:endParaRPr/>
                    </a:p>
                  </a:txBody>
                  <a:tcPr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FF3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92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800" b="1" strike="noStrike" spc="-1">
                          <a:solidFill>
                            <a:srgbClr val="1E1C11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11</a:t>
                      </a:r>
                      <a:endParaRPr/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FF3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800" b="1" strike="noStrike" spc="-1">
                          <a:solidFill>
                            <a:srgbClr val="1E1C11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ОБУВЬ, ОДЕЖДА</a:t>
                      </a:r>
                      <a:endParaRPr/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FF3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8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ДА</a:t>
                      </a:r>
                      <a:endParaRPr/>
                    </a:p>
                  </a:txBody>
                  <a:tcPr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FF3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8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10</a:t>
                      </a:r>
                      <a:endParaRPr/>
                    </a:p>
                  </a:txBody>
                  <a:tcPr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FF3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92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800" b="1" strike="noStrike" spc="-1">
                          <a:solidFill>
                            <a:srgbClr val="1E1C11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12</a:t>
                      </a:r>
                      <a:endParaRPr/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FF3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800" b="1" strike="noStrike" spc="-1">
                          <a:solidFill>
                            <a:srgbClr val="1E1C11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ОТДЫХ НА МОРЕ</a:t>
                      </a:r>
                      <a:endParaRPr/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FF3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8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 </a:t>
                      </a:r>
                      <a:endParaRPr/>
                    </a:p>
                  </a:txBody>
                  <a:tcPr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FF3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8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60</a:t>
                      </a:r>
                      <a:endParaRPr/>
                    </a:p>
                  </a:txBody>
                  <a:tcPr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FF3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CustomShape 1"/>
          <p:cNvSpPr/>
          <p:nvPr/>
        </p:nvSpPr>
        <p:spPr>
          <a:xfrm>
            <a:off x="214200" y="214200"/>
            <a:ext cx="8714880" cy="6428880"/>
          </a:xfrm>
          <a:prstGeom prst="roundRect">
            <a:avLst>
              <a:gd name="adj" fmla="val 16667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2">
                <a:lumMod val="2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graphicFrame>
        <p:nvGraphicFramePr>
          <p:cNvPr id="136" name="Table 2"/>
          <p:cNvGraphicFramePr/>
          <p:nvPr/>
        </p:nvGraphicFramePr>
        <p:xfrm>
          <a:off x="642960" y="472320"/>
          <a:ext cx="8001000" cy="6370320"/>
        </p:xfrm>
        <a:graphic>
          <a:graphicData uri="http://schemas.openxmlformats.org/drawingml/2006/table">
            <a:tbl>
              <a:tblPr/>
              <a:tblGrid>
                <a:gridCol w="114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432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872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320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 </a:t>
                      </a:r>
                      <a:endParaRPr/>
                    </a:p>
                  </a:txBody>
                  <a:tcPr>
                    <a:lnL w="18720">
                      <a:solidFill>
                        <a:srgbClr val="000000"/>
                      </a:solidFill>
                    </a:lnL>
                    <a:lnR w="18720">
                      <a:solidFill>
                        <a:srgbClr val="000000"/>
                      </a:solidFill>
                    </a:lnR>
                    <a:lnT w="18720">
                      <a:solidFill>
                        <a:srgbClr val="000000"/>
                      </a:solidFill>
                    </a:lnT>
                    <a:lnB w="18720">
                      <a:solidFill>
                        <a:srgbClr val="000000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872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32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872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8720">
                      <a:solidFill>
                        <a:srgbClr val="000000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320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 </a:t>
                      </a:r>
                      <a:endParaRPr/>
                    </a:p>
                  </a:txBody>
                  <a:tcPr>
                    <a:lnL w="18720">
                      <a:solidFill>
                        <a:srgbClr val="000000"/>
                      </a:solidFill>
                    </a:lnL>
                    <a:lnR w="18720">
                      <a:solidFill>
                        <a:srgbClr val="000000"/>
                      </a:solidFill>
                    </a:lnR>
                    <a:lnT w="18720">
                      <a:solidFill>
                        <a:srgbClr val="000000"/>
                      </a:solidFill>
                    </a:lnT>
                    <a:lnB w="18720">
                      <a:solidFill>
                        <a:srgbClr val="000000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872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32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872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8720">
                      <a:solidFill>
                        <a:srgbClr val="000000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320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 </a:t>
                      </a:r>
                      <a:endParaRPr/>
                    </a:p>
                  </a:txBody>
                  <a:tcPr>
                    <a:lnL w="18720">
                      <a:solidFill>
                        <a:srgbClr val="000000"/>
                      </a:solidFill>
                    </a:lnL>
                    <a:lnR w="18720">
                      <a:solidFill>
                        <a:srgbClr val="000000"/>
                      </a:solidFill>
                    </a:lnR>
                    <a:lnT w="18720">
                      <a:solidFill>
                        <a:srgbClr val="000000"/>
                      </a:solidFill>
                    </a:lnT>
                    <a:lnB w="18720">
                      <a:solidFill>
                        <a:srgbClr val="000000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320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 </a:t>
                      </a:r>
                      <a:endParaRPr/>
                    </a:p>
                  </a:txBody>
                  <a:tcPr>
                    <a:lnL w="18720">
                      <a:solidFill>
                        <a:srgbClr val="000000"/>
                      </a:solidFill>
                    </a:lnL>
                    <a:lnR w="18720">
                      <a:solidFill>
                        <a:srgbClr val="000000"/>
                      </a:solidFill>
                    </a:lnR>
                    <a:lnT w="18720">
                      <a:solidFill>
                        <a:srgbClr val="000000"/>
                      </a:solidFill>
                    </a:lnT>
                    <a:lnB w="18720">
                      <a:solidFill>
                        <a:srgbClr val="000000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872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8720">
                      <a:solidFill>
                        <a:srgbClr val="000000"/>
                      </a:solidFill>
                    </a:lnB>
                    <a:solidFill>
                      <a:srgbClr val="E9E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32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872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320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 </a:t>
                      </a:r>
                      <a:endParaRPr/>
                    </a:p>
                  </a:txBody>
                  <a:tcPr>
                    <a:lnL w="18720">
                      <a:solidFill>
                        <a:srgbClr val="000000"/>
                      </a:solidFill>
                    </a:lnL>
                    <a:lnR w="18720">
                      <a:solidFill>
                        <a:srgbClr val="000000"/>
                      </a:solidFill>
                    </a:lnR>
                    <a:lnT w="18720">
                      <a:solidFill>
                        <a:srgbClr val="000000"/>
                      </a:solidFill>
                    </a:lnT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320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 </a:t>
                      </a:r>
                      <a:endParaRPr/>
                    </a:p>
                  </a:txBody>
                  <a:tcPr>
                    <a:lnL w="18720">
                      <a:solidFill>
                        <a:srgbClr val="000000"/>
                      </a:solidFill>
                    </a:lnL>
                    <a:lnR w="18720">
                      <a:solidFill>
                        <a:srgbClr val="000000"/>
                      </a:solidFill>
                    </a:lnR>
                    <a:lnT w="18720">
                      <a:solidFill>
                        <a:srgbClr val="000000"/>
                      </a:solidFill>
                    </a:lnT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320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 </a:t>
                      </a:r>
                      <a:endParaRPr/>
                    </a:p>
                  </a:txBody>
                  <a:tcPr>
                    <a:lnL w="18720">
                      <a:solidFill>
                        <a:srgbClr val="000000"/>
                      </a:solidFill>
                    </a:lnL>
                    <a:lnR w="18720">
                      <a:solidFill>
                        <a:srgbClr val="000000"/>
                      </a:solidFill>
                    </a:lnR>
                    <a:lnT w="18720">
                      <a:solidFill>
                        <a:srgbClr val="000000"/>
                      </a:solidFill>
                    </a:lnT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8720">
                      <a:solidFill>
                        <a:srgbClr val="000000"/>
                      </a:solidFill>
                    </a:lnL>
                    <a:lnR w="1872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320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 </a:t>
                      </a:r>
                      <a:endParaRPr/>
                    </a:p>
                  </a:txBody>
                  <a:tcPr>
                    <a:lnL w="18720">
                      <a:solidFill>
                        <a:srgbClr val="000000"/>
                      </a:solidFill>
                    </a:lnL>
                    <a:lnR w="18720">
                      <a:solidFill>
                        <a:srgbClr val="000000"/>
                      </a:solidFill>
                    </a:lnR>
                    <a:lnT w="18720">
                      <a:solidFill>
                        <a:srgbClr val="000000"/>
                      </a:solidFill>
                    </a:lnT>
                    <a:solidFill>
                      <a:srgbClr val="E9E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32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B w="720">
                      <a:solidFill>
                        <a:srgbClr val="000000"/>
                      </a:solidFill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320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 </a:t>
                      </a:r>
                      <a:endParaRPr/>
                    </a:p>
                  </a:txBody>
                  <a:tcPr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>
                      <a:solidFill>
                        <a:srgbClr val="000000"/>
                      </a:solidFill>
                    </a:lnR>
                    <a:lnB w="720">
                      <a:solidFill>
                        <a:srgbClr val="000000"/>
                      </a:solidFill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320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 </a:t>
                      </a:r>
                      <a:endParaRPr/>
                    </a:p>
                  </a:txBody>
                  <a:tcPr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B w="720">
                      <a:solidFill>
                        <a:srgbClr val="000000"/>
                      </a:solidFill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320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 </a:t>
                      </a:r>
                      <a:endParaRPr/>
                    </a:p>
                  </a:txBody>
                  <a:tcPr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B w="720">
                      <a:solidFill>
                        <a:srgbClr val="000000"/>
                      </a:solidFill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320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 </a:t>
                      </a:r>
                      <a:endParaRPr/>
                    </a:p>
                  </a:txBody>
                  <a:tcPr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B w="720">
                      <a:solidFill>
                        <a:srgbClr val="000000"/>
                      </a:solidFill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320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 </a:t>
                      </a:r>
                      <a:endParaRPr/>
                    </a:p>
                  </a:txBody>
                  <a:tcPr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B w="720">
                      <a:solidFill>
                        <a:srgbClr val="000000"/>
                      </a:solidFill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320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 </a:t>
                      </a:r>
                      <a:endParaRPr/>
                    </a:p>
                  </a:txBody>
                  <a:tcPr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B w="720">
                      <a:solidFill>
                        <a:srgbClr val="000000"/>
                      </a:solidFill>
                    </a:lnB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32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320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 </a:t>
                      </a:r>
                      <a:endParaRPr/>
                    </a:p>
                  </a:txBody>
                  <a:tcPr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720">
                      <a:solidFill>
                        <a:srgbClr val="000000"/>
                      </a:solidFill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720">
                      <a:solidFill>
                        <a:srgbClr val="000000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320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 </a:t>
                      </a:r>
                      <a:endParaRPr/>
                    </a:p>
                  </a:txBody>
                  <a:tcPr>
                    <a:lnL w="18720">
                      <a:solidFill>
                        <a:srgbClr val="000000"/>
                      </a:solidFill>
                    </a:lnL>
                    <a:lnR w="18720">
                      <a:solidFill>
                        <a:srgbClr val="000000"/>
                      </a:solidFill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720">
                      <a:solidFill>
                        <a:srgbClr val="000000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320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 </a:t>
                      </a:r>
                      <a:endParaRPr/>
                    </a:p>
                  </a:txBody>
                  <a:tcPr>
                    <a:lnL w="18720">
                      <a:solidFill>
                        <a:srgbClr val="000000"/>
                      </a:solidFill>
                    </a:lnL>
                    <a:lnR w="18720">
                      <a:solidFill>
                        <a:srgbClr val="000000"/>
                      </a:solidFill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720">
                      <a:solidFill>
                        <a:srgbClr val="000000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320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 </a:t>
                      </a:r>
                      <a:endParaRPr/>
                    </a:p>
                  </a:txBody>
                  <a:tcPr>
                    <a:lnL w="18720">
                      <a:solidFill>
                        <a:srgbClr val="000000"/>
                      </a:solidFill>
                    </a:lnL>
                    <a:lnR w="18720">
                      <a:solidFill>
                        <a:srgbClr val="000000"/>
                      </a:solidFill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720">
                      <a:solidFill>
                        <a:srgbClr val="000000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320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 </a:t>
                      </a:r>
                      <a:endParaRPr/>
                    </a:p>
                  </a:txBody>
                  <a:tcPr>
                    <a:lnL w="18720">
                      <a:solidFill>
                        <a:srgbClr val="000000"/>
                      </a:solidFill>
                    </a:lnL>
                    <a:lnR w="18720">
                      <a:solidFill>
                        <a:srgbClr val="000000"/>
                      </a:solidFill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720">
                      <a:solidFill>
                        <a:srgbClr val="000000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320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 </a:t>
                      </a:r>
                      <a:endParaRPr/>
                    </a:p>
                  </a:txBody>
                  <a:tcPr>
                    <a:lnL w="18720">
                      <a:solidFill>
                        <a:srgbClr val="000000"/>
                      </a:solidFill>
                    </a:lnL>
                    <a:lnR w="18720">
                      <a:solidFill>
                        <a:srgbClr val="000000"/>
                      </a:solidFill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720">
                      <a:solidFill>
                        <a:srgbClr val="000000"/>
                      </a:solidFill>
                    </a:lnB>
                    <a:solidFill>
                      <a:srgbClr val="E9E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32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320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 </a:t>
                      </a:r>
                      <a:endParaRPr/>
                    </a:p>
                  </a:txBody>
                  <a:tcPr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720">
                      <a:solidFill>
                        <a:srgbClr val="000000"/>
                      </a:solidFill>
                    </a:lnR>
                    <a:lnT w="18720">
                      <a:solidFill>
                        <a:srgbClr val="000000"/>
                      </a:solidFill>
                    </a:lnT>
                    <a:lnB w="18720">
                      <a:solidFill>
                        <a:srgbClr val="000000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320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 </a:t>
                      </a:r>
                      <a:endParaRPr/>
                    </a:p>
                  </a:txBody>
                  <a:tcPr>
                    <a:lnL w="18720">
                      <a:solidFill>
                        <a:srgbClr val="000000"/>
                      </a:solidFill>
                    </a:lnL>
                    <a:lnR w="18720">
                      <a:solidFill>
                        <a:srgbClr val="000000"/>
                      </a:solidFill>
                    </a:lnR>
                    <a:lnT w="18720">
                      <a:solidFill>
                        <a:srgbClr val="000000"/>
                      </a:solidFill>
                    </a:lnT>
                    <a:lnB w="18720">
                      <a:solidFill>
                        <a:srgbClr val="000000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320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 </a:t>
                      </a:r>
                      <a:endParaRPr/>
                    </a:p>
                  </a:txBody>
                  <a:tcPr>
                    <a:lnL w="18720">
                      <a:solidFill>
                        <a:srgbClr val="000000"/>
                      </a:solidFill>
                    </a:lnL>
                    <a:lnR w="18720">
                      <a:solidFill>
                        <a:srgbClr val="000000"/>
                      </a:solidFill>
                    </a:lnR>
                    <a:lnT w="18720">
                      <a:solidFill>
                        <a:srgbClr val="000000"/>
                      </a:solidFill>
                    </a:lnT>
                    <a:lnB w="18720">
                      <a:solidFill>
                        <a:srgbClr val="000000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8720">
                      <a:solidFill>
                        <a:srgbClr val="000000"/>
                      </a:solidFill>
                    </a:lnL>
                    <a:lnR w="18720">
                      <a:solidFill>
                        <a:srgbClr val="000000"/>
                      </a:solidFill>
                    </a:lnR>
                    <a:lnT w="1872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320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 </a:t>
                      </a:r>
                      <a:endParaRPr/>
                    </a:p>
                  </a:txBody>
                  <a:tcPr>
                    <a:lnL w="18720">
                      <a:solidFill>
                        <a:srgbClr val="000000"/>
                      </a:solidFill>
                    </a:lnL>
                    <a:lnR w="18720">
                      <a:solidFill>
                        <a:srgbClr val="000000"/>
                      </a:solidFill>
                    </a:lnR>
                    <a:lnT w="18720">
                      <a:solidFill>
                        <a:srgbClr val="000000"/>
                      </a:solidFill>
                    </a:lnT>
                    <a:lnB w="18720">
                      <a:solidFill>
                        <a:srgbClr val="000000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320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 </a:t>
                      </a:r>
                      <a:endParaRPr/>
                    </a:p>
                  </a:txBody>
                  <a:tcPr>
                    <a:lnL w="18720">
                      <a:solidFill>
                        <a:srgbClr val="000000"/>
                      </a:solidFill>
                    </a:lnL>
                    <a:lnR w="18720">
                      <a:solidFill>
                        <a:srgbClr val="000000"/>
                      </a:solidFill>
                    </a:lnR>
                    <a:lnT w="18720">
                      <a:solidFill>
                        <a:srgbClr val="000000"/>
                      </a:solidFill>
                    </a:lnT>
                    <a:lnB w="18720">
                      <a:solidFill>
                        <a:srgbClr val="000000"/>
                      </a:solidFill>
                    </a:lnB>
                    <a:solidFill>
                      <a:srgbClr val="E9E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432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320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 </a:t>
                      </a:r>
                      <a:endParaRPr/>
                    </a:p>
                  </a:txBody>
                  <a:tcPr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720">
                      <a:solidFill>
                        <a:srgbClr val="000000"/>
                      </a:solidFill>
                    </a:lnR>
                    <a:lnT w="18720">
                      <a:solidFill>
                        <a:srgbClr val="000000"/>
                      </a:solidFill>
                    </a:lnT>
                    <a:lnB w="18720">
                      <a:solidFill>
                        <a:srgbClr val="000000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320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 </a:t>
                      </a:r>
                      <a:endParaRPr/>
                    </a:p>
                  </a:txBody>
                  <a:tcPr>
                    <a:lnL w="18720">
                      <a:solidFill>
                        <a:srgbClr val="000000"/>
                      </a:solidFill>
                    </a:lnL>
                    <a:lnR w="18720">
                      <a:solidFill>
                        <a:srgbClr val="000000"/>
                      </a:solidFill>
                    </a:lnR>
                    <a:lnT w="18720">
                      <a:solidFill>
                        <a:srgbClr val="000000"/>
                      </a:solidFill>
                    </a:lnT>
                    <a:lnB w="18720">
                      <a:solidFill>
                        <a:srgbClr val="000000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320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 </a:t>
                      </a:r>
                      <a:endParaRPr/>
                    </a:p>
                  </a:txBody>
                  <a:tcPr>
                    <a:lnL w="18720">
                      <a:solidFill>
                        <a:srgbClr val="000000"/>
                      </a:solidFill>
                    </a:lnL>
                    <a:lnR w="18720">
                      <a:solidFill>
                        <a:srgbClr val="000000"/>
                      </a:solidFill>
                    </a:lnR>
                    <a:lnT w="18720">
                      <a:solidFill>
                        <a:srgbClr val="000000"/>
                      </a:solidFill>
                    </a:lnT>
                    <a:lnB w="18720">
                      <a:solidFill>
                        <a:srgbClr val="000000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8720">
                      <a:solidFill>
                        <a:srgbClr val="000000"/>
                      </a:solidFill>
                    </a:lnL>
                    <a:lnR w="1872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320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 </a:t>
                      </a:r>
                      <a:endParaRPr/>
                    </a:p>
                  </a:txBody>
                  <a:tcPr>
                    <a:lnL w="18720">
                      <a:solidFill>
                        <a:srgbClr val="000000"/>
                      </a:solidFill>
                    </a:lnL>
                    <a:lnR w="18720">
                      <a:solidFill>
                        <a:srgbClr val="000000"/>
                      </a:solidFill>
                    </a:lnR>
                    <a:lnT w="18720">
                      <a:solidFill>
                        <a:srgbClr val="000000"/>
                      </a:solidFill>
                    </a:lnT>
                    <a:lnB w="18720">
                      <a:solidFill>
                        <a:srgbClr val="000000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320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 </a:t>
                      </a:r>
                      <a:endParaRPr/>
                    </a:p>
                  </a:txBody>
                  <a:tcPr>
                    <a:lnL w="18720">
                      <a:solidFill>
                        <a:srgbClr val="000000"/>
                      </a:solidFill>
                    </a:lnL>
                    <a:lnR w="18720">
                      <a:solidFill>
                        <a:srgbClr val="000000"/>
                      </a:solidFill>
                    </a:lnR>
                    <a:lnT w="18720">
                      <a:solidFill>
                        <a:srgbClr val="000000"/>
                      </a:solidFill>
                    </a:lnT>
                    <a:lnB w="18720">
                      <a:solidFill>
                        <a:srgbClr val="000000"/>
                      </a:solidFill>
                    </a:lnB>
                    <a:solidFill>
                      <a:srgbClr val="E9E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432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320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 </a:t>
                      </a:r>
                      <a:endParaRPr/>
                    </a:p>
                  </a:txBody>
                  <a:tcPr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720">
                      <a:solidFill>
                        <a:srgbClr val="000000"/>
                      </a:solidFill>
                    </a:lnR>
                    <a:lnT w="18720">
                      <a:solidFill>
                        <a:srgbClr val="000000"/>
                      </a:solidFill>
                    </a:lnT>
                    <a:lnB w="18720">
                      <a:solidFill>
                        <a:srgbClr val="000000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320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 </a:t>
                      </a:r>
                      <a:endParaRPr/>
                    </a:p>
                  </a:txBody>
                  <a:tcPr>
                    <a:lnL w="18720">
                      <a:solidFill>
                        <a:srgbClr val="000000"/>
                      </a:solidFill>
                    </a:lnL>
                    <a:lnR w="18720">
                      <a:solidFill>
                        <a:srgbClr val="000000"/>
                      </a:solidFill>
                    </a:lnR>
                    <a:lnT w="18720">
                      <a:solidFill>
                        <a:srgbClr val="000000"/>
                      </a:solidFill>
                    </a:lnT>
                    <a:lnB w="18720">
                      <a:solidFill>
                        <a:srgbClr val="000000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320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 </a:t>
                      </a:r>
                      <a:endParaRPr/>
                    </a:p>
                  </a:txBody>
                  <a:tcPr>
                    <a:lnL w="18720">
                      <a:solidFill>
                        <a:srgbClr val="000000"/>
                      </a:solidFill>
                    </a:lnL>
                    <a:lnR w="18720">
                      <a:solidFill>
                        <a:srgbClr val="000000"/>
                      </a:solidFill>
                    </a:lnR>
                    <a:lnT w="18720">
                      <a:solidFill>
                        <a:srgbClr val="000000"/>
                      </a:solidFill>
                    </a:lnT>
                    <a:lnB w="18720">
                      <a:solidFill>
                        <a:srgbClr val="000000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8720">
                      <a:solidFill>
                        <a:srgbClr val="000000"/>
                      </a:solidFill>
                    </a:lnL>
                    <a:lnR w="1872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320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 </a:t>
                      </a:r>
                      <a:endParaRPr/>
                    </a:p>
                  </a:txBody>
                  <a:tcPr>
                    <a:lnL w="18720">
                      <a:solidFill>
                        <a:srgbClr val="000000"/>
                      </a:solidFill>
                    </a:lnL>
                    <a:lnR w="18720">
                      <a:solidFill>
                        <a:srgbClr val="000000"/>
                      </a:solidFill>
                    </a:lnR>
                    <a:lnT w="18720">
                      <a:solidFill>
                        <a:srgbClr val="000000"/>
                      </a:solidFill>
                    </a:lnT>
                    <a:lnB w="18720">
                      <a:solidFill>
                        <a:srgbClr val="000000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320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 </a:t>
                      </a:r>
                      <a:endParaRPr/>
                    </a:p>
                  </a:txBody>
                  <a:tcPr>
                    <a:lnL w="18720">
                      <a:solidFill>
                        <a:srgbClr val="000000"/>
                      </a:solidFill>
                    </a:lnL>
                    <a:lnR w="18720">
                      <a:solidFill>
                        <a:srgbClr val="000000"/>
                      </a:solidFill>
                    </a:lnR>
                    <a:lnT w="18720">
                      <a:solidFill>
                        <a:srgbClr val="000000"/>
                      </a:solidFill>
                    </a:lnT>
                    <a:lnB w="18720">
                      <a:solidFill>
                        <a:srgbClr val="000000"/>
                      </a:solidFill>
                    </a:lnB>
                    <a:solidFill>
                      <a:srgbClr val="E9E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432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8720">
                      <a:solidFill>
                        <a:srgbClr val="000000"/>
                      </a:solidFill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320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 </a:t>
                      </a:r>
                      <a:endParaRPr/>
                    </a:p>
                  </a:txBody>
                  <a:tcPr>
                    <a:lnL w="18720">
                      <a:solidFill>
                        <a:srgbClr val="000000"/>
                      </a:solidFill>
                    </a:lnL>
                    <a:lnR w="18720">
                      <a:solidFill>
                        <a:srgbClr val="000000"/>
                      </a:solidFill>
                    </a:lnR>
                    <a:lnT w="18720">
                      <a:solidFill>
                        <a:srgbClr val="000000"/>
                      </a:solidFill>
                    </a:lnT>
                    <a:lnB w="18720">
                      <a:solidFill>
                        <a:srgbClr val="000000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320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 </a:t>
                      </a:r>
                      <a:endParaRPr/>
                    </a:p>
                  </a:txBody>
                  <a:tcPr>
                    <a:lnL w="18720">
                      <a:solidFill>
                        <a:srgbClr val="000000"/>
                      </a:solidFill>
                    </a:lnL>
                    <a:lnR w="18720">
                      <a:solidFill>
                        <a:srgbClr val="000000"/>
                      </a:solidFill>
                    </a:lnR>
                    <a:lnT w="18720">
                      <a:solidFill>
                        <a:srgbClr val="000000"/>
                      </a:solidFill>
                    </a:lnT>
                    <a:lnB w="18720">
                      <a:solidFill>
                        <a:srgbClr val="000000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872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872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872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320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 </a:t>
                      </a:r>
                      <a:endParaRPr/>
                    </a:p>
                  </a:txBody>
                  <a:tcPr>
                    <a:lnL w="18720">
                      <a:solidFill>
                        <a:srgbClr val="000000"/>
                      </a:solidFill>
                    </a:lnL>
                    <a:lnR w="18720">
                      <a:solidFill>
                        <a:srgbClr val="000000"/>
                      </a:solidFill>
                    </a:lnR>
                    <a:lnT w="18720">
                      <a:solidFill>
                        <a:srgbClr val="000000"/>
                      </a:solidFill>
                    </a:lnT>
                    <a:lnB w="18720">
                      <a:solidFill>
                        <a:srgbClr val="000000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872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872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872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320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 </a:t>
                      </a:r>
                      <a:endParaRPr/>
                    </a:p>
                  </a:txBody>
                  <a:tcPr>
                    <a:lnL w="18720">
                      <a:solidFill>
                        <a:srgbClr val="000000"/>
                      </a:solidFill>
                    </a:lnL>
                    <a:lnR w="18720">
                      <a:solidFill>
                        <a:srgbClr val="000000"/>
                      </a:solidFill>
                    </a:lnR>
                    <a:lnT w="18720">
                      <a:solidFill>
                        <a:srgbClr val="000000"/>
                      </a:solidFill>
                    </a:lnT>
                    <a:lnB w="18720">
                      <a:solidFill>
                        <a:srgbClr val="000000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320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 </a:t>
                      </a:r>
                      <a:endParaRPr/>
                    </a:p>
                  </a:txBody>
                  <a:tcPr>
                    <a:lnL w="18720">
                      <a:solidFill>
                        <a:srgbClr val="000000"/>
                      </a:solidFill>
                    </a:lnL>
                    <a:lnR w="18720">
                      <a:solidFill>
                        <a:srgbClr val="000000"/>
                      </a:solidFill>
                    </a:lnR>
                    <a:lnT w="18720">
                      <a:solidFill>
                        <a:srgbClr val="000000"/>
                      </a:solidFill>
                    </a:lnT>
                    <a:lnB w="18720">
                      <a:solidFill>
                        <a:srgbClr val="000000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872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872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137" name="CustomShape 3"/>
          <p:cNvSpPr/>
          <p:nvPr/>
        </p:nvSpPr>
        <p:spPr>
          <a:xfrm>
            <a:off x="871920" y="2571840"/>
            <a:ext cx="567720" cy="2528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3200" b="1" strike="noStrike" spc="-1">
                <a:solidFill>
                  <a:srgbClr val="1E1C11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С</a:t>
            </a:r>
            <a:endParaRPr/>
          </a:p>
          <a:p>
            <a:pPr algn="ctr">
              <a:lnSpc>
                <a:spcPct val="100000"/>
              </a:lnSpc>
            </a:pPr>
            <a:r>
              <a:rPr lang="ru-RU" sz="3200" b="1" strike="noStrike" spc="-1">
                <a:solidFill>
                  <a:srgbClr val="1E1C11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Е</a:t>
            </a:r>
            <a:endParaRPr/>
          </a:p>
          <a:p>
            <a:pPr algn="ctr">
              <a:lnSpc>
                <a:spcPct val="100000"/>
              </a:lnSpc>
            </a:pPr>
            <a:r>
              <a:rPr lang="ru-RU" sz="3200" b="1" strike="noStrike" spc="-1">
                <a:solidFill>
                  <a:srgbClr val="1E1C11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М</a:t>
            </a:r>
            <a:endParaRPr/>
          </a:p>
          <a:p>
            <a:pPr algn="ctr">
              <a:lnSpc>
                <a:spcPct val="100000"/>
              </a:lnSpc>
            </a:pPr>
            <a:r>
              <a:rPr lang="ru-RU" sz="3200" b="1" strike="noStrike" spc="-1">
                <a:solidFill>
                  <a:srgbClr val="1E1C11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Ь</a:t>
            </a:r>
            <a:endParaRPr/>
          </a:p>
          <a:p>
            <a:pPr algn="ctr">
              <a:lnSpc>
                <a:spcPct val="100000"/>
              </a:lnSpc>
            </a:pPr>
            <a:r>
              <a:rPr lang="ru-RU" sz="3200" b="1" strike="noStrike" spc="-1">
                <a:solidFill>
                  <a:srgbClr val="1E1C11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Я</a:t>
            </a:r>
            <a:endParaRPr/>
          </a:p>
        </p:txBody>
      </p:sp>
      <p:sp>
        <p:nvSpPr>
          <p:cNvPr id="138" name="CustomShape 4"/>
          <p:cNvSpPr/>
          <p:nvPr/>
        </p:nvSpPr>
        <p:spPr>
          <a:xfrm>
            <a:off x="644400" y="2571840"/>
            <a:ext cx="363600" cy="518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800" b="1" strike="noStrike" spc="-1">
                <a:solidFill>
                  <a:srgbClr val="9C47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1</a:t>
            </a:r>
            <a:endParaRPr/>
          </a:p>
        </p:txBody>
      </p:sp>
      <p:sp>
        <p:nvSpPr>
          <p:cNvPr id="139" name="CustomShape 5"/>
          <p:cNvSpPr/>
          <p:nvPr/>
        </p:nvSpPr>
        <p:spPr>
          <a:xfrm>
            <a:off x="1787400" y="2571840"/>
            <a:ext cx="363600" cy="518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800" b="1" strike="noStrike" spc="-1">
                <a:solidFill>
                  <a:srgbClr val="9C47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2</a:t>
            </a:r>
            <a:endParaRPr/>
          </a:p>
        </p:txBody>
      </p:sp>
      <p:sp>
        <p:nvSpPr>
          <p:cNvPr id="140" name="CustomShape 6"/>
          <p:cNvSpPr/>
          <p:nvPr/>
        </p:nvSpPr>
        <p:spPr>
          <a:xfrm>
            <a:off x="2930400" y="2071800"/>
            <a:ext cx="363600" cy="518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800" b="1" strike="noStrike" spc="-1">
                <a:solidFill>
                  <a:srgbClr val="9C47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3</a:t>
            </a:r>
            <a:endParaRPr/>
          </a:p>
        </p:txBody>
      </p:sp>
      <p:sp>
        <p:nvSpPr>
          <p:cNvPr id="141" name="CustomShape 7"/>
          <p:cNvSpPr/>
          <p:nvPr/>
        </p:nvSpPr>
        <p:spPr>
          <a:xfrm>
            <a:off x="4073400" y="1571760"/>
            <a:ext cx="363600" cy="518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800" b="1" strike="noStrike" spc="-1">
                <a:solidFill>
                  <a:srgbClr val="9C47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4</a:t>
            </a:r>
            <a:endParaRPr/>
          </a:p>
        </p:txBody>
      </p:sp>
      <p:sp>
        <p:nvSpPr>
          <p:cNvPr id="142" name="CustomShape 8"/>
          <p:cNvSpPr/>
          <p:nvPr/>
        </p:nvSpPr>
        <p:spPr>
          <a:xfrm>
            <a:off x="5216400" y="500040"/>
            <a:ext cx="363600" cy="518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800" b="1" strike="noStrike" spc="-1">
                <a:solidFill>
                  <a:srgbClr val="9C47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5</a:t>
            </a:r>
            <a:endParaRPr/>
          </a:p>
        </p:txBody>
      </p:sp>
      <p:sp>
        <p:nvSpPr>
          <p:cNvPr id="143" name="CustomShape 9"/>
          <p:cNvSpPr/>
          <p:nvPr/>
        </p:nvSpPr>
        <p:spPr>
          <a:xfrm>
            <a:off x="6359400" y="2571840"/>
            <a:ext cx="363600" cy="518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800" b="1" strike="noStrike" spc="-1">
                <a:solidFill>
                  <a:srgbClr val="9C47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6</a:t>
            </a:r>
            <a:endParaRPr/>
          </a:p>
        </p:txBody>
      </p:sp>
      <p:sp>
        <p:nvSpPr>
          <p:cNvPr id="144" name="CustomShape 10"/>
          <p:cNvSpPr/>
          <p:nvPr/>
        </p:nvSpPr>
        <p:spPr>
          <a:xfrm>
            <a:off x="7502400" y="2071800"/>
            <a:ext cx="363600" cy="518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800" b="1" strike="noStrike" spc="-1">
                <a:solidFill>
                  <a:srgbClr val="9C47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7</a:t>
            </a:r>
            <a:endParaRPr/>
          </a:p>
        </p:txBody>
      </p:sp>
      <p:sp>
        <p:nvSpPr>
          <p:cNvPr id="145" name="CustomShape 11"/>
          <p:cNvSpPr/>
          <p:nvPr/>
        </p:nvSpPr>
        <p:spPr>
          <a:xfrm>
            <a:off x="2071800" y="2643120"/>
            <a:ext cx="499320" cy="3502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3200" b="1" strike="noStrike" spc="-1">
                <a:solidFill>
                  <a:srgbClr val="1E1C11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П</a:t>
            </a:r>
            <a:endParaRPr/>
          </a:p>
          <a:p>
            <a:pPr algn="ctr">
              <a:lnSpc>
                <a:spcPct val="100000"/>
              </a:lnSpc>
            </a:pPr>
            <a:r>
              <a:rPr lang="ru-RU" sz="3200" b="1" strike="noStrike" spc="-1">
                <a:solidFill>
                  <a:srgbClr val="1E1C11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О</a:t>
            </a:r>
            <a:endParaRPr/>
          </a:p>
          <a:p>
            <a:pPr algn="ctr">
              <a:lnSpc>
                <a:spcPct val="100000"/>
              </a:lnSpc>
            </a:pPr>
            <a:r>
              <a:rPr lang="ru-RU" sz="3200" b="1" strike="noStrike" spc="-1">
                <a:solidFill>
                  <a:srgbClr val="1E1C11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С</a:t>
            </a:r>
            <a:endParaRPr/>
          </a:p>
          <a:p>
            <a:pPr algn="ctr">
              <a:lnSpc>
                <a:spcPct val="100000"/>
              </a:lnSpc>
            </a:pPr>
            <a:r>
              <a:rPr lang="ru-RU" sz="3200" b="1" strike="noStrike" spc="-1">
                <a:solidFill>
                  <a:srgbClr val="1E1C11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О</a:t>
            </a:r>
            <a:endParaRPr/>
          </a:p>
          <a:p>
            <a:pPr algn="ctr">
              <a:lnSpc>
                <a:spcPct val="100000"/>
              </a:lnSpc>
            </a:pPr>
            <a:r>
              <a:rPr lang="ru-RU" sz="3200" b="1" strike="noStrike" spc="-1">
                <a:solidFill>
                  <a:srgbClr val="1E1C11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Б</a:t>
            </a:r>
            <a:endParaRPr/>
          </a:p>
          <a:p>
            <a:pPr algn="ctr">
              <a:lnSpc>
                <a:spcPct val="100000"/>
              </a:lnSpc>
            </a:pPr>
            <a:r>
              <a:rPr lang="ru-RU" sz="3200" b="1" strike="noStrike" spc="-1">
                <a:solidFill>
                  <a:srgbClr val="1E1C11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И</a:t>
            </a:r>
            <a:endParaRPr/>
          </a:p>
          <a:p>
            <a:pPr algn="ctr">
              <a:lnSpc>
                <a:spcPct val="100000"/>
              </a:lnSpc>
            </a:pPr>
            <a:r>
              <a:rPr lang="ru-RU" sz="3200" b="1" strike="noStrike" spc="-1">
                <a:solidFill>
                  <a:srgbClr val="1E1C11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Е</a:t>
            </a:r>
            <a:endParaRPr/>
          </a:p>
        </p:txBody>
      </p:sp>
      <p:sp>
        <p:nvSpPr>
          <p:cNvPr id="146" name="CustomShape 12"/>
          <p:cNvSpPr/>
          <p:nvPr/>
        </p:nvSpPr>
        <p:spPr>
          <a:xfrm>
            <a:off x="3214800" y="2143080"/>
            <a:ext cx="642240" cy="3989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3200" b="1" strike="noStrike" spc="-1">
                <a:solidFill>
                  <a:srgbClr val="1E1C11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З</a:t>
            </a:r>
            <a:endParaRPr/>
          </a:p>
          <a:p>
            <a:pPr algn="ctr">
              <a:lnSpc>
                <a:spcPct val="100000"/>
              </a:lnSpc>
            </a:pPr>
            <a:r>
              <a:rPr lang="ru-RU" sz="3200" b="1" strike="noStrike" spc="-1">
                <a:solidFill>
                  <a:srgbClr val="1E1C11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А</a:t>
            </a:r>
            <a:endParaRPr/>
          </a:p>
          <a:p>
            <a:pPr algn="ctr">
              <a:lnSpc>
                <a:spcPct val="100000"/>
              </a:lnSpc>
            </a:pPr>
            <a:r>
              <a:rPr lang="ru-RU" sz="3200" b="1" strike="noStrike" spc="-1">
                <a:solidFill>
                  <a:srgbClr val="1E1C11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Р</a:t>
            </a:r>
            <a:endParaRPr/>
          </a:p>
          <a:p>
            <a:pPr algn="ctr">
              <a:lnSpc>
                <a:spcPct val="100000"/>
              </a:lnSpc>
            </a:pPr>
            <a:r>
              <a:rPr lang="ru-RU" sz="3200" b="1" strike="noStrike" spc="-1">
                <a:solidFill>
                  <a:srgbClr val="1E1C11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П</a:t>
            </a:r>
            <a:endParaRPr/>
          </a:p>
          <a:p>
            <a:pPr algn="ctr">
              <a:lnSpc>
                <a:spcPct val="100000"/>
              </a:lnSpc>
            </a:pPr>
            <a:r>
              <a:rPr lang="ru-RU" sz="3200" b="1" strike="noStrike" spc="-1">
                <a:solidFill>
                  <a:srgbClr val="1E1C11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Л</a:t>
            </a:r>
            <a:endParaRPr/>
          </a:p>
          <a:p>
            <a:pPr algn="ctr">
              <a:lnSpc>
                <a:spcPct val="100000"/>
              </a:lnSpc>
            </a:pPr>
            <a:r>
              <a:rPr lang="ru-RU" sz="3200" b="1" strike="noStrike" spc="-1">
                <a:solidFill>
                  <a:srgbClr val="1E1C11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А</a:t>
            </a:r>
            <a:endParaRPr/>
          </a:p>
          <a:p>
            <a:pPr algn="ctr">
              <a:lnSpc>
                <a:spcPct val="100000"/>
              </a:lnSpc>
            </a:pPr>
            <a:r>
              <a:rPr lang="ru-RU" sz="3200" b="1" strike="noStrike" spc="-1">
                <a:solidFill>
                  <a:srgbClr val="1E1C11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Т</a:t>
            </a:r>
            <a:endParaRPr/>
          </a:p>
          <a:p>
            <a:pPr algn="ctr">
              <a:lnSpc>
                <a:spcPct val="100000"/>
              </a:lnSpc>
            </a:pPr>
            <a:r>
              <a:rPr lang="ru-RU" sz="3200" b="1" strike="noStrike" spc="-1">
                <a:solidFill>
                  <a:srgbClr val="1E1C11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А</a:t>
            </a:r>
            <a:endParaRPr/>
          </a:p>
        </p:txBody>
      </p:sp>
      <p:sp>
        <p:nvSpPr>
          <p:cNvPr id="147" name="CustomShape 13"/>
          <p:cNvSpPr/>
          <p:nvPr/>
        </p:nvSpPr>
        <p:spPr>
          <a:xfrm>
            <a:off x="4357800" y="1643040"/>
            <a:ext cx="642240" cy="3502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3200" b="1" strike="noStrike" spc="-1">
                <a:solidFill>
                  <a:srgbClr val="1E1C11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Р</a:t>
            </a:r>
            <a:endParaRPr/>
          </a:p>
          <a:p>
            <a:pPr algn="ctr">
              <a:lnSpc>
                <a:spcPct val="100000"/>
              </a:lnSpc>
            </a:pPr>
            <a:r>
              <a:rPr lang="ru-RU" sz="3200" b="1" strike="noStrike" spc="-1">
                <a:solidFill>
                  <a:srgbClr val="1E1C11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А</a:t>
            </a:r>
            <a:endParaRPr/>
          </a:p>
          <a:p>
            <a:pPr algn="ctr">
              <a:lnSpc>
                <a:spcPct val="100000"/>
              </a:lnSpc>
            </a:pPr>
            <a:r>
              <a:rPr lang="ru-RU" sz="3200" b="1" strike="noStrike" spc="-1">
                <a:solidFill>
                  <a:srgbClr val="1E1C11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С</a:t>
            </a:r>
            <a:endParaRPr/>
          </a:p>
          <a:p>
            <a:pPr algn="ctr">
              <a:lnSpc>
                <a:spcPct val="100000"/>
              </a:lnSpc>
            </a:pPr>
            <a:r>
              <a:rPr lang="ru-RU" sz="3200" b="1" strike="noStrike" spc="-1">
                <a:solidFill>
                  <a:srgbClr val="1E1C11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Х</a:t>
            </a:r>
            <a:endParaRPr/>
          </a:p>
          <a:p>
            <a:pPr algn="ctr">
              <a:lnSpc>
                <a:spcPct val="100000"/>
              </a:lnSpc>
            </a:pPr>
            <a:r>
              <a:rPr lang="ru-RU" sz="3200" b="1" strike="noStrike" spc="-1">
                <a:solidFill>
                  <a:srgbClr val="1E1C11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О</a:t>
            </a:r>
            <a:endParaRPr/>
          </a:p>
          <a:p>
            <a:pPr algn="ctr">
              <a:lnSpc>
                <a:spcPct val="100000"/>
              </a:lnSpc>
            </a:pPr>
            <a:r>
              <a:rPr lang="ru-RU" sz="3200" b="1" strike="noStrike" spc="-1">
                <a:solidFill>
                  <a:srgbClr val="1E1C11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Д</a:t>
            </a:r>
            <a:endParaRPr/>
          </a:p>
          <a:p>
            <a:pPr algn="ctr">
              <a:lnSpc>
                <a:spcPct val="100000"/>
              </a:lnSpc>
            </a:pPr>
            <a:r>
              <a:rPr lang="ru-RU" sz="3200" b="1" strike="noStrike" spc="-1">
                <a:solidFill>
                  <a:srgbClr val="1E1C11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Ы</a:t>
            </a:r>
            <a:endParaRPr/>
          </a:p>
        </p:txBody>
      </p:sp>
      <p:sp>
        <p:nvSpPr>
          <p:cNvPr id="148" name="CustomShape 14"/>
          <p:cNvSpPr/>
          <p:nvPr/>
        </p:nvSpPr>
        <p:spPr>
          <a:xfrm>
            <a:off x="5500800" y="571320"/>
            <a:ext cx="642240" cy="3014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3200" b="1" strike="noStrike" spc="-1">
                <a:solidFill>
                  <a:srgbClr val="1E1C11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П</a:t>
            </a:r>
            <a:endParaRPr/>
          </a:p>
          <a:p>
            <a:pPr algn="ctr">
              <a:lnSpc>
                <a:spcPct val="100000"/>
              </a:lnSpc>
            </a:pPr>
            <a:r>
              <a:rPr lang="ru-RU" sz="3200" b="1" strike="noStrike" spc="-1">
                <a:solidFill>
                  <a:srgbClr val="1E1C11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Е</a:t>
            </a:r>
            <a:endParaRPr/>
          </a:p>
          <a:p>
            <a:pPr algn="ctr">
              <a:lnSpc>
                <a:spcPct val="100000"/>
              </a:lnSpc>
            </a:pPr>
            <a:r>
              <a:rPr lang="ru-RU" sz="3200" b="1" strike="noStrike" spc="-1">
                <a:solidFill>
                  <a:srgbClr val="1E1C11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Н</a:t>
            </a:r>
            <a:endParaRPr/>
          </a:p>
          <a:p>
            <a:pPr algn="ctr">
              <a:lnSpc>
                <a:spcPct val="100000"/>
              </a:lnSpc>
            </a:pPr>
            <a:r>
              <a:rPr lang="ru-RU" sz="3200" b="1" strike="noStrike" spc="-1">
                <a:solidFill>
                  <a:srgbClr val="1E1C11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С</a:t>
            </a:r>
            <a:endParaRPr/>
          </a:p>
          <a:p>
            <a:pPr algn="ctr">
              <a:lnSpc>
                <a:spcPct val="100000"/>
              </a:lnSpc>
            </a:pPr>
            <a:r>
              <a:rPr lang="ru-RU" sz="3200" b="1" strike="noStrike" spc="-1">
                <a:solidFill>
                  <a:srgbClr val="1E1C11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И</a:t>
            </a:r>
            <a:endParaRPr/>
          </a:p>
          <a:p>
            <a:pPr algn="ctr">
              <a:lnSpc>
                <a:spcPct val="100000"/>
              </a:lnSpc>
            </a:pPr>
            <a:r>
              <a:rPr lang="ru-RU" sz="3200" b="1" strike="noStrike" spc="-1">
                <a:solidFill>
                  <a:srgbClr val="1E1C11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Я</a:t>
            </a:r>
            <a:endParaRPr/>
          </a:p>
        </p:txBody>
      </p:sp>
      <p:sp>
        <p:nvSpPr>
          <p:cNvPr id="149" name="CustomShape 15"/>
          <p:cNvSpPr/>
          <p:nvPr/>
        </p:nvSpPr>
        <p:spPr>
          <a:xfrm>
            <a:off x="6643800" y="2571840"/>
            <a:ext cx="642240" cy="3014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3200" b="1" strike="noStrike" spc="-1">
                <a:solidFill>
                  <a:srgbClr val="1E1C11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Б</a:t>
            </a:r>
            <a:endParaRPr/>
          </a:p>
          <a:p>
            <a:pPr algn="ctr">
              <a:lnSpc>
                <a:spcPct val="100000"/>
              </a:lnSpc>
            </a:pPr>
            <a:r>
              <a:rPr lang="ru-RU" sz="3200" b="1" strike="noStrike" spc="-1">
                <a:solidFill>
                  <a:srgbClr val="1E1C11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Ю</a:t>
            </a:r>
            <a:endParaRPr/>
          </a:p>
          <a:p>
            <a:pPr algn="ctr">
              <a:lnSpc>
                <a:spcPct val="100000"/>
              </a:lnSpc>
            </a:pPr>
            <a:r>
              <a:rPr lang="ru-RU" sz="3200" b="1" strike="noStrike" spc="-1">
                <a:solidFill>
                  <a:srgbClr val="1E1C11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Д</a:t>
            </a:r>
            <a:endParaRPr/>
          </a:p>
          <a:p>
            <a:pPr algn="ctr">
              <a:lnSpc>
                <a:spcPct val="100000"/>
              </a:lnSpc>
            </a:pPr>
            <a:r>
              <a:rPr lang="ru-RU" sz="3200" b="1" strike="noStrike" spc="-1">
                <a:solidFill>
                  <a:srgbClr val="1E1C11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Ж</a:t>
            </a:r>
            <a:endParaRPr/>
          </a:p>
          <a:p>
            <a:pPr algn="ctr">
              <a:lnSpc>
                <a:spcPct val="100000"/>
              </a:lnSpc>
            </a:pPr>
            <a:r>
              <a:rPr lang="ru-RU" sz="3200" b="1" strike="noStrike" spc="-1">
                <a:solidFill>
                  <a:srgbClr val="1E1C11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Е</a:t>
            </a:r>
            <a:endParaRPr/>
          </a:p>
          <a:p>
            <a:pPr algn="ctr">
              <a:lnSpc>
                <a:spcPct val="100000"/>
              </a:lnSpc>
            </a:pPr>
            <a:r>
              <a:rPr lang="ru-RU" sz="3200" b="1" strike="noStrike" spc="-1">
                <a:solidFill>
                  <a:srgbClr val="1E1C11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Т</a:t>
            </a:r>
            <a:endParaRPr/>
          </a:p>
        </p:txBody>
      </p:sp>
      <p:sp>
        <p:nvSpPr>
          <p:cNvPr id="150" name="CustomShape 16"/>
          <p:cNvSpPr/>
          <p:nvPr/>
        </p:nvSpPr>
        <p:spPr>
          <a:xfrm>
            <a:off x="7858080" y="2071800"/>
            <a:ext cx="642240" cy="3014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3200" b="1" strike="noStrike" spc="-1">
                <a:solidFill>
                  <a:srgbClr val="1E1C11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Д</a:t>
            </a:r>
            <a:endParaRPr/>
          </a:p>
          <a:p>
            <a:pPr algn="ctr">
              <a:lnSpc>
                <a:spcPct val="100000"/>
              </a:lnSpc>
            </a:pPr>
            <a:r>
              <a:rPr lang="ru-RU" sz="3200" b="1" strike="noStrike" spc="-1">
                <a:solidFill>
                  <a:srgbClr val="1E1C11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О</a:t>
            </a:r>
            <a:endParaRPr/>
          </a:p>
          <a:p>
            <a:pPr algn="ctr">
              <a:lnSpc>
                <a:spcPct val="100000"/>
              </a:lnSpc>
            </a:pPr>
            <a:r>
              <a:rPr lang="ru-RU" sz="3200" b="1" strike="noStrike" spc="-1">
                <a:solidFill>
                  <a:srgbClr val="1E1C11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Х</a:t>
            </a:r>
            <a:endParaRPr/>
          </a:p>
          <a:p>
            <a:pPr algn="ctr">
              <a:lnSpc>
                <a:spcPct val="100000"/>
              </a:lnSpc>
            </a:pPr>
            <a:r>
              <a:rPr lang="ru-RU" sz="3200" b="1" strike="noStrike" spc="-1">
                <a:solidFill>
                  <a:srgbClr val="1E1C11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О</a:t>
            </a:r>
            <a:endParaRPr/>
          </a:p>
          <a:p>
            <a:pPr algn="ctr">
              <a:lnSpc>
                <a:spcPct val="100000"/>
              </a:lnSpc>
            </a:pPr>
            <a:r>
              <a:rPr lang="ru-RU" sz="3200" b="1" strike="noStrike" spc="-1">
                <a:solidFill>
                  <a:srgbClr val="1E1C11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Д</a:t>
            </a:r>
            <a:endParaRPr/>
          </a:p>
          <a:p>
            <a:pPr algn="ctr">
              <a:lnSpc>
                <a:spcPct val="100000"/>
              </a:lnSpc>
            </a:pPr>
            <a:r>
              <a:rPr lang="ru-RU" sz="3200" b="1" strike="noStrike" spc="-1">
                <a:solidFill>
                  <a:srgbClr val="1E1C11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Ы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restart="whenNotActive" fill="hold" nodeType="interactiveSeq">
                <p:childTnLst>
                  <p:par>
                    <p:cTn id="3" fill="hold"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7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xit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>
              <p:cTn id="10" restart="whenNotActive" fill="hold" nodeType="interactiveSeq">
                <p:childTnLst>
                  <p:par>
                    <p:cTn id="11" fill="hold"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15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xit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>
              <p:cTn id="18" restart="whenNotActive" fill="hold" nodeType="interactiveSeq">
                <p:childTnLst>
                  <p:par>
                    <p:cTn id="19" fill="hold"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23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xit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>
              <p:cTn id="26" restart="whenNotActive" fill="hold" nodeType="interactiveSeq">
                <p:childTnLst>
                  <p:par>
                    <p:cTn id="27" fill="hold"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31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exit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>
              <p:cTn id="34" restart="whenNotActive" fill="hold" nodeType="interactiveSeq">
                <p:childTnLst>
                  <p:par>
                    <p:cTn id="35" fill="hold"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39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" presetClass="exit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>
              <p:cTn id="42" restart="whenNotActive" fill="hold" nodeType="interactiveSeq">
                <p:childTnLst>
                  <p:par>
                    <p:cTn id="43" fill="hold"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47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" presetClass="exit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>
              <p:cTn id="50" restart="whenNotActive" fill="hold" nodeType="interactiveSeq">
                <p:childTnLst>
                  <p:par>
                    <p:cTn id="51" fill="hold"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55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" presetClass="exit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>
              <p:cTn id="58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CustomShape 1"/>
          <p:cNvSpPr/>
          <p:nvPr/>
        </p:nvSpPr>
        <p:spPr>
          <a:xfrm>
            <a:off x="214200" y="214200"/>
            <a:ext cx="8714880" cy="6428880"/>
          </a:xfrm>
          <a:prstGeom prst="roundRect">
            <a:avLst>
              <a:gd name="adj" fmla="val 16667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2">
                <a:lumMod val="2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2" name="CustomShape 2"/>
          <p:cNvSpPr/>
          <p:nvPr/>
        </p:nvSpPr>
        <p:spPr>
          <a:xfrm>
            <a:off x="1386360" y="857160"/>
            <a:ext cx="6656040" cy="2560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5400" strike="noStrike" spc="-1">
                <a:solidFill>
                  <a:srgbClr val="030302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СПАСИБО</a:t>
            </a:r>
            <a:endParaRPr/>
          </a:p>
          <a:p>
            <a:pPr algn="ctr">
              <a:lnSpc>
                <a:spcPct val="100000"/>
              </a:lnSpc>
            </a:pPr>
            <a:r>
              <a:rPr lang="ru-RU" sz="5400" strike="noStrike" spc="-1">
                <a:solidFill>
                  <a:srgbClr val="030302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ЗА  ВНИМАНИЕ  И </a:t>
            </a:r>
            <a:endParaRPr/>
          </a:p>
          <a:p>
            <a:pPr algn="ctr">
              <a:lnSpc>
                <a:spcPct val="100000"/>
              </a:lnSpc>
            </a:pPr>
            <a:r>
              <a:rPr lang="ru-RU" sz="5400" strike="noStrike" spc="-1">
                <a:solidFill>
                  <a:srgbClr val="030302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ХОРОШУЮ РАБОТУ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CustomShape 1"/>
          <p:cNvSpPr/>
          <p:nvPr/>
        </p:nvSpPr>
        <p:spPr>
          <a:xfrm>
            <a:off x="214200" y="214200"/>
            <a:ext cx="8714880" cy="6428880"/>
          </a:xfrm>
          <a:prstGeom prst="roundRect">
            <a:avLst>
              <a:gd name="adj" fmla="val 16667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2">
                <a:lumMod val="2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2800" b="1" strike="noStrike" spc="-1">
                <a:solidFill>
                  <a:srgbClr val="1E1C11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r">
              <a:lnSpc>
                <a:spcPct val="100000"/>
              </a:lnSpc>
            </a:pPr>
            <a:r>
              <a:rPr lang="ru-RU" sz="2800" b="1" strike="noStrike" spc="-1">
                <a:solidFill>
                  <a:srgbClr val="0F1208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Авербах Бертольд, </a:t>
            </a:r>
            <a:endParaRPr/>
          </a:p>
          <a:p>
            <a:pPr algn="r">
              <a:lnSpc>
                <a:spcPct val="100000"/>
              </a:lnSpc>
            </a:pPr>
            <a:r>
              <a:rPr lang="ru-RU" sz="2800" b="1" strike="noStrike" spc="-1">
                <a:solidFill>
                  <a:srgbClr val="0F1208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писатель</a:t>
            </a:r>
            <a:endParaRPr/>
          </a:p>
        </p:txBody>
      </p:sp>
      <p:sp>
        <p:nvSpPr>
          <p:cNvPr id="82" name="CustomShape 2"/>
          <p:cNvSpPr/>
          <p:nvPr/>
        </p:nvSpPr>
        <p:spPr>
          <a:xfrm>
            <a:off x="465120" y="1571760"/>
            <a:ext cx="8343360" cy="1552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3200" b="1" strike="noStrike" spc="-1">
                <a:solidFill>
                  <a:srgbClr val="1E1C11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«Приобретение денег требует доблести;</a:t>
            </a:r>
            <a:endParaRPr/>
          </a:p>
          <a:p>
            <a:pPr algn="ctr">
              <a:lnSpc>
                <a:spcPct val="100000"/>
              </a:lnSpc>
            </a:pPr>
            <a:r>
              <a:rPr lang="ru-RU" sz="3200" b="1" strike="noStrike" spc="-1">
                <a:solidFill>
                  <a:srgbClr val="1E1C11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сохранение денег требует рассудительности;</a:t>
            </a:r>
            <a:endParaRPr/>
          </a:p>
          <a:p>
            <a:pPr algn="ctr">
              <a:lnSpc>
                <a:spcPct val="100000"/>
              </a:lnSpc>
            </a:pPr>
            <a:r>
              <a:rPr lang="ru-RU" sz="3200" b="1" strike="noStrike" spc="-1">
                <a:solidFill>
                  <a:srgbClr val="1E1C11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трата денег требует искусства»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CustomShape 1"/>
          <p:cNvSpPr/>
          <p:nvPr/>
        </p:nvSpPr>
        <p:spPr>
          <a:xfrm>
            <a:off x="214200" y="214200"/>
            <a:ext cx="8714880" cy="6428880"/>
          </a:xfrm>
          <a:prstGeom prst="roundRect">
            <a:avLst>
              <a:gd name="adj" fmla="val 16667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2">
                <a:lumMod val="2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4" name="CustomShape 2"/>
          <p:cNvSpPr/>
          <p:nvPr/>
        </p:nvSpPr>
        <p:spPr>
          <a:xfrm>
            <a:off x="2571840" y="3000240"/>
            <a:ext cx="4142520" cy="3071160"/>
          </a:xfrm>
          <a:prstGeom prst="roundRect">
            <a:avLst>
              <a:gd name="adj" fmla="val 16667"/>
            </a:avLst>
          </a:prstGeom>
          <a:blipFill>
            <a:blip r:embed="rId2"/>
            <a:stretch>
              <a:fillRect/>
            </a:stretch>
          </a:blipFill>
          <a:ln>
            <a:solidFill>
              <a:schemeClr val="bg2">
                <a:lumMod val="2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5" name="CustomShape 3"/>
          <p:cNvSpPr/>
          <p:nvPr/>
        </p:nvSpPr>
        <p:spPr>
          <a:xfrm rot="1954200">
            <a:off x="448560" y="1049760"/>
            <a:ext cx="3142440" cy="178524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70C0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3600" b="1" strike="noStrike" spc="-1">
                <a:solidFill>
                  <a:srgbClr val="0F1208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ДОХОДЫ</a:t>
            </a:r>
            <a:endParaRPr/>
          </a:p>
        </p:txBody>
      </p:sp>
      <p:sp>
        <p:nvSpPr>
          <p:cNvPr id="86" name="CustomShape 4"/>
          <p:cNvSpPr/>
          <p:nvPr/>
        </p:nvSpPr>
        <p:spPr>
          <a:xfrm rot="19492200">
            <a:off x="5772240" y="741600"/>
            <a:ext cx="3142440" cy="178524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3600" b="1" strike="noStrike" spc="-1">
                <a:solidFill>
                  <a:srgbClr val="0F1208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РАСХОДЫ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CustomShape 1"/>
          <p:cNvSpPr/>
          <p:nvPr/>
        </p:nvSpPr>
        <p:spPr>
          <a:xfrm>
            <a:off x="214200" y="214200"/>
            <a:ext cx="8643240" cy="6428880"/>
          </a:xfrm>
          <a:prstGeom prst="roundRect">
            <a:avLst>
              <a:gd name="adj" fmla="val 16667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2">
                <a:lumMod val="2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8" name="CustomShape 2"/>
          <p:cNvSpPr/>
          <p:nvPr/>
        </p:nvSpPr>
        <p:spPr>
          <a:xfrm>
            <a:off x="470160" y="1000080"/>
            <a:ext cx="7908840" cy="1004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6000" strike="noStrike" spc="-1">
                <a:solidFill>
                  <a:srgbClr val="0F0500"/>
                </a:solidFill>
                <a:uFill>
                  <a:solidFill>
                    <a:srgbClr val="FFFFFF"/>
                  </a:solidFill>
                </a:uFill>
                <a:latin typeface="Impact"/>
                <a:ea typeface="DejaVu Sans"/>
              </a:rPr>
              <a:t>СЕМЕЙНЫЙ           БЮДЖЕТ</a:t>
            </a:r>
            <a:endParaRPr/>
          </a:p>
        </p:txBody>
      </p:sp>
      <p:sp>
        <p:nvSpPr>
          <p:cNvPr id="89" name="CustomShape 3"/>
          <p:cNvSpPr/>
          <p:nvPr/>
        </p:nvSpPr>
        <p:spPr>
          <a:xfrm>
            <a:off x="2428920" y="2857320"/>
            <a:ext cx="4142520" cy="3071160"/>
          </a:xfrm>
          <a:prstGeom prst="roundRect">
            <a:avLst>
              <a:gd name="adj" fmla="val 16667"/>
            </a:avLst>
          </a:prstGeom>
          <a:blipFill>
            <a:blip r:embed="rId2"/>
            <a:stretch>
              <a:fillRect/>
            </a:stretch>
          </a:blipFill>
          <a:ln>
            <a:solidFill>
              <a:schemeClr val="bg2">
                <a:lumMod val="2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0" name="CustomShape 4"/>
          <p:cNvSpPr/>
          <p:nvPr/>
        </p:nvSpPr>
        <p:spPr>
          <a:xfrm>
            <a:off x="1857240" y="2357280"/>
            <a:ext cx="5214240" cy="4285440"/>
          </a:xfrm>
          <a:prstGeom prst="roundRect">
            <a:avLst>
              <a:gd name="adj" fmla="val 16667"/>
            </a:avLst>
          </a:prstGeom>
          <a:blipFill>
            <a:blip r:embed="rId3"/>
            <a:stretch>
              <a:fillRect/>
            </a:stretch>
          </a:blipFill>
          <a:ln>
            <a:solidFill>
              <a:schemeClr val="bg2">
                <a:lumMod val="2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str">
                                      <p:cBhvr additive="repl">
                                        <p:cTn id="6" dur="1000"/>
                                        <p:tgtEl>
                                          <p:spTgt spid="89"/>
                                        </p:tgtEl>
                                      </p:cBhvr>
                                      <p:tavLst>
                                        <p:tav tm="0">
                                          <p:val>
                                            <p:strVal val="width"/>
                                          </p:val>
                                        </p:tav>
                                        <p:tav tm="100000">
                                          <p:val>
                                            <p:strVal val="width*0.70"/>
                                          </p:val>
                                        </p:tav>
                                      </p:tavLst>
                                    </p:anim>
                                    <p:anim calcmode="lin" valueType="str">
                                      <p:cBhvr additive="repl">
                                        <p:cTn id="7" dur="1000"/>
                                        <p:tgtEl>
                                          <p:spTgt spid="89"/>
                                        </p:tgtEl>
                                      </p:cBhvr>
                                      <p:tavLst>
                                        <p:tav tm="0">
                                          <p:val>
                                            <p:strVal val="height"/>
                                          </p:val>
                                        </p:tav>
                                        <p:tav tm="100000">
                                          <p:val>
                                            <p:strVal val="height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8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2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53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str">
                                      <p:cBhvr additive="repl">
                                        <p:cTn id="16" dur="2000" fill="hold"/>
                                        <p:tgtEl>
                                          <p:spTgt spid="88"/>
                                        </p:tgtEl>
                                      </p:cBhvr>
                                      <p:tavLst>
                                        <p:tav tm="100000">
                                          <p:val>
                                            <p:strVal val="width"/>
                                          </p:val>
                                        </p:tav>
                                      </p:tavLst>
                                    </p:anim>
                                    <p:anim calcmode="lin" valueType="str">
                                      <p:cBhvr additive="repl">
                                        <p:cTn id="17" dur="2000" fill="hold"/>
                                        <p:tgtEl>
                                          <p:spTgt spid="88"/>
                                        </p:tgtEl>
                                      </p:cBhvr>
                                      <p:tavLst>
                                        <p:tav tm="100000">
                                          <p:val>
                                            <p:strVal val="height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8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CustomShape 1"/>
          <p:cNvSpPr/>
          <p:nvPr/>
        </p:nvSpPr>
        <p:spPr>
          <a:xfrm>
            <a:off x="214200" y="214200"/>
            <a:ext cx="8714880" cy="6428880"/>
          </a:xfrm>
          <a:prstGeom prst="roundRect">
            <a:avLst>
              <a:gd name="adj" fmla="val 16667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2">
                <a:lumMod val="2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2" name="CustomShape 2"/>
          <p:cNvSpPr/>
          <p:nvPr/>
        </p:nvSpPr>
        <p:spPr>
          <a:xfrm>
            <a:off x="3286080" y="5572080"/>
            <a:ext cx="2714040" cy="713520"/>
          </a:xfrm>
          <a:prstGeom prst="roundRect">
            <a:avLst>
              <a:gd name="adj" fmla="val 16667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2">
                <a:lumMod val="2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2800" b="1" strike="noStrike" spc="-1">
                <a:solidFill>
                  <a:srgbClr val="0F1208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ГОНОРАР</a:t>
            </a:r>
            <a:endParaRPr/>
          </a:p>
        </p:txBody>
      </p:sp>
      <p:sp>
        <p:nvSpPr>
          <p:cNvPr id="93" name="CustomShape 3"/>
          <p:cNvSpPr/>
          <p:nvPr/>
        </p:nvSpPr>
        <p:spPr>
          <a:xfrm>
            <a:off x="571320" y="428760"/>
            <a:ext cx="2571120" cy="713520"/>
          </a:xfrm>
          <a:prstGeom prst="roundRect">
            <a:avLst>
              <a:gd name="adj" fmla="val 16667"/>
            </a:avLst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bg2">
                <a:lumMod val="2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3200" b="1" strike="noStrike" spc="-1">
                <a:solidFill>
                  <a:srgbClr val="0F1208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ДОХОДЫ</a:t>
            </a:r>
            <a:endParaRPr/>
          </a:p>
        </p:txBody>
      </p:sp>
      <p:sp>
        <p:nvSpPr>
          <p:cNvPr id="94" name="CustomShape 4"/>
          <p:cNvSpPr/>
          <p:nvPr/>
        </p:nvSpPr>
        <p:spPr>
          <a:xfrm>
            <a:off x="6000840" y="428760"/>
            <a:ext cx="2571120" cy="71352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>
            <a:solidFill>
              <a:schemeClr val="bg2">
                <a:lumMod val="2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3200" b="1" strike="noStrike" spc="-1">
                <a:solidFill>
                  <a:srgbClr val="0F1208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РАСХОДЫ</a:t>
            </a:r>
            <a:endParaRPr/>
          </a:p>
        </p:txBody>
      </p:sp>
      <p:sp>
        <p:nvSpPr>
          <p:cNvPr id="95" name="CustomShape 5"/>
          <p:cNvSpPr/>
          <p:nvPr/>
        </p:nvSpPr>
        <p:spPr>
          <a:xfrm>
            <a:off x="3286080" y="5072040"/>
            <a:ext cx="2714040" cy="713520"/>
          </a:xfrm>
          <a:prstGeom prst="roundRect">
            <a:avLst>
              <a:gd name="adj" fmla="val 16667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2">
                <a:lumMod val="2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2800" b="1" strike="noStrike" spc="-1">
                <a:solidFill>
                  <a:srgbClr val="0F1208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ПОСОБИЕ</a:t>
            </a:r>
            <a:endParaRPr/>
          </a:p>
        </p:txBody>
      </p:sp>
      <p:sp>
        <p:nvSpPr>
          <p:cNvPr id="96" name="CustomShape 6"/>
          <p:cNvSpPr/>
          <p:nvPr/>
        </p:nvSpPr>
        <p:spPr>
          <a:xfrm>
            <a:off x="3286080" y="4572000"/>
            <a:ext cx="2714040" cy="713520"/>
          </a:xfrm>
          <a:prstGeom prst="roundRect">
            <a:avLst>
              <a:gd name="adj" fmla="val 16667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2">
                <a:lumMod val="2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2800" b="1" strike="noStrike" spc="-1">
                <a:solidFill>
                  <a:srgbClr val="0F1208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ПРЕМИЯ</a:t>
            </a:r>
            <a:endParaRPr/>
          </a:p>
        </p:txBody>
      </p:sp>
      <p:sp>
        <p:nvSpPr>
          <p:cNvPr id="97" name="CustomShape 7"/>
          <p:cNvSpPr/>
          <p:nvPr/>
        </p:nvSpPr>
        <p:spPr>
          <a:xfrm>
            <a:off x="3286080" y="4071960"/>
            <a:ext cx="2714040" cy="713520"/>
          </a:xfrm>
          <a:prstGeom prst="roundRect">
            <a:avLst>
              <a:gd name="adj" fmla="val 16667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2">
                <a:lumMod val="2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2800" b="1" strike="noStrike" spc="-1">
                <a:solidFill>
                  <a:srgbClr val="0F1208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ТРАНСПОРТ</a:t>
            </a:r>
            <a:endParaRPr/>
          </a:p>
        </p:txBody>
      </p:sp>
      <p:sp>
        <p:nvSpPr>
          <p:cNvPr id="98" name="CustomShape 8"/>
          <p:cNvSpPr/>
          <p:nvPr/>
        </p:nvSpPr>
        <p:spPr>
          <a:xfrm>
            <a:off x="3286080" y="3571920"/>
            <a:ext cx="2714040" cy="713520"/>
          </a:xfrm>
          <a:prstGeom prst="roundRect">
            <a:avLst>
              <a:gd name="adj" fmla="val 16667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2">
                <a:lumMod val="2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2800" b="1" strike="noStrike" spc="-1">
                <a:solidFill>
                  <a:srgbClr val="0F1208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ОДЕЖДА</a:t>
            </a:r>
            <a:endParaRPr/>
          </a:p>
        </p:txBody>
      </p:sp>
      <p:sp>
        <p:nvSpPr>
          <p:cNvPr id="99" name="CustomShape 9"/>
          <p:cNvSpPr/>
          <p:nvPr/>
        </p:nvSpPr>
        <p:spPr>
          <a:xfrm>
            <a:off x="3286080" y="3071880"/>
            <a:ext cx="2714040" cy="713520"/>
          </a:xfrm>
          <a:prstGeom prst="roundRect">
            <a:avLst>
              <a:gd name="adj" fmla="val 16667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2">
                <a:lumMod val="2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2800" b="1" strike="noStrike" spc="-1">
                <a:solidFill>
                  <a:srgbClr val="0F1208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СТИПЕНДИЯ</a:t>
            </a:r>
            <a:endParaRPr/>
          </a:p>
        </p:txBody>
      </p:sp>
      <p:sp>
        <p:nvSpPr>
          <p:cNvPr id="100" name="CustomShape 10"/>
          <p:cNvSpPr/>
          <p:nvPr/>
        </p:nvSpPr>
        <p:spPr>
          <a:xfrm>
            <a:off x="3286080" y="2571840"/>
            <a:ext cx="2714040" cy="713520"/>
          </a:xfrm>
          <a:prstGeom prst="roundRect">
            <a:avLst>
              <a:gd name="adj" fmla="val 16667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2">
                <a:lumMod val="2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2800" b="1" strike="noStrike" spc="-1">
                <a:solidFill>
                  <a:srgbClr val="0F1208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КВАРТПЛАТА</a:t>
            </a:r>
            <a:endParaRPr/>
          </a:p>
        </p:txBody>
      </p:sp>
      <p:sp>
        <p:nvSpPr>
          <p:cNvPr id="101" name="CustomShape 11"/>
          <p:cNvSpPr/>
          <p:nvPr/>
        </p:nvSpPr>
        <p:spPr>
          <a:xfrm>
            <a:off x="3286080" y="2071800"/>
            <a:ext cx="2714040" cy="713520"/>
          </a:xfrm>
          <a:prstGeom prst="roundRect">
            <a:avLst>
              <a:gd name="adj" fmla="val 16667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2">
                <a:lumMod val="2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2800" b="1" strike="noStrike" spc="-1">
                <a:solidFill>
                  <a:srgbClr val="0F1208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ПЕНСИЯ</a:t>
            </a:r>
            <a:endParaRPr/>
          </a:p>
        </p:txBody>
      </p:sp>
      <p:sp>
        <p:nvSpPr>
          <p:cNvPr id="102" name="CustomShape 12"/>
          <p:cNvSpPr/>
          <p:nvPr/>
        </p:nvSpPr>
        <p:spPr>
          <a:xfrm>
            <a:off x="3286080" y="1571760"/>
            <a:ext cx="2714040" cy="713520"/>
          </a:xfrm>
          <a:prstGeom prst="roundRect">
            <a:avLst>
              <a:gd name="adj" fmla="val 16667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2">
                <a:lumMod val="2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2800" b="1" strike="noStrike" spc="-1">
                <a:solidFill>
                  <a:srgbClr val="0F1208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ЕДА</a:t>
            </a:r>
            <a:endParaRPr/>
          </a:p>
        </p:txBody>
      </p:sp>
      <p:sp>
        <p:nvSpPr>
          <p:cNvPr id="103" name="CustomShape 13"/>
          <p:cNvSpPr/>
          <p:nvPr/>
        </p:nvSpPr>
        <p:spPr>
          <a:xfrm>
            <a:off x="3286080" y="1071720"/>
            <a:ext cx="2714040" cy="713520"/>
          </a:xfrm>
          <a:prstGeom prst="roundRect">
            <a:avLst>
              <a:gd name="adj" fmla="val 16667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2">
                <a:lumMod val="2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2800" b="1" strike="noStrike" spc="-1">
                <a:solidFill>
                  <a:srgbClr val="0F1208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ЗАРПЛАТА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3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3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3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4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CustomShape 1"/>
          <p:cNvSpPr/>
          <p:nvPr/>
        </p:nvSpPr>
        <p:spPr>
          <a:xfrm>
            <a:off x="357120" y="214200"/>
            <a:ext cx="4142520" cy="3071160"/>
          </a:xfrm>
          <a:prstGeom prst="roundRect">
            <a:avLst>
              <a:gd name="adj" fmla="val 16667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2">
                <a:lumMod val="2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5" name="CustomShape 2"/>
          <p:cNvSpPr/>
          <p:nvPr/>
        </p:nvSpPr>
        <p:spPr>
          <a:xfrm>
            <a:off x="357120" y="3500280"/>
            <a:ext cx="4142520" cy="3071160"/>
          </a:xfrm>
          <a:prstGeom prst="roundRect">
            <a:avLst>
              <a:gd name="adj" fmla="val 16667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2">
                <a:lumMod val="2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6" name="CustomShape 3"/>
          <p:cNvSpPr/>
          <p:nvPr/>
        </p:nvSpPr>
        <p:spPr>
          <a:xfrm>
            <a:off x="4714920" y="214200"/>
            <a:ext cx="4142520" cy="3071160"/>
          </a:xfrm>
          <a:prstGeom prst="roundRect">
            <a:avLst>
              <a:gd name="adj" fmla="val 16667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2">
                <a:lumMod val="2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7" name="CustomShape 4"/>
          <p:cNvSpPr/>
          <p:nvPr/>
        </p:nvSpPr>
        <p:spPr>
          <a:xfrm>
            <a:off x="4714920" y="3500280"/>
            <a:ext cx="4142520" cy="3071160"/>
          </a:xfrm>
          <a:prstGeom prst="roundRect">
            <a:avLst>
              <a:gd name="adj" fmla="val 16667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2">
                <a:lumMod val="2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8" name="CustomShape 5"/>
          <p:cNvSpPr/>
          <p:nvPr/>
        </p:nvSpPr>
        <p:spPr>
          <a:xfrm>
            <a:off x="571320" y="428760"/>
            <a:ext cx="3714120" cy="713520"/>
          </a:xfrm>
          <a:prstGeom prst="roundRect">
            <a:avLst>
              <a:gd name="adj" fmla="val 16667"/>
            </a:avLst>
          </a:prstGeom>
          <a:solidFill>
            <a:srgbClr val="A5C26A"/>
          </a:solidFill>
          <a:ln>
            <a:solidFill>
              <a:schemeClr val="bg2">
                <a:lumMod val="2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3200" b="1" strike="noStrike" spc="-1">
                <a:solidFill>
                  <a:srgbClr val="0F1208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семья Солнцевых</a:t>
            </a:r>
            <a:endParaRPr/>
          </a:p>
        </p:txBody>
      </p:sp>
      <p:sp>
        <p:nvSpPr>
          <p:cNvPr id="109" name="CustomShape 6"/>
          <p:cNvSpPr/>
          <p:nvPr/>
        </p:nvSpPr>
        <p:spPr>
          <a:xfrm>
            <a:off x="4929120" y="428760"/>
            <a:ext cx="3714120" cy="713520"/>
          </a:xfrm>
          <a:prstGeom prst="roundRect">
            <a:avLst>
              <a:gd name="adj" fmla="val 16667"/>
            </a:avLst>
          </a:prstGeom>
          <a:solidFill>
            <a:srgbClr val="A5C26A"/>
          </a:solidFill>
          <a:ln>
            <a:solidFill>
              <a:schemeClr val="bg2">
                <a:lumMod val="2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3200" b="1" strike="noStrike" spc="-1" dirty="0">
                <a:solidFill>
                  <a:srgbClr val="0F1208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семья </a:t>
            </a:r>
            <a:r>
              <a:rPr lang="ru-RU" sz="3200" b="1" strike="noStrike" spc="-1" dirty="0" err="1" smtClean="0">
                <a:solidFill>
                  <a:srgbClr val="0F1208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Пельмешкиных</a:t>
            </a:r>
            <a:endParaRPr dirty="0"/>
          </a:p>
        </p:txBody>
      </p:sp>
      <p:sp>
        <p:nvSpPr>
          <p:cNvPr id="110" name="CustomShape 7"/>
          <p:cNvSpPr/>
          <p:nvPr/>
        </p:nvSpPr>
        <p:spPr>
          <a:xfrm>
            <a:off x="571320" y="3714840"/>
            <a:ext cx="3714120" cy="713520"/>
          </a:xfrm>
          <a:prstGeom prst="roundRect">
            <a:avLst>
              <a:gd name="adj" fmla="val 16667"/>
            </a:avLst>
          </a:prstGeom>
          <a:solidFill>
            <a:srgbClr val="A5C26A"/>
          </a:solidFill>
          <a:ln>
            <a:solidFill>
              <a:schemeClr val="bg2">
                <a:lumMod val="2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3200" b="1" strike="noStrike" spc="-1" dirty="0">
                <a:solidFill>
                  <a:srgbClr val="0F1208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семья </a:t>
            </a:r>
            <a:r>
              <a:rPr lang="ru-RU" sz="3200" b="1" spc="-1" dirty="0" err="1" smtClean="0">
                <a:solidFill>
                  <a:srgbClr val="0F1208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Савергончиковых</a:t>
            </a:r>
            <a:endParaRPr dirty="0"/>
          </a:p>
        </p:txBody>
      </p:sp>
      <p:sp>
        <p:nvSpPr>
          <p:cNvPr id="111" name="CustomShape 8"/>
          <p:cNvSpPr/>
          <p:nvPr/>
        </p:nvSpPr>
        <p:spPr>
          <a:xfrm>
            <a:off x="4929120" y="3714840"/>
            <a:ext cx="3714120" cy="713520"/>
          </a:xfrm>
          <a:prstGeom prst="roundRect">
            <a:avLst>
              <a:gd name="adj" fmla="val 16667"/>
            </a:avLst>
          </a:prstGeom>
          <a:solidFill>
            <a:srgbClr val="A5C26A"/>
          </a:solidFill>
          <a:ln>
            <a:solidFill>
              <a:schemeClr val="bg2">
                <a:lumMod val="2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3200" b="1" strike="noStrike" spc="-1" dirty="0">
                <a:solidFill>
                  <a:srgbClr val="0F1208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семья </a:t>
            </a:r>
            <a:r>
              <a:rPr lang="ru-RU" sz="3200" b="1" spc="-1" dirty="0" smtClean="0">
                <a:solidFill>
                  <a:srgbClr val="0F1208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Брагиных</a:t>
            </a:r>
            <a:endParaRPr dirty="0"/>
          </a:p>
        </p:txBody>
      </p:sp>
      <p:sp>
        <p:nvSpPr>
          <p:cNvPr id="112" name="CustomShape 9"/>
          <p:cNvSpPr/>
          <p:nvPr/>
        </p:nvSpPr>
        <p:spPr>
          <a:xfrm>
            <a:off x="1071360" y="2357280"/>
            <a:ext cx="2714040" cy="713520"/>
          </a:xfrm>
          <a:prstGeom prst="roundRect">
            <a:avLst>
              <a:gd name="adj" fmla="val 16667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2">
                <a:lumMod val="2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3200" b="1" strike="noStrike" spc="-1">
                <a:solidFill>
                  <a:srgbClr val="0F1208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93 колобка</a:t>
            </a:r>
            <a:endParaRPr/>
          </a:p>
        </p:txBody>
      </p:sp>
      <p:sp>
        <p:nvSpPr>
          <p:cNvPr id="113" name="CustomShape 10"/>
          <p:cNvSpPr/>
          <p:nvPr/>
        </p:nvSpPr>
        <p:spPr>
          <a:xfrm>
            <a:off x="5429160" y="2357280"/>
            <a:ext cx="2856960" cy="713520"/>
          </a:xfrm>
          <a:prstGeom prst="roundRect">
            <a:avLst>
              <a:gd name="adj" fmla="val 16667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2">
                <a:lumMod val="2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3200" b="1" strike="noStrike" spc="-1">
                <a:solidFill>
                  <a:srgbClr val="0F1208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116 колобков</a:t>
            </a:r>
            <a:endParaRPr/>
          </a:p>
        </p:txBody>
      </p:sp>
      <p:sp>
        <p:nvSpPr>
          <p:cNvPr id="114" name="CustomShape 11"/>
          <p:cNvSpPr/>
          <p:nvPr/>
        </p:nvSpPr>
        <p:spPr>
          <a:xfrm>
            <a:off x="1071360" y="5643720"/>
            <a:ext cx="2856960" cy="713520"/>
          </a:xfrm>
          <a:prstGeom prst="roundRect">
            <a:avLst>
              <a:gd name="adj" fmla="val 16667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2">
                <a:lumMod val="2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3200" b="1" strike="noStrike" spc="-1">
                <a:solidFill>
                  <a:srgbClr val="0F1208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158 колобков</a:t>
            </a:r>
            <a:endParaRPr/>
          </a:p>
        </p:txBody>
      </p:sp>
      <p:sp>
        <p:nvSpPr>
          <p:cNvPr id="115" name="CustomShape 12"/>
          <p:cNvSpPr/>
          <p:nvPr/>
        </p:nvSpPr>
        <p:spPr>
          <a:xfrm>
            <a:off x="5429160" y="5643720"/>
            <a:ext cx="2856960" cy="713520"/>
          </a:xfrm>
          <a:prstGeom prst="roundRect">
            <a:avLst>
              <a:gd name="adj" fmla="val 16667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2">
                <a:lumMod val="2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3200" b="1" strike="noStrike" spc="-1">
                <a:solidFill>
                  <a:srgbClr val="0F1208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120 колобков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restart="whenNotActive" fill="hold" nodeType="interactiveSeq">
                <p:childTnLst>
                  <p:par>
                    <p:cTn id="3" fill="hold"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>
              <p:cTn id="8" restart="whenNotActive" fill="hold" nodeType="interactiveSeq">
                <p:childTnLst>
                  <p:par>
                    <p:cTn id="9" fill="hold"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3" dur="2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>
              <p:cTn id="14" restart="whenNotActive" fill="hold" nodeType="interactiveSeq">
                <p:childTnLst>
                  <p:par>
                    <p:cTn id="15" fill="hold"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9" dur="2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>
              <p:cTn id="20" restart="whenNotActive" fill="hold" nodeType="interactiveSeq">
                <p:childTnLst>
                  <p:par>
                    <p:cTn id="21" fill="hold"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5" dur="2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>
              <p:cTn id="26" restart="whenNotActive" fill="hold" nodeType="interactiveSeq">
                <p:childTnLst>
                  <p:par>
                    <p:cTn id="27" fill="hold"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31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>
              <p:cTn id="32" restart="whenNotActive" fill="hold" nodeType="interactiveSeq">
                <p:childTnLst>
                  <p:par>
                    <p:cTn id="33" fill="hold"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37" dur="2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>
              <p:cTn id="38" restart="whenNotActive" fill="hold" nodeType="interactiveSeq">
                <p:childTnLst>
                  <p:par>
                    <p:cTn id="39" fill="hold"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43" dur="2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>
              <p:cTn id="44" restart="whenNotActive" fill="hold" nodeType="interactiveSeq">
                <p:childTnLst>
                  <p:par>
                    <p:cTn id="45" fill="hold"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49" dur="2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>
              <p:cTn id="5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CustomShape 1"/>
          <p:cNvSpPr/>
          <p:nvPr/>
        </p:nvSpPr>
        <p:spPr>
          <a:xfrm>
            <a:off x="214200" y="214200"/>
            <a:ext cx="8714880" cy="6428880"/>
          </a:xfrm>
          <a:prstGeom prst="roundRect">
            <a:avLst>
              <a:gd name="adj" fmla="val 16667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2">
                <a:lumMod val="2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17" name="Picture 3"/>
          <p:cNvPicPr/>
          <p:nvPr/>
        </p:nvPicPr>
        <p:blipFill>
          <a:blip r:embed="rId2"/>
          <a:stretch/>
        </p:blipFill>
        <p:spPr>
          <a:xfrm>
            <a:off x="1357200" y="1785960"/>
            <a:ext cx="6458040" cy="294048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CustomShape 1"/>
          <p:cNvSpPr/>
          <p:nvPr/>
        </p:nvSpPr>
        <p:spPr>
          <a:xfrm>
            <a:off x="214200" y="214200"/>
            <a:ext cx="8714880" cy="6428880"/>
          </a:xfrm>
          <a:prstGeom prst="roundRect">
            <a:avLst>
              <a:gd name="adj" fmla="val 16667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2">
                <a:lumMod val="2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graphicFrame>
        <p:nvGraphicFramePr>
          <p:cNvPr id="119" name="Table 2"/>
          <p:cNvGraphicFramePr/>
          <p:nvPr/>
        </p:nvGraphicFramePr>
        <p:xfrm>
          <a:off x="357120" y="285840"/>
          <a:ext cx="8286480" cy="6217920"/>
        </p:xfrm>
        <a:graphic>
          <a:graphicData uri="http://schemas.openxmlformats.org/drawingml/2006/table">
            <a:tbl>
              <a:tblPr/>
              <a:tblGrid>
                <a:gridCol w="8571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149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84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859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92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800" b="1" strike="noStrike" spc="-1">
                          <a:solidFill>
                            <a:srgbClr val="1E1C11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1</a:t>
                      </a:r>
                      <a:endParaRPr/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FF3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800" b="1" strike="noStrike" spc="-1">
                          <a:solidFill>
                            <a:srgbClr val="1E1C11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БЫТОВАЯ ХИМИЯ </a:t>
                      </a:r>
                      <a:endParaRPr/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FF3E9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FF3E9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FF3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2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800" b="1" strike="noStrike" spc="-1">
                          <a:solidFill>
                            <a:srgbClr val="1E1C11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2</a:t>
                      </a:r>
                      <a:endParaRPr/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FF3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800" b="1" strike="noStrike" spc="-1">
                          <a:solidFill>
                            <a:srgbClr val="1E1C11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ВЕЛОСИПЕД</a:t>
                      </a:r>
                      <a:endParaRPr/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FF3E9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FF3E9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FF3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2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800" b="1" strike="noStrike" spc="-1">
                          <a:solidFill>
                            <a:srgbClr val="1E1C11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3</a:t>
                      </a:r>
                      <a:endParaRPr/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FF3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800" b="1" strike="noStrike" spc="-1">
                          <a:solidFill>
                            <a:srgbClr val="1E1C11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ДИСКИ </a:t>
                      </a:r>
                      <a:endParaRPr/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FF3E9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FF3E9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FF3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2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800" b="1" strike="noStrike" spc="-1">
                          <a:solidFill>
                            <a:srgbClr val="1E1C11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4</a:t>
                      </a:r>
                      <a:endParaRPr/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FF3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800" b="1" strike="noStrike" spc="-1">
                          <a:solidFill>
                            <a:srgbClr val="1E1C11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ЕДА </a:t>
                      </a:r>
                      <a:endParaRPr/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FF3E9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FF3E9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FF3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2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800" b="1" strike="noStrike" spc="-1">
                          <a:solidFill>
                            <a:srgbClr val="1E1C11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5</a:t>
                      </a:r>
                      <a:endParaRPr/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FF3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800" b="1" strike="noStrike" spc="-1">
                          <a:solidFill>
                            <a:srgbClr val="1E1C11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ИГРУШКИ</a:t>
                      </a:r>
                      <a:endParaRPr/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FF3E9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FF3E9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FF3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2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800" b="1" strike="noStrike" spc="-1">
                          <a:solidFill>
                            <a:srgbClr val="1E1C11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6</a:t>
                      </a:r>
                      <a:endParaRPr/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FF3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800" b="1" strike="noStrike" spc="-1">
                          <a:solidFill>
                            <a:srgbClr val="1E1C11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ПОХОД В МУЗЕЙ, КИНО</a:t>
                      </a:r>
                      <a:endParaRPr/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FF3E9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FF3E9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FF3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2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800" b="1" strike="noStrike" spc="-1">
                          <a:solidFill>
                            <a:srgbClr val="1E1C11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7</a:t>
                      </a:r>
                      <a:endParaRPr/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FF3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800" b="1" strike="noStrike" spc="-1">
                          <a:solidFill>
                            <a:srgbClr val="1E1C11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КВАРТПЛАТА </a:t>
                      </a:r>
                      <a:endParaRPr/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FF3E9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FF3E9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FF3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92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800" b="1" strike="noStrike" spc="-1">
                          <a:solidFill>
                            <a:srgbClr val="1E1C11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8</a:t>
                      </a:r>
                      <a:endParaRPr/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FF3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800" b="1" strike="noStrike" spc="-1">
                          <a:solidFill>
                            <a:srgbClr val="1E1C11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ТРАНСПОРТ </a:t>
                      </a:r>
                      <a:endParaRPr/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FF3E9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FF3E9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FF3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92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800" b="1" strike="noStrike" spc="-1">
                          <a:solidFill>
                            <a:srgbClr val="1E1C11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9</a:t>
                      </a:r>
                      <a:endParaRPr/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FF3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800" b="1" strike="noStrike" spc="-1">
                          <a:solidFill>
                            <a:srgbClr val="1E1C11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КОМПЬЮТЕР</a:t>
                      </a:r>
                      <a:endParaRPr/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FF3E9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FF3E9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FF3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92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800" b="1" strike="noStrike" spc="-1">
                          <a:solidFill>
                            <a:srgbClr val="1E1C11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10</a:t>
                      </a:r>
                      <a:endParaRPr/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FF3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800" b="1" strike="noStrike" spc="-1">
                          <a:solidFill>
                            <a:srgbClr val="1E1C11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МЕБЕЛЬ </a:t>
                      </a:r>
                      <a:endParaRPr/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FF3E9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FF3E9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FF3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92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800" b="1" strike="noStrike" spc="-1">
                          <a:solidFill>
                            <a:srgbClr val="1E1C11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11</a:t>
                      </a:r>
                      <a:endParaRPr/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FF3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800" b="1" strike="noStrike" spc="-1">
                          <a:solidFill>
                            <a:srgbClr val="1E1C11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ОБУВЬ, ОДЕЖДА</a:t>
                      </a:r>
                      <a:endParaRPr/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FF3E9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FF3E9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FF3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92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800" b="1" strike="noStrike" spc="-1">
                          <a:solidFill>
                            <a:srgbClr val="1E1C11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12</a:t>
                      </a:r>
                      <a:endParaRPr/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FF3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800" b="1" strike="noStrike" spc="-1">
                          <a:solidFill>
                            <a:srgbClr val="1E1C11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ОТДЫХ НА МОРЕ</a:t>
                      </a:r>
                      <a:endParaRPr/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FF3E9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FF3E9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FF3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CustomShape 1"/>
          <p:cNvSpPr/>
          <p:nvPr/>
        </p:nvSpPr>
        <p:spPr>
          <a:xfrm>
            <a:off x="214200" y="214200"/>
            <a:ext cx="8714880" cy="6428880"/>
          </a:xfrm>
          <a:prstGeom prst="roundRect">
            <a:avLst>
              <a:gd name="adj" fmla="val 16667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2">
                <a:lumMod val="2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1" name="CustomShape 2"/>
          <p:cNvSpPr/>
          <p:nvPr/>
        </p:nvSpPr>
        <p:spPr>
          <a:xfrm>
            <a:off x="6786720" y="2428920"/>
            <a:ext cx="2142360" cy="1856520"/>
          </a:xfrm>
          <a:prstGeom prst="roundRect">
            <a:avLst>
              <a:gd name="adj" fmla="val 16667"/>
            </a:avLst>
          </a:prstGeom>
          <a:blipFill>
            <a:blip r:embed="rId2"/>
            <a:stretch>
              <a:fillRect/>
            </a:stretch>
          </a:blipFill>
          <a:ln>
            <a:solidFill>
              <a:schemeClr val="bg2">
                <a:lumMod val="2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2" name="CustomShape 3"/>
          <p:cNvSpPr/>
          <p:nvPr/>
        </p:nvSpPr>
        <p:spPr>
          <a:xfrm>
            <a:off x="4929120" y="2500200"/>
            <a:ext cx="1571040" cy="1856520"/>
          </a:xfrm>
          <a:prstGeom prst="roundRect">
            <a:avLst>
              <a:gd name="adj" fmla="val 16667"/>
            </a:avLst>
          </a:prstGeom>
          <a:blipFill>
            <a:blip r:embed="rId3"/>
            <a:stretch>
              <a:fillRect/>
            </a:stretch>
          </a:blipFill>
          <a:ln>
            <a:solidFill>
              <a:schemeClr val="bg2">
                <a:lumMod val="2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3" name="CustomShape 4"/>
          <p:cNvSpPr/>
          <p:nvPr/>
        </p:nvSpPr>
        <p:spPr>
          <a:xfrm>
            <a:off x="2500200" y="214200"/>
            <a:ext cx="1928160" cy="1856520"/>
          </a:xfrm>
          <a:prstGeom prst="roundRect">
            <a:avLst>
              <a:gd name="adj" fmla="val 16667"/>
            </a:avLst>
          </a:prstGeom>
          <a:blipFill>
            <a:blip r:embed="rId4"/>
            <a:stretch>
              <a:fillRect/>
            </a:stretch>
          </a:blipFill>
          <a:ln>
            <a:solidFill>
              <a:schemeClr val="bg2">
                <a:lumMod val="2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4" name="CustomShape 5"/>
          <p:cNvSpPr/>
          <p:nvPr/>
        </p:nvSpPr>
        <p:spPr>
          <a:xfrm>
            <a:off x="214200" y="4786200"/>
            <a:ext cx="2142360" cy="1856520"/>
          </a:xfrm>
          <a:prstGeom prst="roundRect">
            <a:avLst>
              <a:gd name="adj" fmla="val 16667"/>
            </a:avLst>
          </a:prstGeom>
          <a:blipFill>
            <a:blip r:embed="rId5"/>
            <a:stretch>
              <a:fillRect/>
            </a:stretch>
          </a:blipFill>
          <a:ln>
            <a:solidFill>
              <a:schemeClr val="bg2">
                <a:lumMod val="2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5" name="CustomShape 6"/>
          <p:cNvSpPr/>
          <p:nvPr/>
        </p:nvSpPr>
        <p:spPr>
          <a:xfrm>
            <a:off x="6786720" y="214200"/>
            <a:ext cx="2142360" cy="1856520"/>
          </a:xfrm>
          <a:prstGeom prst="roundRect">
            <a:avLst>
              <a:gd name="adj" fmla="val 16667"/>
            </a:avLst>
          </a:prstGeom>
          <a:blipFill>
            <a:blip r:embed="rId6"/>
            <a:stretch>
              <a:fillRect/>
            </a:stretch>
          </a:blipFill>
          <a:ln>
            <a:solidFill>
              <a:schemeClr val="bg2">
                <a:lumMod val="2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6" name="CustomShape 7"/>
          <p:cNvSpPr/>
          <p:nvPr/>
        </p:nvSpPr>
        <p:spPr>
          <a:xfrm>
            <a:off x="4357800" y="4786200"/>
            <a:ext cx="2214000" cy="1856520"/>
          </a:xfrm>
          <a:prstGeom prst="roundRect">
            <a:avLst>
              <a:gd name="adj" fmla="val 16667"/>
            </a:avLst>
          </a:prstGeom>
          <a:blipFill>
            <a:blip r:embed="rId7"/>
            <a:stretch>
              <a:fillRect/>
            </a:stretch>
          </a:blipFill>
          <a:ln>
            <a:solidFill>
              <a:schemeClr val="bg2">
                <a:lumMod val="2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7" name="CustomShape 8"/>
          <p:cNvSpPr/>
          <p:nvPr/>
        </p:nvSpPr>
        <p:spPr>
          <a:xfrm>
            <a:off x="6786720" y="4786200"/>
            <a:ext cx="2142360" cy="1856520"/>
          </a:xfrm>
          <a:prstGeom prst="roundRect">
            <a:avLst>
              <a:gd name="adj" fmla="val 16667"/>
            </a:avLst>
          </a:prstGeom>
          <a:blipFill>
            <a:blip r:embed="rId8"/>
            <a:stretch>
              <a:fillRect/>
            </a:stretch>
          </a:blipFill>
          <a:ln>
            <a:solidFill>
              <a:schemeClr val="bg2">
                <a:lumMod val="2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8" name="CustomShape 9"/>
          <p:cNvSpPr/>
          <p:nvPr/>
        </p:nvSpPr>
        <p:spPr>
          <a:xfrm>
            <a:off x="4500720" y="214200"/>
            <a:ext cx="2142360" cy="1856520"/>
          </a:xfrm>
          <a:prstGeom prst="roundRect">
            <a:avLst>
              <a:gd name="adj" fmla="val 16667"/>
            </a:avLst>
          </a:prstGeom>
          <a:blipFill>
            <a:blip r:embed="rId9"/>
            <a:stretch>
              <a:fillRect/>
            </a:stretch>
          </a:blipFill>
          <a:ln>
            <a:solidFill>
              <a:schemeClr val="bg2">
                <a:lumMod val="2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9" name="CustomShape 10"/>
          <p:cNvSpPr/>
          <p:nvPr/>
        </p:nvSpPr>
        <p:spPr>
          <a:xfrm>
            <a:off x="214200" y="214200"/>
            <a:ext cx="2142360" cy="1856520"/>
          </a:xfrm>
          <a:prstGeom prst="roundRect">
            <a:avLst>
              <a:gd name="adj" fmla="val 16667"/>
            </a:avLst>
          </a:prstGeom>
          <a:blipFill>
            <a:blip r:embed="rId10"/>
            <a:stretch>
              <a:fillRect/>
            </a:stretch>
          </a:blipFill>
          <a:ln>
            <a:solidFill>
              <a:schemeClr val="bg2">
                <a:lumMod val="2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0" name="CustomShape 11"/>
          <p:cNvSpPr/>
          <p:nvPr/>
        </p:nvSpPr>
        <p:spPr>
          <a:xfrm>
            <a:off x="214200" y="2500200"/>
            <a:ext cx="2142360" cy="1856520"/>
          </a:xfrm>
          <a:prstGeom prst="roundRect">
            <a:avLst>
              <a:gd name="adj" fmla="val 16667"/>
            </a:avLst>
          </a:prstGeom>
          <a:blipFill>
            <a:blip r:embed="rId11"/>
            <a:stretch>
              <a:fillRect/>
            </a:stretch>
          </a:blipFill>
          <a:ln>
            <a:solidFill>
              <a:schemeClr val="bg2">
                <a:lumMod val="2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1" name="CustomShape 12"/>
          <p:cNvSpPr/>
          <p:nvPr/>
        </p:nvSpPr>
        <p:spPr>
          <a:xfrm>
            <a:off x="2571840" y="2500200"/>
            <a:ext cx="2142360" cy="1856520"/>
          </a:xfrm>
          <a:prstGeom prst="roundRect">
            <a:avLst>
              <a:gd name="adj" fmla="val 16667"/>
            </a:avLst>
          </a:prstGeom>
          <a:blipFill>
            <a:blip r:embed="rId12"/>
            <a:stretch>
              <a:fillRect/>
            </a:stretch>
          </a:blipFill>
          <a:ln>
            <a:solidFill>
              <a:schemeClr val="bg2">
                <a:lumMod val="2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2" name="CustomShape 13"/>
          <p:cNvSpPr/>
          <p:nvPr/>
        </p:nvSpPr>
        <p:spPr>
          <a:xfrm>
            <a:off x="2643120" y="4786200"/>
            <a:ext cx="1428120" cy="1856520"/>
          </a:xfrm>
          <a:prstGeom prst="roundRect">
            <a:avLst>
              <a:gd name="adj" fmla="val 16667"/>
            </a:avLst>
          </a:prstGeom>
          <a:blipFill>
            <a:blip r:embed="rId13"/>
            <a:stretch>
              <a:fillRect/>
            </a:stretch>
          </a:blipFill>
          <a:ln>
            <a:solidFill>
              <a:schemeClr val="bg2">
                <a:lumMod val="2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str">
                                      <p:cBhvr additive="repl">
                                        <p:cTn id="6" dur="1000"/>
                                        <p:tgtEl>
                                          <p:spTgt spid="128"/>
                                        </p:tgtEl>
                                      </p:cBhvr>
                                      <p:tavLst>
                                        <p:tav tm="0">
                                          <p:val>
                                            <p:strVal val="width"/>
                                          </p:val>
                                        </p:tav>
                                        <p:tav tm="100000">
                                          <p:val>
                                            <p:strVal val="width*0.70"/>
                                          </p:val>
                                        </p:tav>
                                      </p:tavLst>
                                    </p:anim>
                                    <p:anim calcmode="lin" valueType="str">
                                      <p:cBhvr additive="repl">
                                        <p:cTn id="7" dur="1000"/>
                                        <p:tgtEl>
                                          <p:spTgt spid="128"/>
                                        </p:tgtEl>
                                      </p:cBhvr>
                                      <p:tavLst>
                                        <p:tav tm="0">
                                          <p:val>
                                            <p:strVal val="height"/>
                                          </p:val>
                                        </p:tav>
                                        <p:tav tm="100000">
                                          <p:val>
                                            <p:strVal val="height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8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5" presetClass="exit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str">
                                      <p:cBhvr additive="repl">
                                        <p:cTn id="11" dur="1000"/>
                                        <p:tgtEl>
                                          <p:spTgt spid="121"/>
                                        </p:tgtEl>
                                      </p:cBhvr>
                                      <p:tavLst>
                                        <p:tav tm="0">
                                          <p:val>
                                            <p:strVal val="width"/>
                                          </p:val>
                                        </p:tav>
                                        <p:tav tm="100000">
                                          <p:val>
                                            <p:strVal val="width*0.70"/>
                                          </p:val>
                                        </p:tav>
                                      </p:tavLst>
                                    </p:anim>
                                    <p:anim calcmode="lin" valueType="str">
                                      <p:cBhvr additive="repl">
                                        <p:cTn id="12" dur="1000"/>
                                        <p:tgtEl>
                                          <p:spTgt spid="121"/>
                                        </p:tgtEl>
                                      </p:cBhvr>
                                      <p:tavLst>
                                        <p:tav tm="0">
                                          <p:val>
                                            <p:strVal val="height"/>
                                          </p:val>
                                        </p:tav>
                                        <p:tav tm="100000">
                                          <p:val>
                                            <p:strVal val="height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3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5" presetClass="exit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str">
                                      <p:cBhvr additive="repl">
                                        <p:cTn id="16" dur="1000"/>
                                        <p:tgtEl>
                                          <p:spTgt spid="131"/>
                                        </p:tgtEl>
                                      </p:cBhvr>
                                      <p:tavLst>
                                        <p:tav tm="0">
                                          <p:val>
                                            <p:strVal val="width"/>
                                          </p:val>
                                        </p:tav>
                                        <p:tav tm="100000">
                                          <p:val>
                                            <p:strVal val="width*0.70"/>
                                          </p:val>
                                        </p:tav>
                                      </p:tavLst>
                                    </p:anim>
                                    <p:anim calcmode="lin" valueType="str">
                                      <p:cBhvr additive="repl">
                                        <p:cTn id="17" dur="1000"/>
                                        <p:tgtEl>
                                          <p:spTgt spid="131"/>
                                        </p:tgtEl>
                                      </p:cBhvr>
                                      <p:tavLst>
                                        <p:tav tm="0">
                                          <p:val>
                                            <p:strVal val="height"/>
                                          </p:val>
                                        </p:tav>
                                        <p:tav tm="100000">
                                          <p:val>
                                            <p:strVal val="height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8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55" presetClass="exit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str">
                                      <p:cBhvr additive="repl">
                                        <p:cTn id="21" dur="1000"/>
                                        <p:tgtEl>
                                          <p:spTgt spid="123"/>
                                        </p:tgtEl>
                                      </p:cBhvr>
                                      <p:tavLst>
                                        <p:tav tm="0">
                                          <p:val>
                                            <p:strVal val="width"/>
                                          </p:val>
                                        </p:tav>
                                        <p:tav tm="100000">
                                          <p:val>
                                            <p:strVal val="width*0.70"/>
                                          </p:val>
                                        </p:tav>
                                      </p:tavLst>
                                    </p:anim>
                                    <p:anim calcmode="lin" valueType="str">
                                      <p:cBhvr additive="repl">
                                        <p:cTn id="22" dur="1000"/>
                                        <p:tgtEl>
                                          <p:spTgt spid="123"/>
                                        </p:tgtEl>
                                      </p:cBhvr>
                                      <p:tavLst>
                                        <p:tav tm="0">
                                          <p:val>
                                            <p:strVal val="height"/>
                                          </p:val>
                                        </p:tav>
                                        <p:tav tm="100000">
                                          <p:val>
                                            <p:strVal val="height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3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5" presetClass="exit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str">
                                      <p:cBhvr additive="repl">
                                        <p:cTn id="26" dur="1000"/>
                                        <p:tgtEl>
                                          <p:spTgt spid="130"/>
                                        </p:tgtEl>
                                      </p:cBhvr>
                                      <p:tavLst>
                                        <p:tav tm="0">
                                          <p:val>
                                            <p:strVal val="width"/>
                                          </p:val>
                                        </p:tav>
                                        <p:tav tm="100000">
                                          <p:val>
                                            <p:strVal val="width*0.70"/>
                                          </p:val>
                                        </p:tav>
                                      </p:tavLst>
                                    </p:anim>
                                    <p:anim calcmode="lin" valueType="str">
                                      <p:cBhvr additive="repl">
                                        <p:cTn id="27" dur="1000"/>
                                        <p:tgtEl>
                                          <p:spTgt spid="130"/>
                                        </p:tgtEl>
                                      </p:cBhvr>
                                      <p:tavLst>
                                        <p:tav tm="0">
                                          <p:val>
                                            <p:strVal val="height"/>
                                          </p:val>
                                        </p:tav>
                                        <p:tav tm="100000">
                                          <p:val>
                                            <p:strVal val="height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8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55" presetClass="exit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str">
                                      <p:cBhvr additive="repl">
                                        <p:cTn id="31" dur="1000"/>
                                        <p:tgtEl>
                                          <p:spTgt spid="126"/>
                                        </p:tgtEl>
                                      </p:cBhvr>
                                      <p:tavLst>
                                        <p:tav tm="0">
                                          <p:val>
                                            <p:strVal val="width"/>
                                          </p:val>
                                        </p:tav>
                                        <p:tav tm="100000">
                                          <p:val>
                                            <p:strVal val="width*0.70"/>
                                          </p:val>
                                        </p:tav>
                                      </p:tavLst>
                                    </p:anim>
                                    <p:anim calcmode="lin" valueType="str">
                                      <p:cBhvr additive="repl">
                                        <p:cTn id="32" dur="1000"/>
                                        <p:tgtEl>
                                          <p:spTgt spid="126"/>
                                        </p:tgtEl>
                                      </p:cBhvr>
                                      <p:tavLst>
                                        <p:tav tm="0">
                                          <p:val>
                                            <p:strVal val="height"/>
                                          </p:val>
                                        </p:tav>
                                        <p:tav tm="100000">
                                          <p:val>
                                            <p:strVal val="height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33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2734</TotalTime>
  <Words>214</Words>
  <Application>Microsoft Office PowerPoint</Application>
  <PresentationFormat>Экран (4:3)</PresentationFormat>
  <Paragraphs>200</Paragraphs>
  <Slides>12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12</vt:i4>
      </vt:variant>
    </vt:vector>
  </HeadingPairs>
  <TitlesOfParts>
    <vt:vector size="20" baseType="lpstr">
      <vt:lpstr>Arial</vt:lpstr>
      <vt:lpstr>Calibri</vt:lpstr>
      <vt:lpstr>DejaVu Sans</vt:lpstr>
      <vt:lpstr>Impact</vt:lpstr>
      <vt:lpstr>StarSymbol</vt:lpstr>
      <vt:lpstr>Times New Roman</vt:lpstr>
      <vt:lpstr>Office Theme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Sony</dc:creator>
  <cp:lastModifiedBy>андрей александров</cp:lastModifiedBy>
  <cp:revision>232</cp:revision>
  <dcterms:created xsi:type="dcterms:W3CDTF">2010-11-22T20:42:28Z</dcterms:created>
  <dcterms:modified xsi:type="dcterms:W3CDTF">2018-10-16T17:48:30Z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1</vt:i4>
  </property>
  <property fmtid="{D5CDD505-2E9C-101B-9397-08002B2CF9AE}" pid="7" name="Notes">
    <vt:i4>1</vt:i4>
  </property>
  <property fmtid="{D5CDD505-2E9C-101B-9397-08002B2CF9AE}" pid="8" name="PresentationFormat">
    <vt:lpwstr>Экран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16</vt:i4>
  </property>
</Properties>
</file>