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9" r:id="rId2"/>
    <p:sldMasterId id="2147483705" r:id="rId3"/>
    <p:sldMasterId id="2147483727" r:id="rId4"/>
  </p:sldMasterIdLst>
  <p:notesMasterIdLst>
    <p:notesMasterId r:id="rId26"/>
  </p:notesMasterIdLst>
  <p:handoutMasterIdLst>
    <p:handoutMasterId r:id="rId27"/>
  </p:handoutMasterIdLst>
  <p:sldIdLst>
    <p:sldId id="285" r:id="rId5"/>
    <p:sldId id="332" r:id="rId6"/>
    <p:sldId id="336" r:id="rId7"/>
    <p:sldId id="324" r:id="rId8"/>
    <p:sldId id="287" r:id="rId9"/>
    <p:sldId id="330" r:id="rId10"/>
    <p:sldId id="339" r:id="rId11"/>
    <p:sldId id="340" r:id="rId12"/>
    <p:sldId id="349" r:id="rId13"/>
    <p:sldId id="345" r:id="rId14"/>
    <p:sldId id="314" r:id="rId15"/>
    <p:sldId id="303" r:id="rId16"/>
    <p:sldId id="322" r:id="rId17"/>
    <p:sldId id="341" r:id="rId18"/>
    <p:sldId id="308" r:id="rId19"/>
    <p:sldId id="319" r:id="rId20"/>
    <p:sldId id="315" r:id="rId21"/>
    <p:sldId id="320" r:id="rId22"/>
    <p:sldId id="342" r:id="rId23"/>
    <p:sldId id="343" r:id="rId24"/>
    <p:sldId id="286" r:id="rId25"/>
  </p:sldIdLst>
  <p:sldSz cx="10688638" cy="7562850"/>
  <p:notesSz cx="6858000" cy="9947275"/>
  <p:defaultTextStyle>
    <a:defPPr>
      <a:defRPr lang="ru-RU"/>
    </a:defPPr>
    <a:lvl1pPr marL="0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B70FF24-6E16-4AE2-9162-BD2D5C109F93}">
          <p14:sldIdLst>
            <p14:sldId id="285"/>
            <p14:sldId id="332"/>
            <p14:sldId id="336"/>
            <p14:sldId id="324"/>
            <p14:sldId id="287"/>
            <p14:sldId id="330"/>
            <p14:sldId id="339"/>
            <p14:sldId id="340"/>
            <p14:sldId id="349"/>
            <p14:sldId id="345"/>
            <p14:sldId id="314"/>
            <p14:sldId id="303"/>
            <p14:sldId id="322"/>
            <p14:sldId id="341"/>
            <p14:sldId id="308"/>
            <p14:sldId id="319"/>
            <p14:sldId id="315"/>
            <p14:sldId id="320"/>
            <p14:sldId id="342"/>
            <p14:sldId id="343"/>
            <p14:sldId id="286"/>
          </p14:sldIdLst>
        </p14:section>
        <p14:section name="Раздел без заголовка" id="{237E0539-133E-48AA-82FC-353F3F08FA40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rgey Sbitnev 2" initials="SS2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7168"/>
    <a:srgbClr val="4CAF90"/>
    <a:srgbClr val="68AF90"/>
    <a:srgbClr val="5AB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7" autoAdjust="0"/>
    <p:restoredTop sz="94194" autoAdjust="0"/>
  </p:normalViewPr>
  <p:slideViewPr>
    <p:cSldViewPr snapToGrid="0" snapToObjects="1">
      <p:cViewPr>
        <p:scale>
          <a:sx n="100" d="100"/>
          <a:sy n="100" d="100"/>
        </p:scale>
        <p:origin x="-1332" y="-90"/>
      </p:cViewPr>
      <p:guideLst>
        <p:guide orient="horz" pos="2382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-3960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25CD66-D7D7-44A2-98F3-7E7AC078A975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ADC231-E613-4E06-A8A3-5BCC2699E0FE}">
      <dgm:prSet phldrT="[Текст]" custT="1"/>
      <dgm:spPr/>
      <dgm:t>
        <a:bodyPr/>
        <a:lstStyle/>
        <a:p>
          <a:r>
            <a:rPr lang="ru-RU" sz="2800" b="1" u="none" dirty="0" smtClean="0">
              <a:solidFill>
                <a:srgbClr val="4CAF90"/>
              </a:solidFill>
            </a:rPr>
            <a:t>Обязательная часть</a:t>
          </a:r>
          <a:r>
            <a:rPr lang="ru-RU" sz="2800" b="1" u="sng" dirty="0" smtClean="0">
              <a:solidFill>
                <a:srgbClr val="4CAF90"/>
              </a:solidFill>
            </a:rPr>
            <a:t> </a:t>
          </a:r>
          <a:endParaRPr lang="ru-RU" sz="2800" b="1" u="sng" dirty="0">
            <a:solidFill>
              <a:srgbClr val="4CAF90"/>
            </a:solidFill>
          </a:endParaRPr>
        </a:p>
      </dgm:t>
    </dgm:pt>
    <dgm:pt modelId="{5E169C60-BF4D-41AE-8A45-D8FC67F8E5E1}" type="parTrans" cxnId="{43BFD6B4-0587-407D-B427-EA4C4701E85D}">
      <dgm:prSet/>
      <dgm:spPr/>
      <dgm:t>
        <a:bodyPr/>
        <a:lstStyle/>
        <a:p>
          <a:endParaRPr lang="ru-RU"/>
        </a:p>
      </dgm:t>
    </dgm:pt>
    <dgm:pt modelId="{98E51314-FBD0-4EF3-B1D5-144181EFB6BC}" type="sibTrans" cxnId="{43BFD6B4-0587-407D-B427-EA4C4701E85D}">
      <dgm:prSet/>
      <dgm:spPr/>
      <dgm:t>
        <a:bodyPr/>
        <a:lstStyle/>
        <a:p>
          <a:endParaRPr lang="ru-RU"/>
        </a:p>
      </dgm:t>
    </dgm:pt>
    <dgm:pt modelId="{8192D597-597A-4790-88A2-9C0CB1F032FF}">
      <dgm:prSet phldrT="[Текст]" custT="1"/>
      <dgm:spPr/>
      <dgm:t>
        <a:bodyPr/>
        <a:lstStyle/>
        <a:p>
          <a:r>
            <a:rPr lang="ru-RU" sz="3600" b="1" dirty="0" smtClean="0">
              <a:solidFill>
                <a:srgbClr val="4CAF90"/>
              </a:solidFill>
            </a:rPr>
            <a:t>60-70%</a:t>
          </a:r>
          <a:endParaRPr lang="ru-RU" sz="3600" b="1" dirty="0">
            <a:solidFill>
              <a:srgbClr val="4CAF90"/>
            </a:solidFill>
          </a:endParaRPr>
        </a:p>
      </dgm:t>
    </dgm:pt>
    <dgm:pt modelId="{50CD5838-97DF-4EB5-B81B-8CD3BFDB11D8}" type="parTrans" cxnId="{3B60630A-DE8F-4A6E-A316-67900C85A756}">
      <dgm:prSet/>
      <dgm:spPr/>
      <dgm:t>
        <a:bodyPr/>
        <a:lstStyle/>
        <a:p>
          <a:endParaRPr lang="ru-RU"/>
        </a:p>
      </dgm:t>
    </dgm:pt>
    <dgm:pt modelId="{DDDBE631-9BC9-49D1-B61B-3DF7667B1E50}" type="sibTrans" cxnId="{3B60630A-DE8F-4A6E-A316-67900C85A756}">
      <dgm:prSet/>
      <dgm:spPr/>
      <dgm:t>
        <a:bodyPr/>
        <a:lstStyle/>
        <a:p>
          <a:endParaRPr lang="ru-RU"/>
        </a:p>
      </dgm:t>
    </dgm:pt>
    <dgm:pt modelId="{08B9D6D2-253C-45E7-ABCB-14DB818EDF28}">
      <dgm:prSet phldrT="[Текст]"/>
      <dgm:spPr/>
      <dgm:t>
        <a:bodyPr/>
        <a:lstStyle/>
        <a:p>
          <a:r>
            <a:rPr lang="ru-RU" b="1" dirty="0" smtClean="0">
              <a:solidFill>
                <a:srgbClr val="4CAF90"/>
              </a:solidFill>
            </a:rPr>
            <a:t>Обязательные предметы</a:t>
          </a:r>
          <a:endParaRPr lang="ru-RU" b="1" dirty="0">
            <a:solidFill>
              <a:srgbClr val="4CAF90"/>
            </a:solidFill>
          </a:endParaRPr>
        </a:p>
      </dgm:t>
    </dgm:pt>
    <dgm:pt modelId="{C99913F7-0425-44DB-9609-EDC01B5A86AF}" type="parTrans" cxnId="{0BC705EB-BB1A-44F5-8701-DA577E359C3D}">
      <dgm:prSet/>
      <dgm:spPr/>
      <dgm:t>
        <a:bodyPr/>
        <a:lstStyle/>
        <a:p>
          <a:endParaRPr lang="ru-RU"/>
        </a:p>
      </dgm:t>
    </dgm:pt>
    <dgm:pt modelId="{550EA7E2-CA26-4650-A2B0-2DD5139B5333}" type="sibTrans" cxnId="{0BC705EB-BB1A-44F5-8701-DA577E359C3D}">
      <dgm:prSet/>
      <dgm:spPr/>
      <dgm:t>
        <a:bodyPr/>
        <a:lstStyle/>
        <a:p>
          <a:endParaRPr lang="ru-RU"/>
        </a:p>
      </dgm:t>
    </dgm:pt>
    <dgm:pt modelId="{EBC2E80D-ED4D-44AD-AB5A-D29E4C799037}">
      <dgm:prSet phldrT="[Текст]"/>
      <dgm:spPr/>
      <dgm:t>
        <a:bodyPr/>
        <a:lstStyle/>
        <a:p>
          <a:r>
            <a:rPr lang="ru-RU" b="1" dirty="0" smtClean="0">
              <a:solidFill>
                <a:srgbClr val="4CAF90"/>
              </a:solidFill>
            </a:rPr>
            <a:t>Обязательные экзамены ОГЭ, ЕГЭ, олимпиады.</a:t>
          </a:r>
          <a:endParaRPr lang="ru-RU" b="1" dirty="0">
            <a:solidFill>
              <a:srgbClr val="4CAF90"/>
            </a:solidFill>
          </a:endParaRPr>
        </a:p>
      </dgm:t>
    </dgm:pt>
    <dgm:pt modelId="{364F4FE3-9898-46B4-BA40-F3339C668F76}" type="parTrans" cxnId="{8A87C129-16BA-4CBB-B93E-FC0622C8CC53}">
      <dgm:prSet/>
      <dgm:spPr/>
      <dgm:t>
        <a:bodyPr/>
        <a:lstStyle/>
        <a:p>
          <a:endParaRPr lang="ru-RU"/>
        </a:p>
      </dgm:t>
    </dgm:pt>
    <dgm:pt modelId="{027CCAC7-0536-4B3A-850B-111AF1CE7EDE}" type="sibTrans" cxnId="{8A87C129-16BA-4CBB-B93E-FC0622C8CC53}">
      <dgm:prSet/>
      <dgm:spPr/>
      <dgm:t>
        <a:bodyPr/>
        <a:lstStyle/>
        <a:p>
          <a:endParaRPr lang="ru-RU"/>
        </a:p>
      </dgm:t>
    </dgm:pt>
    <dgm:pt modelId="{CE42B0F3-9768-471B-B4A6-C325662C9AC7}">
      <dgm:prSet phldrT="[Текст]"/>
      <dgm:spPr/>
      <dgm:t>
        <a:bodyPr/>
        <a:lstStyle/>
        <a:p>
          <a:r>
            <a:rPr lang="ru-RU" b="1" u="none" dirty="0" smtClean="0">
              <a:solidFill>
                <a:srgbClr val="4CAF90"/>
              </a:solidFill>
            </a:rPr>
            <a:t>Часть, формируемая участниками образовательных отношений</a:t>
          </a:r>
          <a:endParaRPr lang="ru-RU" b="1" u="none" dirty="0">
            <a:solidFill>
              <a:srgbClr val="4CAF90"/>
            </a:solidFill>
          </a:endParaRPr>
        </a:p>
      </dgm:t>
    </dgm:pt>
    <dgm:pt modelId="{9016A510-0325-4975-8F89-36222FCE72F3}" type="parTrans" cxnId="{31802A19-BC12-4B68-91CD-CA3F7FB1E4B6}">
      <dgm:prSet/>
      <dgm:spPr/>
      <dgm:t>
        <a:bodyPr/>
        <a:lstStyle/>
        <a:p>
          <a:endParaRPr lang="ru-RU"/>
        </a:p>
      </dgm:t>
    </dgm:pt>
    <dgm:pt modelId="{20F07CD0-9EEE-40FA-AC32-68712F05A891}" type="sibTrans" cxnId="{31802A19-BC12-4B68-91CD-CA3F7FB1E4B6}">
      <dgm:prSet/>
      <dgm:spPr/>
      <dgm:t>
        <a:bodyPr/>
        <a:lstStyle/>
        <a:p>
          <a:endParaRPr lang="ru-RU"/>
        </a:p>
      </dgm:t>
    </dgm:pt>
    <dgm:pt modelId="{8CF5D187-782D-4615-9B07-2BA5F6688BD3}">
      <dgm:prSet phldrT="[Текст]" custT="1"/>
      <dgm:spPr/>
      <dgm:t>
        <a:bodyPr/>
        <a:lstStyle/>
        <a:p>
          <a:r>
            <a:rPr lang="ru-RU" sz="3600" b="1" dirty="0" smtClean="0">
              <a:solidFill>
                <a:srgbClr val="4CAF90"/>
              </a:solidFill>
            </a:rPr>
            <a:t>30-40%</a:t>
          </a:r>
          <a:endParaRPr lang="ru-RU" sz="3600" b="1" dirty="0">
            <a:solidFill>
              <a:srgbClr val="4CAF90"/>
            </a:solidFill>
          </a:endParaRPr>
        </a:p>
      </dgm:t>
    </dgm:pt>
    <dgm:pt modelId="{B7DA258E-3073-4BBB-9439-CCC744251026}" type="parTrans" cxnId="{AB432B77-BDD2-4C43-A6B7-A1FCCAD6C7A9}">
      <dgm:prSet/>
      <dgm:spPr/>
      <dgm:t>
        <a:bodyPr/>
        <a:lstStyle/>
        <a:p>
          <a:endParaRPr lang="ru-RU"/>
        </a:p>
      </dgm:t>
    </dgm:pt>
    <dgm:pt modelId="{0AF574BA-9B09-4C73-A6B6-C2E5DF62FFD2}" type="sibTrans" cxnId="{AB432B77-BDD2-4C43-A6B7-A1FCCAD6C7A9}">
      <dgm:prSet/>
      <dgm:spPr/>
      <dgm:t>
        <a:bodyPr/>
        <a:lstStyle/>
        <a:p>
          <a:endParaRPr lang="ru-RU"/>
        </a:p>
      </dgm:t>
    </dgm:pt>
    <dgm:pt modelId="{06716228-A51D-430C-8AC0-5C9D7496AB2D}">
      <dgm:prSet phldrT="[Текст]"/>
      <dgm:spPr/>
      <dgm:t>
        <a:bodyPr/>
        <a:lstStyle/>
        <a:p>
          <a:r>
            <a:rPr lang="ru-RU" b="1" dirty="0" smtClean="0">
              <a:solidFill>
                <a:srgbClr val="4CAF90"/>
              </a:solidFill>
            </a:rPr>
            <a:t>Факультативы, </a:t>
          </a:r>
          <a:r>
            <a:rPr lang="ru-RU" b="1" dirty="0" err="1" smtClean="0">
              <a:solidFill>
                <a:srgbClr val="4CAF90"/>
              </a:solidFill>
            </a:rPr>
            <a:t>элективы</a:t>
          </a:r>
          <a:r>
            <a:rPr lang="ru-RU" b="1" dirty="0" smtClean="0">
              <a:solidFill>
                <a:srgbClr val="4CAF90"/>
              </a:solidFill>
            </a:rPr>
            <a:t>, внеурочная деятельность</a:t>
          </a:r>
          <a:endParaRPr lang="ru-RU" b="1" dirty="0">
            <a:solidFill>
              <a:srgbClr val="4CAF90"/>
            </a:solidFill>
          </a:endParaRPr>
        </a:p>
      </dgm:t>
    </dgm:pt>
    <dgm:pt modelId="{7D486354-913F-4F0A-AC5A-C6945ABA35C1}" type="parTrans" cxnId="{ECED11F4-49C2-4FE7-8822-8B0A77B45F2A}">
      <dgm:prSet/>
      <dgm:spPr/>
      <dgm:t>
        <a:bodyPr/>
        <a:lstStyle/>
        <a:p>
          <a:endParaRPr lang="ru-RU"/>
        </a:p>
      </dgm:t>
    </dgm:pt>
    <dgm:pt modelId="{A43742B5-4623-4A26-8771-C103F3612039}" type="sibTrans" cxnId="{ECED11F4-49C2-4FE7-8822-8B0A77B45F2A}">
      <dgm:prSet/>
      <dgm:spPr/>
      <dgm:t>
        <a:bodyPr/>
        <a:lstStyle/>
        <a:p>
          <a:endParaRPr lang="ru-RU"/>
        </a:p>
      </dgm:t>
    </dgm:pt>
    <dgm:pt modelId="{F2252B30-9B6F-48E7-A5B9-6D68A7AD497D}">
      <dgm:prSet phldrT="[Текст]"/>
      <dgm:spPr/>
      <dgm:t>
        <a:bodyPr/>
        <a:lstStyle/>
        <a:p>
          <a:r>
            <a:rPr lang="ru-RU" b="1" dirty="0" smtClean="0">
              <a:solidFill>
                <a:srgbClr val="4CAF90"/>
              </a:solidFill>
            </a:rPr>
            <a:t>Конкурсы, конференции, соревнования, олимпиады.   </a:t>
          </a:r>
          <a:endParaRPr lang="ru-RU" b="1" dirty="0">
            <a:solidFill>
              <a:srgbClr val="4CAF90"/>
            </a:solidFill>
          </a:endParaRPr>
        </a:p>
      </dgm:t>
    </dgm:pt>
    <dgm:pt modelId="{625E465B-1C5F-4979-BF60-3AFD146A233F}" type="parTrans" cxnId="{35794A9E-F9CD-45B0-A07D-5E1881D9A9F3}">
      <dgm:prSet/>
      <dgm:spPr/>
      <dgm:t>
        <a:bodyPr/>
        <a:lstStyle/>
        <a:p>
          <a:endParaRPr lang="ru-RU"/>
        </a:p>
      </dgm:t>
    </dgm:pt>
    <dgm:pt modelId="{CF9892E4-05DF-4AC0-864E-7D7D7778D444}" type="sibTrans" cxnId="{35794A9E-F9CD-45B0-A07D-5E1881D9A9F3}">
      <dgm:prSet/>
      <dgm:spPr/>
      <dgm:t>
        <a:bodyPr/>
        <a:lstStyle/>
        <a:p>
          <a:endParaRPr lang="ru-RU"/>
        </a:p>
      </dgm:t>
    </dgm:pt>
    <dgm:pt modelId="{9F7F1A55-4513-4E3F-8599-1FF1229BC1A4}" type="pres">
      <dgm:prSet presAssocID="{9025CD66-D7D7-44A2-98F3-7E7AC078A975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FEBB41D-153C-4598-A5C0-FD3BE954D670}" type="pres">
      <dgm:prSet presAssocID="{85ADC231-E613-4E06-A8A3-5BCC2699E0FE}" presName="root" presStyleCnt="0">
        <dgm:presLayoutVars>
          <dgm:chMax/>
          <dgm:chPref/>
        </dgm:presLayoutVars>
      </dgm:prSet>
      <dgm:spPr/>
    </dgm:pt>
    <dgm:pt modelId="{24286208-50D3-45EA-909F-1E5FF1A4537D}" type="pres">
      <dgm:prSet presAssocID="{85ADC231-E613-4E06-A8A3-5BCC2699E0FE}" presName="rootComposite" presStyleCnt="0">
        <dgm:presLayoutVars/>
      </dgm:prSet>
      <dgm:spPr/>
    </dgm:pt>
    <dgm:pt modelId="{DFBB02FB-D671-4DAB-A197-53AAD6144D49}" type="pres">
      <dgm:prSet presAssocID="{85ADC231-E613-4E06-A8A3-5BCC2699E0FE}" presName="ParentAccent" presStyleLbl="alignNode1" presStyleIdx="0" presStyleCnt="2"/>
      <dgm:spPr>
        <a:solidFill>
          <a:srgbClr val="68AF90"/>
        </a:solidFill>
        <a:ln>
          <a:solidFill>
            <a:srgbClr val="68AF90"/>
          </a:solidFill>
        </a:ln>
      </dgm:spPr>
      <dgm:t>
        <a:bodyPr/>
        <a:lstStyle/>
        <a:p>
          <a:endParaRPr lang="ru-RU"/>
        </a:p>
      </dgm:t>
    </dgm:pt>
    <dgm:pt modelId="{F7585E51-52C0-43A3-B5BB-B86C77BB4138}" type="pres">
      <dgm:prSet presAssocID="{85ADC231-E613-4E06-A8A3-5BCC2699E0FE}" presName="ParentSmallAccent" presStyleLbl="fgAcc1" presStyleIdx="0" presStyleCnt="2"/>
      <dgm:spPr>
        <a:ln>
          <a:solidFill>
            <a:srgbClr val="68AF90"/>
          </a:solidFill>
        </a:ln>
      </dgm:spPr>
      <dgm:t>
        <a:bodyPr/>
        <a:lstStyle/>
        <a:p>
          <a:endParaRPr lang="ru-RU"/>
        </a:p>
      </dgm:t>
    </dgm:pt>
    <dgm:pt modelId="{5D99E8EF-6BF2-463A-B339-F5FC6419FBEC}" type="pres">
      <dgm:prSet presAssocID="{85ADC231-E613-4E06-A8A3-5BCC2699E0FE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CBFAD-848C-4A02-BCC0-6DA5B545DF74}" type="pres">
      <dgm:prSet presAssocID="{85ADC231-E613-4E06-A8A3-5BCC2699E0FE}" presName="childShape" presStyleCnt="0">
        <dgm:presLayoutVars>
          <dgm:chMax val="0"/>
          <dgm:chPref val="0"/>
        </dgm:presLayoutVars>
      </dgm:prSet>
      <dgm:spPr/>
    </dgm:pt>
    <dgm:pt modelId="{9AA93AD7-FB13-401C-8848-B86DB01B35CF}" type="pres">
      <dgm:prSet presAssocID="{8192D597-597A-4790-88A2-9C0CB1F032FF}" presName="childComposite" presStyleCnt="0">
        <dgm:presLayoutVars>
          <dgm:chMax val="0"/>
          <dgm:chPref val="0"/>
        </dgm:presLayoutVars>
      </dgm:prSet>
      <dgm:spPr/>
    </dgm:pt>
    <dgm:pt modelId="{B1B0F13B-C92C-490C-B1EB-CA4351C7DB52}" type="pres">
      <dgm:prSet presAssocID="{8192D597-597A-4790-88A2-9C0CB1F032FF}" presName="ChildAccent" presStyleLbl="solidFgAcc1" presStyleIdx="0" presStyleCnt="6"/>
      <dgm:spPr>
        <a:ln>
          <a:solidFill>
            <a:srgbClr val="68AF90"/>
          </a:solidFill>
        </a:ln>
      </dgm:spPr>
      <dgm:t>
        <a:bodyPr/>
        <a:lstStyle/>
        <a:p>
          <a:endParaRPr lang="ru-RU"/>
        </a:p>
      </dgm:t>
    </dgm:pt>
    <dgm:pt modelId="{CAEDF554-A672-4905-8DC4-CA9B28C7C780}" type="pres">
      <dgm:prSet presAssocID="{8192D597-597A-4790-88A2-9C0CB1F032FF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42250-4CB4-43F4-9351-0F11E9E328C5}" type="pres">
      <dgm:prSet presAssocID="{08B9D6D2-253C-45E7-ABCB-14DB818EDF28}" presName="childComposite" presStyleCnt="0">
        <dgm:presLayoutVars>
          <dgm:chMax val="0"/>
          <dgm:chPref val="0"/>
        </dgm:presLayoutVars>
      </dgm:prSet>
      <dgm:spPr/>
    </dgm:pt>
    <dgm:pt modelId="{B1F3F9B5-7EBE-47F9-8D5F-8BFE29C4A43C}" type="pres">
      <dgm:prSet presAssocID="{08B9D6D2-253C-45E7-ABCB-14DB818EDF28}" presName="ChildAccent" presStyleLbl="solidFgAcc1" presStyleIdx="1" presStyleCnt="6"/>
      <dgm:spPr>
        <a:ln>
          <a:solidFill>
            <a:srgbClr val="68AF90"/>
          </a:solidFill>
        </a:ln>
      </dgm:spPr>
      <dgm:t>
        <a:bodyPr/>
        <a:lstStyle/>
        <a:p>
          <a:endParaRPr lang="ru-RU"/>
        </a:p>
      </dgm:t>
    </dgm:pt>
    <dgm:pt modelId="{36324090-D11A-4924-9A71-51CAEFDE24C8}" type="pres">
      <dgm:prSet presAssocID="{08B9D6D2-253C-45E7-ABCB-14DB818EDF28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15468C-28FB-4643-ADF0-A676D1A62014}" type="pres">
      <dgm:prSet presAssocID="{EBC2E80D-ED4D-44AD-AB5A-D29E4C799037}" presName="childComposite" presStyleCnt="0">
        <dgm:presLayoutVars>
          <dgm:chMax val="0"/>
          <dgm:chPref val="0"/>
        </dgm:presLayoutVars>
      </dgm:prSet>
      <dgm:spPr/>
    </dgm:pt>
    <dgm:pt modelId="{9B40764C-6354-4C90-85DE-EEA2E1F1CB6A}" type="pres">
      <dgm:prSet presAssocID="{EBC2E80D-ED4D-44AD-AB5A-D29E4C799037}" presName="ChildAccent" presStyleLbl="solidFgAcc1" presStyleIdx="2" presStyleCnt="6"/>
      <dgm:spPr>
        <a:ln>
          <a:solidFill>
            <a:srgbClr val="68AF90"/>
          </a:solidFill>
        </a:ln>
      </dgm:spPr>
      <dgm:t>
        <a:bodyPr/>
        <a:lstStyle/>
        <a:p>
          <a:endParaRPr lang="ru-RU"/>
        </a:p>
      </dgm:t>
    </dgm:pt>
    <dgm:pt modelId="{7563268E-B2A0-41BC-8C88-42C8409FF6A2}" type="pres">
      <dgm:prSet presAssocID="{EBC2E80D-ED4D-44AD-AB5A-D29E4C799037}" presName="Child" presStyleLbl="revTx" presStyleIdx="3" presStyleCnt="8" custScaleX="99514" custScaleY="1957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3DDE2-0D0A-4936-96D2-4870C759B4BE}" type="pres">
      <dgm:prSet presAssocID="{CE42B0F3-9768-471B-B4A6-C325662C9AC7}" presName="root" presStyleCnt="0">
        <dgm:presLayoutVars>
          <dgm:chMax/>
          <dgm:chPref/>
        </dgm:presLayoutVars>
      </dgm:prSet>
      <dgm:spPr/>
    </dgm:pt>
    <dgm:pt modelId="{7473EA05-D0A7-4EDD-B301-FDCC24A6E93C}" type="pres">
      <dgm:prSet presAssocID="{CE42B0F3-9768-471B-B4A6-C325662C9AC7}" presName="rootComposite" presStyleCnt="0">
        <dgm:presLayoutVars/>
      </dgm:prSet>
      <dgm:spPr/>
    </dgm:pt>
    <dgm:pt modelId="{2CBCEED0-D4FB-4BF4-96F7-11F6CEFDABD6}" type="pres">
      <dgm:prSet presAssocID="{CE42B0F3-9768-471B-B4A6-C325662C9AC7}" presName="ParentAccent" presStyleLbl="alignNode1" presStyleIdx="1" presStyleCnt="2" custScaleX="109661"/>
      <dgm:spPr>
        <a:solidFill>
          <a:srgbClr val="68AF90"/>
        </a:solidFill>
        <a:ln>
          <a:solidFill>
            <a:srgbClr val="68AF90"/>
          </a:solidFill>
        </a:ln>
      </dgm:spPr>
      <dgm:t>
        <a:bodyPr/>
        <a:lstStyle/>
        <a:p>
          <a:endParaRPr lang="ru-RU"/>
        </a:p>
      </dgm:t>
    </dgm:pt>
    <dgm:pt modelId="{20EA2F02-6412-48C0-A59D-1A8DCF98F9FD}" type="pres">
      <dgm:prSet presAssocID="{CE42B0F3-9768-471B-B4A6-C325662C9AC7}" presName="ParentSmallAccent" presStyleLbl="fgAcc1" presStyleIdx="1" presStyleCnt="2" custLinFactNeighborX="-53623" custLinFactNeighborY="-3154"/>
      <dgm:spPr>
        <a:ln>
          <a:solidFill>
            <a:srgbClr val="68AF90"/>
          </a:solidFill>
        </a:ln>
      </dgm:spPr>
      <dgm:t>
        <a:bodyPr/>
        <a:lstStyle/>
        <a:p>
          <a:endParaRPr lang="ru-RU"/>
        </a:p>
      </dgm:t>
    </dgm:pt>
    <dgm:pt modelId="{E05956E2-EE4B-4A77-A8A9-9444917AB861}" type="pres">
      <dgm:prSet presAssocID="{CE42B0F3-9768-471B-B4A6-C325662C9AC7}" presName="Parent" presStyleLbl="revTx" presStyleIdx="4" presStyleCnt="8" custScaleX="10843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E77C7-645F-4D7C-A220-CAB67A6A4743}" type="pres">
      <dgm:prSet presAssocID="{CE42B0F3-9768-471B-B4A6-C325662C9AC7}" presName="childShape" presStyleCnt="0">
        <dgm:presLayoutVars>
          <dgm:chMax val="0"/>
          <dgm:chPref val="0"/>
        </dgm:presLayoutVars>
      </dgm:prSet>
      <dgm:spPr/>
    </dgm:pt>
    <dgm:pt modelId="{7CB7309E-A3BE-453E-80E8-D30861C7E255}" type="pres">
      <dgm:prSet presAssocID="{8CF5D187-782D-4615-9B07-2BA5F6688BD3}" presName="childComposite" presStyleCnt="0">
        <dgm:presLayoutVars>
          <dgm:chMax val="0"/>
          <dgm:chPref val="0"/>
        </dgm:presLayoutVars>
      </dgm:prSet>
      <dgm:spPr/>
    </dgm:pt>
    <dgm:pt modelId="{62331141-A365-4506-B6E1-09363F82B064}" type="pres">
      <dgm:prSet presAssocID="{8CF5D187-782D-4615-9B07-2BA5F6688BD3}" presName="ChildAccent" presStyleLbl="solidFgAcc1" presStyleIdx="3" presStyleCnt="6"/>
      <dgm:spPr>
        <a:ln>
          <a:solidFill>
            <a:srgbClr val="68AF90"/>
          </a:solidFill>
        </a:ln>
      </dgm:spPr>
      <dgm:t>
        <a:bodyPr/>
        <a:lstStyle/>
        <a:p>
          <a:endParaRPr lang="ru-RU"/>
        </a:p>
      </dgm:t>
    </dgm:pt>
    <dgm:pt modelId="{6E4C4F97-736F-4975-9E50-162031BF2037}" type="pres">
      <dgm:prSet presAssocID="{8CF5D187-782D-4615-9B07-2BA5F6688BD3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10C1C3-681F-4F75-82C9-FF57503723CC}" type="pres">
      <dgm:prSet presAssocID="{06716228-A51D-430C-8AC0-5C9D7496AB2D}" presName="childComposite" presStyleCnt="0">
        <dgm:presLayoutVars>
          <dgm:chMax val="0"/>
          <dgm:chPref val="0"/>
        </dgm:presLayoutVars>
      </dgm:prSet>
      <dgm:spPr/>
    </dgm:pt>
    <dgm:pt modelId="{36424B01-6E91-49FF-910C-5340FC6EA00D}" type="pres">
      <dgm:prSet presAssocID="{06716228-A51D-430C-8AC0-5C9D7496AB2D}" presName="ChildAccent" presStyleLbl="solidFgAcc1" presStyleIdx="4" presStyleCnt="6"/>
      <dgm:spPr>
        <a:ln>
          <a:solidFill>
            <a:srgbClr val="68AF90"/>
          </a:solidFill>
        </a:ln>
      </dgm:spPr>
      <dgm:t>
        <a:bodyPr/>
        <a:lstStyle/>
        <a:p>
          <a:endParaRPr lang="ru-RU"/>
        </a:p>
      </dgm:t>
    </dgm:pt>
    <dgm:pt modelId="{EF4E6569-344D-4673-A204-DBE6BE53C730}" type="pres">
      <dgm:prSet presAssocID="{06716228-A51D-430C-8AC0-5C9D7496AB2D}" presName="Child" presStyleLbl="revTx" presStyleIdx="6" presStyleCnt="8" custScaleY="1373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95047-6129-4500-A237-15D0C7FDA5DE}" type="pres">
      <dgm:prSet presAssocID="{F2252B30-9B6F-48E7-A5B9-6D68A7AD497D}" presName="childComposite" presStyleCnt="0">
        <dgm:presLayoutVars>
          <dgm:chMax val="0"/>
          <dgm:chPref val="0"/>
        </dgm:presLayoutVars>
      </dgm:prSet>
      <dgm:spPr/>
    </dgm:pt>
    <dgm:pt modelId="{B2863FAA-2E54-461E-8816-8D7A42A587BB}" type="pres">
      <dgm:prSet presAssocID="{F2252B30-9B6F-48E7-A5B9-6D68A7AD497D}" presName="ChildAccent" presStyleLbl="solidFgAcc1" presStyleIdx="5" presStyleCnt="6"/>
      <dgm:spPr>
        <a:ln>
          <a:solidFill>
            <a:srgbClr val="68AF90"/>
          </a:solidFill>
        </a:ln>
      </dgm:spPr>
      <dgm:t>
        <a:bodyPr/>
        <a:lstStyle/>
        <a:p>
          <a:endParaRPr lang="ru-RU"/>
        </a:p>
      </dgm:t>
    </dgm:pt>
    <dgm:pt modelId="{153BB4AE-4D94-409C-8DD7-CB45C43E913B}" type="pres">
      <dgm:prSet presAssocID="{F2252B30-9B6F-48E7-A5B9-6D68A7AD497D}" presName="Child" presStyleLbl="revTx" presStyleIdx="7" presStyleCnt="8" custScaleY="1677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ED11F4-49C2-4FE7-8822-8B0A77B45F2A}" srcId="{CE42B0F3-9768-471B-B4A6-C325662C9AC7}" destId="{06716228-A51D-430C-8AC0-5C9D7496AB2D}" srcOrd="1" destOrd="0" parTransId="{7D486354-913F-4F0A-AC5A-C6945ABA35C1}" sibTransId="{A43742B5-4623-4A26-8771-C103F3612039}"/>
    <dgm:cxn modelId="{028390D6-F0BB-4D8C-828B-5AFE2CFE5874}" type="presOf" srcId="{85ADC231-E613-4E06-A8A3-5BCC2699E0FE}" destId="{5D99E8EF-6BF2-463A-B339-F5FC6419FBEC}" srcOrd="0" destOrd="0" presId="urn:microsoft.com/office/officeart/2008/layout/SquareAccentList"/>
    <dgm:cxn modelId="{AB432B77-BDD2-4C43-A6B7-A1FCCAD6C7A9}" srcId="{CE42B0F3-9768-471B-B4A6-C325662C9AC7}" destId="{8CF5D187-782D-4615-9B07-2BA5F6688BD3}" srcOrd="0" destOrd="0" parTransId="{B7DA258E-3073-4BBB-9439-CCC744251026}" sibTransId="{0AF574BA-9B09-4C73-A6B6-C2E5DF62FFD2}"/>
    <dgm:cxn modelId="{1D866E61-F37F-4E1B-8464-ED611733DECA}" type="presOf" srcId="{8CF5D187-782D-4615-9B07-2BA5F6688BD3}" destId="{6E4C4F97-736F-4975-9E50-162031BF2037}" srcOrd="0" destOrd="0" presId="urn:microsoft.com/office/officeart/2008/layout/SquareAccentList"/>
    <dgm:cxn modelId="{B4BC5BC1-80BE-44C2-B0E0-CD29B03B94F9}" type="presOf" srcId="{06716228-A51D-430C-8AC0-5C9D7496AB2D}" destId="{EF4E6569-344D-4673-A204-DBE6BE53C730}" srcOrd="0" destOrd="0" presId="urn:microsoft.com/office/officeart/2008/layout/SquareAccentList"/>
    <dgm:cxn modelId="{31802A19-BC12-4B68-91CD-CA3F7FB1E4B6}" srcId="{9025CD66-D7D7-44A2-98F3-7E7AC078A975}" destId="{CE42B0F3-9768-471B-B4A6-C325662C9AC7}" srcOrd="1" destOrd="0" parTransId="{9016A510-0325-4975-8F89-36222FCE72F3}" sibTransId="{20F07CD0-9EEE-40FA-AC32-68712F05A891}"/>
    <dgm:cxn modelId="{43BFD6B4-0587-407D-B427-EA4C4701E85D}" srcId="{9025CD66-D7D7-44A2-98F3-7E7AC078A975}" destId="{85ADC231-E613-4E06-A8A3-5BCC2699E0FE}" srcOrd="0" destOrd="0" parTransId="{5E169C60-BF4D-41AE-8A45-D8FC67F8E5E1}" sibTransId="{98E51314-FBD0-4EF3-B1D5-144181EFB6BC}"/>
    <dgm:cxn modelId="{ECAF6B08-4B5E-462F-AB78-51B8B31432C4}" type="presOf" srcId="{9025CD66-D7D7-44A2-98F3-7E7AC078A975}" destId="{9F7F1A55-4513-4E3F-8599-1FF1229BC1A4}" srcOrd="0" destOrd="0" presId="urn:microsoft.com/office/officeart/2008/layout/SquareAccentList"/>
    <dgm:cxn modelId="{3B60630A-DE8F-4A6E-A316-67900C85A756}" srcId="{85ADC231-E613-4E06-A8A3-5BCC2699E0FE}" destId="{8192D597-597A-4790-88A2-9C0CB1F032FF}" srcOrd="0" destOrd="0" parTransId="{50CD5838-97DF-4EB5-B81B-8CD3BFDB11D8}" sibTransId="{DDDBE631-9BC9-49D1-B61B-3DF7667B1E50}"/>
    <dgm:cxn modelId="{0272B5CD-A385-4048-81E2-FB5F2478E8F5}" type="presOf" srcId="{8192D597-597A-4790-88A2-9C0CB1F032FF}" destId="{CAEDF554-A672-4905-8DC4-CA9B28C7C780}" srcOrd="0" destOrd="0" presId="urn:microsoft.com/office/officeart/2008/layout/SquareAccentList"/>
    <dgm:cxn modelId="{35794A9E-F9CD-45B0-A07D-5E1881D9A9F3}" srcId="{CE42B0F3-9768-471B-B4A6-C325662C9AC7}" destId="{F2252B30-9B6F-48E7-A5B9-6D68A7AD497D}" srcOrd="2" destOrd="0" parTransId="{625E465B-1C5F-4979-BF60-3AFD146A233F}" sibTransId="{CF9892E4-05DF-4AC0-864E-7D7D7778D444}"/>
    <dgm:cxn modelId="{853E7B0F-5626-414E-9FB0-4914D12F3531}" type="presOf" srcId="{CE42B0F3-9768-471B-B4A6-C325662C9AC7}" destId="{E05956E2-EE4B-4A77-A8A9-9444917AB861}" srcOrd="0" destOrd="0" presId="urn:microsoft.com/office/officeart/2008/layout/SquareAccentList"/>
    <dgm:cxn modelId="{0BC705EB-BB1A-44F5-8701-DA577E359C3D}" srcId="{85ADC231-E613-4E06-A8A3-5BCC2699E0FE}" destId="{08B9D6D2-253C-45E7-ABCB-14DB818EDF28}" srcOrd="1" destOrd="0" parTransId="{C99913F7-0425-44DB-9609-EDC01B5A86AF}" sibTransId="{550EA7E2-CA26-4650-A2B0-2DD5139B5333}"/>
    <dgm:cxn modelId="{233AF1DB-5FCD-44D1-9E70-8D8FAD478713}" type="presOf" srcId="{08B9D6D2-253C-45E7-ABCB-14DB818EDF28}" destId="{36324090-D11A-4924-9A71-51CAEFDE24C8}" srcOrd="0" destOrd="0" presId="urn:microsoft.com/office/officeart/2008/layout/SquareAccentList"/>
    <dgm:cxn modelId="{5E7F6634-153A-483B-8552-748794E7EA1F}" type="presOf" srcId="{EBC2E80D-ED4D-44AD-AB5A-D29E4C799037}" destId="{7563268E-B2A0-41BC-8C88-42C8409FF6A2}" srcOrd="0" destOrd="0" presId="urn:microsoft.com/office/officeart/2008/layout/SquareAccentList"/>
    <dgm:cxn modelId="{8A87C129-16BA-4CBB-B93E-FC0622C8CC53}" srcId="{85ADC231-E613-4E06-A8A3-5BCC2699E0FE}" destId="{EBC2E80D-ED4D-44AD-AB5A-D29E4C799037}" srcOrd="2" destOrd="0" parTransId="{364F4FE3-9898-46B4-BA40-F3339C668F76}" sibTransId="{027CCAC7-0536-4B3A-850B-111AF1CE7EDE}"/>
    <dgm:cxn modelId="{85B6BD6D-CB06-4A2A-B51B-39EF1CCAF499}" type="presOf" srcId="{F2252B30-9B6F-48E7-A5B9-6D68A7AD497D}" destId="{153BB4AE-4D94-409C-8DD7-CB45C43E913B}" srcOrd="0" destOrd="0" presId="urn:microsoft.com/office/officeart/2008/layout/SquareAccentList"/>
    <dgm:cxn modelId="{F88174C1-72AA-49DD-9829-99C3BDF119DA}" type="presParOf" srcId="{9F7F1A55-4513-4E3F-8599-1FF1229BC1A4}" destId="{FFEBB41D-153C-4598-A5C0-FD3BE954D670}" srcOrd="0" destOrd="0" presId="urn:microsoft.com/office/officeart/2008/layout/SquareAccentList"/>
    <dgm:cxn modelId="{D48BE0A6-1D81-40EB-8562-0B3012FBC4A3}" type="presParOf" srcId="{FFEBB41D-153C-4598-A5C0-FD3BE954D670}" destId="{24286208-50D3-45EA-909F-1E5FF1A4537D}" srcOrd="0" destOrd="0" presId="urn:microsoft.com/office/officeart/2008/layout/SquareAccentList"/>
    <dgm:cxn modelId="{9C0A2D71-6878-4D2A-B3D6-B23C58812FE6}" type="presParOf" srcId="{24286208-50D3-45EA-909F-1E5FF1A4537D}" destId="{DFBB02FB-D671-4DAB-A197-53AAD6144D49}" srcOrd="0" destOrd="0" presId="urn:microsoft.com/office/officeart/2008/layout/SquareAccentList"/>
    <dgm:cxn modelId="{BDE7904E-A3EE-4F33-A394-A36BC863F40F}" type="presParOf" srcId="{24286208-50D3-45EA-909F-1E5FF1A4537D}" destId="{F7585E51-52C0-43A3-B5BB-B86C77BB4138}" srcOrd="1" destOrd="0" presId="urn:microsoft.com/office/officeart/2008/layout/SquareAccentList"/>
    <dgm:cxn modelId="{791AAA88-239B-4D60-B445-1A83AF963454}" type="presParOf" srcId="{24286208-50D3-45EA-909F-1E5FF1A4537D}" destId="{5D99E8EF-6BF2-463A-B339-F5FC6419FBEC}" srcOrd="2" destOrd="0" presId="urn:microsoft.com/office/officeart/2008/layout/SquareAccentList"/>
    <dgm:cxn modelId="{94A17047-0F15-4D68-8397-21D6AEFFCDDC}" type="presParOf" srcId="{FFEBB41D-153C-4598-A5C0-FD3BE954D670}" destId="{996CBFAD-848C-4A02-BCC0-6DA5B545DF74}" srcOrd="1" destOrd="0" presId="urn:microsoft.com/office/officeart/2008/layout/SquareAccentList"/>
    <dgm:cxn modelId="{01173D71-7B72-4C1D-AE34-A0F1029B0152}" type="presParOf" srcId="{996CBFAD-848C-4A02-BCC0-6DA5B545DF74}" destId="{9AA93AD7-FB13-401C-8848-B86DB01B35CF}" srcOrd="0" destOrd="0" presId="urn:microsoft.com/office/officeart/2008/layout/SquareAccentList"/>
    <dgm:cxn modelId="{0FA18FFC-4599-4B8A-9357-CDAC75CAC645}" type="presParOf" srcId="{9AA93AD7-FB13-401C-8848-B86DB01B35CF}" destId="{B1B0F13B-C92C-490C-B1EB-CA4351C7DB52}" srcOrd="0" destOrd="0" presId="urn:microsoft.com/office/officeart/2008/layout/SquareAccentList"/>
    <dgm:cxn modelId="{46283941-3E2B-4088-985F-CF391D58C0DC}" type="presParOf" srcId="{9AA93AD7-FB13-401C-8848-B86DB01B35CF}" destId="{CAEDF554-A672-4905-8DC4-CA9B28C7C780}" srcOrd="1" destOrd="0" presId="urn:microsoft.com/office/officeart/2008/layout/SquareAccentList"/>
    <dgm:cxn modelId="{0F399D23-91AC-407E-B953-33B740AE3588}" type="presParOf" srcId="{996CBFAD-848C-4A02-BCC0-6DA5B545DF74}" destId="{27E42250-4CB4-43F4-9351-0F11E9E328C5}" srcOrd="1" destOrd="0" presId="urn:microsoft.com/office/officeart/2008/layout/SquareAccentList"/>
    <dgm:cxn modelId="{A2013170-78ED-477D-BB74-218310C40571}" type="presParOf" srcId="{27E42250-4CB4-43F4-9351-0F11E9E328C5}" destId="{B1F3F9B5-7EBE-47F9-8D5F-8BFE29C4A43C}" srcOrd="0" destOrd="0" presId="urn:microsoft.com/office/officeart/2008/layout/SquareAccentList"/>
    <dgm:cxn modelId="{E2C51B6D-51E8-434E-B5E7-4AA287E19340}" type="presParOf" srcId="{27E42250-4CB4-43F4-9351-0F11E9E328C5}" destId="{36324090-D11A-4924-9A71-51CAEFDE24C8}" srcOrd="1" destOrd="0" presId="urn:microsoft.com/office/officeart/2008/layout/SquareAccentList"/>
    <dgm:cxn modelId="{4D8FAFCE-78DA-427A-AD71-F5DCBE8267F8}" type="presParOf" srcId="{996CBFAD-848C-4A02-BCC0-6DA5B545DF74}" destId="{E815468C-28FB-4643-ADF0-A676D1A62014}" srcOrd="2" destOrd="0" presId="urn:microsoft.com/office/officeart/2008/layout/SquareAccentList"/>
    <dgm:cxn modelId="{57F70DB3-4F59-42F1-9B2A-A6DB92FCA352}" type="presParOf" srcId="{E815468C-28FB-4643-ADF0-A676D1A62014}" destId="{9B40764C-6354-4C90-85DE-EEA2E1F1CB6A}" srcOrd="0" destOrd="0" presId="urn:microsoft.com/office/officeart/2008/layout/SquareAccentList"/>
    <dgm:cxn modelId="{5FC072B6-4252-407E-9ECC-B0BFCB9D836C}" type="presParOf" srcId="{E815468C-28FB-4643-ADF0-A676D1A62014}" destId="{7563268E-B2A0-41BC-8C88-42C8409FF6A2}" srcOrd="1" destOrd="0" presId="urn:microsoft.com/office/officeart/2008/layout/SquareAccentList"/>
    <dgm:cxn modelId="{785E50C4-856B-4BA2-9AF2-E71316000F84}" type="presParOf" srcId="{9F7F1A55-4513-4E3F-8599-1FF1229BC1A4}" destId="{0FC3DDE2-0D0A-4936-96D2-4870C759B4BE}" srcOrd="1" destOrd="0" presId="urn:microsoft.com/office/officeart/2008/layout/SquareAccentList"/>
    <dgm:cxn modelId="{51FA2348-0BB1-4721-8003-93D0582087C7}" type="presParOf" srcId="{0FC3DDE2-0D0A-4936-96D2-4870C759B4BE}" destId="{7473EA05-D0A7-4EDD-B301-FDCC24A6E93C}" srcOrd="0" destOrd="0" presId="urn:microsoft.com/office/officeart/2008/layout/SquareAccentList"/>
    <dgm:cxn modelId="{A9670A2D-5812-4659-85FA-656A3F99344B}" type="presParOf" srcId="{7473EA05-D0A7-4EDD-B301-FDCC24A6E93C}" destId="{2CBCEED0-D4FB-4BF4-96F7-11F6CEFDABD6}" srcOrd="0" destOrd="0" presId="urn:microsoft.com/office/officeart/2008/layout/SquareAccentList"/>
    <dgm:cxn modelId="{E6A22912-E1D6-4AF3-AA5F-AFD9B2F896A2}" type="presParOf" srcId="{7473EA05-D0A7-4EDD-B301-FDCC24A6E93C}" destId="{20EA2F02-6412-48C0-A59D-1A8DCF98F9FD}" srcOrd="1" destOrd="0" presId="urn:microsoft.com/office/officeart/2008/layout/SquareAccentList"/>
    <dgm:cxn modelId="{7DEC51A5-708E-45AD-8CDC-E705C6D88A6E}" type="presParOf" srcId="{7473EA05-D0A7-4EDD-B301-FDCC24A6E93C}" destId="{E05956E2-EE4B-4A77-A8A9-9444917AB861}" srcOrd="2" destOrd="0" presId="urn:microsoft.com/office/officeart/2008/layout/SquareAccentList"/>
    <dgm:cxn modelId="{158445F9-B4BE-4BF5-B245-AAE190437CDA}" type="presParOf" srcId="{0FC3DDE2-0D0A-4936-96D2-4870C759B4BE}" destId="{B6EE77C7-645F-4D7C-A220-CAB67A6A4743}" srcOrd="1" destOrd="0" presId="urn:microsoft.com/office/officeart/2008/layout/SquareAccentList"/>
    <dgm:cxn modelId="{D2EA95F5-3952-4D57-9102-7641096FDE21}" type="presParOf" srcId="{B6EE77C7-645F-4D7C-A220-CAB67A6A4743}" destId="{7CB7309E-A3BE-453E-80E8-D30861C7E255}" srcOrd="0" destOrd="0" presId="urn:microsoft.com/office/officeart/2008/layout/SquareAccentList"/>
    <dgm:cxn modelId="{B7E5FF07-1831-4FFF-8FBD-FFDB15EEE9E8}" type="presParOf" srcId="{7CB7309E-A3BE-453E-80E8-D30861C7E255}" destId="{62331141-A365-4506-B6E1-09363F82B064}" srcOrd="0" destOrd="0" presId="urn:microsoft.com/office/officeart/2008/layout/SquareAccentList"/>
    <dgm:cxn modelId="{FF918474-9499-407E-805D-413258DB7B00}" type="presParOf" srcId="{7CB7309E-A3BE-453E-80E8-D30861C7E255}" destId="{6E4C4F97-736F-4975-9E50-162031BF2037}" srcOrd="1" destOrd="0" presId="urn:microsoft.com/office/officeart/2008/layout/SquareAccentList"/>
    <dgm:cxn modelId="{41E715B3-F5E6-444B-A93B-24272E7FE012}" type="presParOf" srcId="{B6EE77C7-645F-4D7C-A220-CAB67A6A4743}" destId="{FE10C1C3-681F-4F75-82C9-FF57503723CC}" srcOrd="1" destOrd="0" presId="urn:microsoft.com/office/officeart/2008/layout/SquareAccentList"/>
    <dgm:cxn modelId="{9C80A99D-4B22-4D6B-B46F-99C725F25719}" type="presParOf" srcId="{FE10C1C3-681F-4F75-82C9-FF57503723CC}" destId="{36424B01-6E91-49FF-910C-5340FC6EA00D}" srcOrd="0" destOrd="0" presId="urn:microsoft.com/office/officeart/2008/layout/SquareAccentList"/>
    <dgm:cxn modelId="{4366BEDA-62A8-4464-9464-ADB2890E989C}" type="presParOf" srcId="{FE10C1C3-681F-4F75-82C9-FF57503723CC}" destId="{EF4E6569-344D-4673-A204-DBE6BE53C730}" srcOrd="1" destOrd="0" presId="urn:microsoft.com/office/officeart/2008/layout/SquareAccentList"/>
    <dgm:cxn modelId="{EF94C8D4-ED27-45B2-9D84-CE2EF193BD93}" type="presParOf" srcId="{B6EE77C7-645F-4D7C-A220-CAB67A6A4743}" destId="{64C95047-6129-4500-A237-15D0C7FDA5DE}" srcOrd="2" destOrd="0" presId="urn:microsoft.com/office/officeart/2008/layout/SquareAccentList"/>
    <dgm:cxn modelId="{3230CBBB-B924-4D67-B745-306E3CDF0EB3}" type="presParOf" srcId="{64C95047-6129-4500-A237-15D0C7FDA5DE}" destId="{B2863FAA-2E54-461E-8816-8D7A42A587BB}" srcOrd="0" destOrd="0" presId="urn:microsoft.com/office/officeart/2008/layout/SquareAccentList"/>
    <dgm:cxn modelId="{9D15706A-6F39-4B57-8CF8-9C4309AB2C77}" type="presParOf" srcId="{64C95047-6129-4500-A237-15D0C7FDA5DE}" destId="{153BB4AE-4D94-409C-8DD7-CB45C43E913B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5482B3-6180-47B0-8484-AC23BB217769}" type="doc">
      <dgm:prSet loTypeId="urn:microsoft.com/office/officeart/2005/8/layout/cycle3" loCatId="cycle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D99CCC2-E51C-4E96-B976-79330FD78CF1}">
      <dgm:prSet/>
      <dgm:spPr/>
      <dgm:t>
        <a:bodyPr/>
        <a:lstStyle/>
        <a:p>
          <a:pPr rtl="0"/>
          <a:r>
            <a:rPr lang="ru-RU" b="1" dirty="0" smtClean="0"/>
            <a:t>Материалы для обучающихся</a:t>
          </a:r>
          <a:endParaRPr lang="ru-RU" dirty="0"/>
        </a:p>
      </dgm:t>
    </dgm:pt>
    <dgm:pt modelId="{BB3F862D-2613-4598-8326-3AA28F413B5C}" type="parTrans" cxnId="{F4326315-7AEE-4513-961D-13D3EAB7F8E6}">
      <dgm:prSet/>
      <dgm:spPr/>
      <dgm:t>
        <a:bodyPr/>
        <a:lstStyle/>
        <a:p>
          <a:endParaRPr lang="ru-RU"/>
        </a:p>
      </dgm:t>
    </dgm:pt>
    <dgm:pt modelId="{14191C26-F541-4266-8EFB-7F49E93E31CD}" type="sibTrans" cxnId="{F4326315-7AEE-4513-961D-13D3EAB7F8E6}">
      <dgm:prSet/>
      <dgm:spPr/>
      <dgm:t>
        <a:bodyPr/>
        <a:lstStyle/>
        <a:p>
          <a:endParaRPr lang="ru-RU"/>
        </a:p>
      </dgm:t>
    </dgm:pt>
    <dgm:pt modelId="{5E3B30C8-F3FC-4608-B2C1-63CE44A5A385}">
      <dgm:prSet/>
      <dgm:spPr/>
      <dgm:t>
        <a:bodyPr/>
        <a:lstStyle/>
        <a:p>
          <a:pPr rtl="0"/>
          <a:r>
            <a:rPr lang="ru-RU" b="1" dirty="0" smtClean="0"/>
            <a:t>Учебная программа</a:t>
          </a:r>
          <a:endParaRPr lang="ru-RU" dirty="0"/>
        </a:p>
      </dgm:t>
    </dgm:pt>
    <dgm:pt modelId="{222FFBAB-D713-4651-94D9-C59A7F1103BB}" type="parTrans" cxnId="{74226C7D-FF57-4EF7-8336-40840AABD505}">
      <dgm:prSet/>
      <dgm:spPr/>
      <dgm:t>
        <a:bodyPr/>
        <a:lstStyle/>
        <a:p>
          <a:endParaRPr lang="ru-RU"/>
        </a:p>
      </dgm:t>
    </dgm:pt>
    <dgm:pt modelId="{D9B0CA14-2DB7-40DA-AA2D-3F4FBDCA52B3}" type="sibTrans" cxnId="{74226C7D-FF57-4EF7-8336-40840AABD505}">
      <dgm:prSet/>
      <dgm:spPr/>
      <dgm:t>
        <a:bodyPr/>
        <a:lstStyle/>
        <a:p>
          <a:endParaRPr lang="ru-RU"/>
        </a:p>
      </dgm:t>
    </dgm:pt>
    <dgm:pt modelId="{C3F1C9F9-F3BA-49FB-92A4-6276152A1686}">
      <dgm:prSet/>
      <dgm:spPr/>
      <dgm:t>
        <a:bodyPr/>
        <a:lstStyle/>
        <a:p>
          <a:pPr rtl="0"/>
          <a:r>
            <a:rPr lang="ru-RU" b="1" dirty="0" smtClean="0"/>
            <a:t>Методические рекомендации для учителя</a:t>
          </a:r>
          <a:endParaRPr lang="ru-RU" dirty="0"/>
        </a:p>
      </dgm:t>
    </dgm:pt>
    <dgm:pt modelId="{DB0EDD31-853E-4737-9E9C-7DA1556F5C0E}" type="parTrans" cxnId="{34EDDE3B-5016-4239-AE4C-7C717055D6C7}">
      <dgm:prSet/>
      <dgm:spPr/>
      <dgm:t>
        <a:bodyPr/>
        <a:lstStyle/>
        <a:p>
          <a:endParaRPr lang="ru-RU"/>
        </a:p>
      </dgm:t>
    </dgm:pt>
    <dgm:pt modelId="{A363DBD6-ED6A-4B47-8E5D-F8E559DB4430}" type="sibTrans" cxnId="{34EDDE3B-5016-4239-AE4C-7C717055D6C7}">
      <dgm:prSet/>
      <dgm:spPr/>
      <dgm:t>
        <a:bodyPr/>
        <a:lstStyle/>
        <a:p>
          <a:endParaRPr lang="ru-RU"/>
        </a:p>
      </dgm:t>
    </dgm:pt>
    <dgm:pt modelId="{48A5AB0C-11A7-4136-9BFA-7ACA791D8DFD}">
      <dgm:prSet/>
      <dgm:spPr/>
      <dgm:t>
        <a:bodyPr/>
        <a:lstStyle/>
        <a:p>
          <a:pPr rtl="0"/>
          <a:r>
            <a:rPr lang="ru-RU" b="1" smtClean="0"/>
            <a:t>Материалы для родителей</a:t>
          </a:r>
          <a:endParaRPr lang="ru-RU"/>
        </a:p>
      </dgm:t>
    </dgm:pt>
    <dgm:pt modelId="{D5F52BF9-42C2-43C7-BB01-0ABD3493191A}" type="parTrans" cxnId="{857F4FC5-4E20-4BC3-A1AA-1BFF4C6C1566}">
      <dgm:prSet/>
      <dgm:spPr/>
      <dgm:t>
        <a:bodyPr/>
        <a:lstStyle/>
        <a:p>
          <a:endParaRPr lang="ru-RU"/>
        </a:p>
      </dgm:t>
    </dgm:pt>
    <dgm:pt modelId="{F4478563-D19A-4A0A-9106-F7D5AB5BD418}" type="sibTrans" cxnId="{857F4FC5-4E20-4BC3-A1AA-1BFF4C6C1566}">
      <dgm:prSet/>
      <dgm:spPr/>
      <dgm:t>
        <a:bodyPr/>
        <a:lstStyle/>
        <a:p>
          <a:endParaRPr lang="ru-RU"/>
        </a:p>
      </dgm:t>
    </dgm:pt>
    <dgm:pt modelId="{2A874C4B-3172-4FE1-8F3F-757C85B1775A}">
      <dgm:prSet/>
      <dgm:spPr/>
      <dgm:t>
        <a:bodyPr/>
        <a:lstStyle/>
        <a:p>
          <a:pPr rtl="0"/>
          <a:r>
            <a:rPr lang="ru-RU" b="1" dirty="0" smtClean="0"/>
            <a:t>КИМ </a:t>
          </a:r>
        </a:p>
        <a:p>
          <a:pPr rtl="0"/>
          <a:r>
            <a:rPr lang="ru-RU" b="1" dirty="0" smtClean="0"/>
            <a:t>(рабочая тетрадь)</a:t>
          </a:r>
          <a:endParaRPr lang="ru-RU" dirty="0"/>
        </a:p>
      </dgm:t>
    </dgm:pt>
    <dgm:pt modelId="{B1AE85B5-B181-48E2-8222-943C4CE5417B}" type="parTrans" cxnId="{4A330E16-E779-4CDC-BACA-D7167FF3E277}">
      <dgm:prSet/>
      <dgm:spPr/>
      <dgm:t>
        <a:bodyPr/>
        <a:lstStyle/>
        <a:p>
          <a:endParaRPr lang="ru-RU"/>
        </a:p>
      </dgm:t>
    </dgm:pt>
    <dgm:pt modelId="{E5153500-4C8F-47E6-9321-F79144C7BBBE}" type="sibTrans" cxnId="{4A330E16-E779-4CDC-BACA-D7167FF3E277}">
      <dgm:prSet/>
      <dgm:spPr/>
      <dgm:t>
        <a:bodyPr/>
        <a:lstStyle/>
        <a:p>
          <a:endParaRPr lang="ru-RU"/>
        </a:p>
      </dgm:t>
    </dgm:pt>
    <dgm:pt modelId="{C069DCA0-92B4-4A67-A5BC-716A418DD836}" type="pres">
      <dgm:prSet presAssocID="{8C5482B3-6180-47B0-8484-AC23BB21776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46386E-4D25-45B5-8133-942E9B6E6098}" type="pres">
      <dgm:prSet presAssocID="{8C5482B3-6180-47B0-8484-AC23BB217769}" presName="cycle" presStyleCnt="0"/>
      <dgm:spPr/>
      <dgm:t>
        <a:bodyPr/>
        <a:lstStyle/>
        <a:p>
          <a:endParaRPr lang="ru-RU"/>
        </a:p>
      </dgm:t>
    </dgm:pt>
    <dgm:pt modelId="{BEBA1B80-8E1C-4534-92A8-DCB50E48DB10}" type="pres">
      <dgm:prSet presAssocID="{CD99CCC2-E51C-4E96-B976-79330FD78CF1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38FE50-2BA8-4A6D-A0B6-1FF0C3E558F6}" type="pres">
      <dgm:prSet presAssocID="{14191C26-F541-4266-8EFB-7F49E93E31CD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65BB6BDF-2A24-4E59-A71A-1CCA9190A38D}" type="pres">
      <dgm:prSet presAssocID="{5E3B30C8-F3FC-4608-B2C1-63CE44A5A385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876F2-F58D-4E79-9E35-B90E4D0D4DFC}" type="pres">
      <dgm:prSet presAssocID="{C3F1C9F9-F3BA-49FB-92A4-6276152A1686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498BC-E373-4898-B1F5-509D060B1FBD}" type="pres">
      <dgm:prSet presAssocID="{48A5AB0C-11A7-4136-9BFA-7ACA791D8DFD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1D0F74-C728-42D1-9486-8B18C162418D}" type="pres">
      <dgm:prSet presAssocID="{2A874C4B-3172-4FE1-8F3F-757C85B1775A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226C7D-FF57-4EF7-8336-40840AABD505}" srcId="{8C5482B3-6180-47B0-8484-AC23BB217769}" destId="{5E3B30C8-F3FC-4608-B2C1-63CE44A5A385}" srcOrd="1" destOrd="0" parTransId="{222FFBAB-D713-4651-94D9-C59A7F1103BB}" sibTransId="{D9B0CA14-2DB7-40DA-AA2D-3F4FBDCA52B3}"/>
    <dgm:cxn modelId="{F4326315-7AEE-4513-961D-13D3EAB7F8E6}" srcId="{8C5482B3-6180-47B0-8484-AC23BB217769}" destId="{CD99CCC2-E51C-4E96-B976-79330FD78CF1}" srcOrd="0" destOrd="0" parTransId="{BB3F862D-2613-4598-8326-3AA28F413B5C}" sibTransId="{14191C26-F541-4266-8EFB-7F49E93E31CD}"/>
    <dgm:cxn modelId="{D375D750-DA1D-412B-A3AA-B5CFA2882C1E}" type="presOf" srcId="{C3F1C9F9-F3BA-49FB-92A4-6276152A1686}" destId="{BE5876F2-F58D-4E79-9E35-B90E4D0D4DFC}" srcOrd="0" destOrd="0" presId="urn:microsoft.com/office/officeart/2005/8/layout/cycle3"/>
    <dgm:cxn modelId="{B3E11853-41E5-4040-B5A2-E34F4ABAA81B}" type="presOf" srcId="{CD99CCC2-E51C-4E96-B976-79330FD78CF1}" destId="{BEBA1B80-8E1C-4534-92A8-DCB50E48DB10}" srcOrd="0" destOrd="0" presId="urn:microsoft.com/office/officeart/2005/8/layout/cycle3"/>
    <dgm:cxn modelId="{B0F94C7C-7304-42F9-95B8-5273891F6A31}" type="presOf" srcId="{2A874C4B-3172-4FE1-8F3F-757C85B1775A}" destId="{C81D0F74-C728-42D1-9486-8B18C162418D}" srcOrd="0" destOrd="0" presId="urn:microsoft.com/office/officeart/2005/8/layout/cycle3"/>
    <dgm:cxn modelId="{E949A67E-6101-48F7-AA4C-CD0A48FCDB27}" type="presOf" srcId="{48A5AB0C-11A7-4136-9BFA-7ACA791D8DFD}" destId="{1A3498BC-E373-4898-B1F5-509D060B1FBD}" srcOrd="0" destOrd="0" presId="urn:microsoft.com/office/officeart/2005/8/layout/cycle3"/>
    <dgm:cxn modelId="{4A330E16-E779-4CDC-BACA-D7167FF3E277}" srcId="{8C5482B3-6180-47B0-8484-AC23BB217769}" destId="{2A874C4B-3172-4FE1-8F3F-757C85B1775A}" srcOrd="4" destOrd="0" parTransId="{B1AE85B5-B181-48E2-8222-943C4CE5417B}" sibTransId="{E5153500-4C8F-47E6-9321-F79144C7BBBE}"/>
    <dgm:cxn modelId="{857F4FC5-4E20-4BC3-A1AA-1BFF4C6C1566}" srcId="{8C5482B3-6180-47B0-8484-AC23BB217769}" destId="{48A5AB0C-11A7-4136-9BFA-7ACA791D8DFD}" srcOrd="3" destOrd="0" parTransId="{D5F52BF9-42C2-43C7-BB01-0ABD3493191A}" sibTransId="{F4478563-D19A-4A0A-9106-F7D5AB5BD418}"/>
    <dgm:cxn modelId="{7A0E4A59-78A7-4B2F-9F07-28FF5476FEC9}" type="presOf" srcId="{14191C26-F541-4266-8EFB-7F49E93E31CD}" destId="{CD38FE50-2BA8-4A6D-A0B6-1FF0C3E558F6}" srcOrd="0" destOrd="0" presId="urn:microsoft.com/office/officeart/2005/8/layout/cycle3"/>
    <dgm:cxn modelId="{8F077E2F-2DE0-47A2-9520-AA5D51FA0141}" type="presOf" srcId="{8C5482B3-6180-47B0-8484-AC23BB217769}" destId="{C069DCA0-92B4-4A67-A5BC-716A418DD836}" srcOrd="0" destOrd="0" presId="urn:microsoft.com/office/officeart/2005/8/layout/cycle3"/>
    <dgm:cxn modelId="{9074598A-A9C8-40EB-90B6-B58B5A1E0833}" type="presOf" srcId="{5E3B30C8-F3FC-4608-B2C1-63CE44A5A385}" destId="{65BB6BDF-2A24-4E59-A71A-1CCA9190A38D}" srcOrd="0" destOrd="0" presId="urn:microsoft.com/office/officeart/2005/8/layout/cycle3"/>
    <dgm:cxn modelId="{34EDDE3B-5016-4239-AE4C-7C717055D6C7}" srcId="{8C5482B3-6180-47B0-8484-AC23BB217769}" destId="{C3F1C9F9-F3BA-49FB-92A4-6276152A1686}" srcOrd="2" destOrd="0" parTransId="{DB0EDD31-853E-4737-9E9C-7DA1556F5C0E}" sibTransId="{A363DBD6-ED6A-4B47-8E5D-F8E559DB4430}"/>
    <dgm:cxn modelId="{F93948D4-222C-47D7-892B-8746231BCA2B}" type="presParOf" srcId="{C069DCA0-92B4-4A67-A5BC-716A418DD836}" destId="{F546386E-4D25-45B5-8133-942E9B6E6098}" srcOrd="0" destOrd="0" presId="urn:microsoft.com/office/officeart/2005/8/layout/cycle3"/>
    <dgm:cxn modelId="{5D376688-B646-41C3-837D-DA684B72FFD7}" type="presParOf" srcId="{F546386E-4D25-45B5-8133-942E9B6E6098}" destId="{BEBA1B80-8E1C-4534-92A8-DCB50E48DB10}" srcOrd="0" destOrd="0" presId="urn:microsoft.com/office/officeart/2005/8/layout/cycle3"/>
    <dgm:cxn modelId="{C6D5054F-996A-43A5-A5C0-D2AFEE898782}" type="presParOf" srcId="{F546386E-4D25-45B5-8133-942E9B6E6098}" destId="{CD38FE50-2BA8-4A6D-A0B6-1FF0C3E558F6}" srcOrd="1" destOrd="0" presId="urn:microsoft.com/office/officeart/2005/8/layout/cycle3"/>
    <dgm:cxn modelId="{A4038158-9770-48A9-80AF-BA1BB3A3B18C}" type="presParOf" srcId="{F546386E-4D25-45B5-8133-942E9B6E6098}" destId="{65BB6BDF-2A24-4E59-A71A-1CCA9190A38D}" srcOrd="2" destOrd="0" presId="urn:microsoft.com/office/officeart/2005/8/layout/cycle3"/>
    <dgm:cxn modelId="{E7632BB7-57AB-4756-9933-E7BAC266C306}" type="presParOf" srcId="{F546386E-4D25-45B5-8133-942E9B6E6098}" destId="{BE5876F2-F58D-4E79-9E35-B90E4D0D4DFC}" srcOrd="3" destOrd="0" presId="urn:microsoft.com/office/officeart/2005/8/layout/cycle3"/>
    <dgm:cxn modelId="{747E08A6-41B1-432E-9564-0FC971385160}" type="presParOf" srcId="{F546386E-4D25-45B5-8133-942E9B6E6098}" destId="{1A3498BC-E373-4898-B1F5-509D060B1FBD}" srcOrd="4" destOrd="0" presId="urn:microsoft.com/office/officeart/2005/8/layout/cycle3"/>
    <dgm:cxn modelId="{04EDC67E-EA97-49EE-902B-E089CF0568F0}" type="presParOf" srcId="{F546386E-4D25-45B5-8133-942E9B6E6098}" destId="{C81D0F74-C728-42D1-9486-8B18C162418D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4B493D-90C5-4BD9-8263-FE6F7E0F5285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BB6A37-73CA-4CD7-97B8-111FE018251B}">
      <dgm:prSet phldrT="[Текст]" custT="1"/>
      <dgm:spPr/>
      <dgm:t>
        <a:bodyPr/>
        <a:lstStyle/>
        <a:p>
          <a:r>
            <a:rPr lang="ru-RU" sz="2400" b="1" dirty="0" smtClean="0"/>
            <a:t>УЧЕБНОЕ ПОСОБИЕ</a:t>
          </a:r>
          <a:endParaRPr lang="ru-RU" sz="2400" b="1" dirty="0"/>
        </a:p>
      </dgm:t>
    </dgm:pt>
    <dgm:pt modelId="{22D65780-E690-42A5-9949-423353904711}" type="parTrans" cxnId="{1BF4F6EF-6105-450B-876E-825BA66B64D3}">
      <dgm:prSet/>
      <dgm:spPr/>
      <dgm:t>
        <a:bodyPr/>
        <a:lstStyle/>
        <a:p>
          <a:endParaRPr lang="ru-RU"/>
        </a:p>
      </dgm:t>
    </dgm:pt>
    <dgm:pt modelId="{760E0632-B2FA-4400-8D96-300B20D848E4}" type="sibTrans" cxnId="{1BF4F6EF-6105-450B-876E-825BA66B64D3}">
      <dgm:prSet/>
      <dgm:spPr/>
      <dgm:t>
        <a:bodyPr/>
        <a:lstStyle/>
        <a:p>
          <a:endParaRPr lang="ru-RU"/>
        </a:p>
      </dgm:t>
    </dgm:pt>
    <dgm:pt modelId="{C27EE139-DCDF-4F5F-AE89-ABBE0B2A0F37}">
      <dgm:prSet phldrT="[Текст]" custT="1"/>
      <dgm:spPr/>
      <dgm:t>
        <a:bodyPr/>
        <a:lstStyle/>
        <a:p>
          <a:r>
            <a:rPr lang="ru-RU" sz="2400" b="1" dirty="0" smtClean="0"/>
            <a:t>МЕТОДИЧЕСКИЕ РЕКОМЕНДАЦИИ</a:t>
          </a:r>
          <a:endParaRPr lang="ru-RU" sz="2400" b="1" dirty="0"/>
        </a:p>
      </dgm:t>
    </dgm:pt>
    <dgm:pt modelId="{BA9D96E8-11E8-4871-8D79-4B082AA79E99}" type="parTrans" cxnId="{3516640E-D76F-42A7-BAEA-D6E8F0C82C22}">
      <dgm:prSet/>
      <dgm:spPr/>
      <dgm:t>
        <a:bodyPr/>
        <a:lstStyle/>
        <a:p>
          <a:endParaRPr lang="ru-RU"/>
        </a:p>
      </dgm:t>
    </dgm:pt>
    <dgm:pt modelId="{FF71C69F-234B-4B92-ADA0-1179AAC57CBE}" type="sibTrans" cxnId="{3516640E-D76F-42A7-BAEA-D6E8F0C82C22}">
      <dgm:prSet/>
      <dgm:spPr/>
      <dgm:t>
        <a:bodyPr/>
        <a:lstStyle/>
        <a:p>
          <a:endParaRPr lang="ru-RU"/>
        </a:p>
      </dgm:t>
    </dgm:pt>
    <dgm:pt modelId="{2791E349-D207-4CF4-9784-128D0F87D939}">
      <dgm:prSet phldrT="[Текст]" custT="1"/>
      <dgm:spPr/>
      <dgm:t>
        <a:bodyPr/>
        <a:lstStyle/>
        <a:p>
          <a:r>
            <a:rPr lang="ru-RU" sz="2400" b="1" dirty="0" smtClean="0"/>
            <a:t>СПЕЦИАЛИЗИРОВАННЫЙ САЙТ</a:t>
          </a:r>
          <a:endParaRPr lang="ru-RU" sz="2400" b="1" dirty="0"/>
        </a:p>
      </dgm:t>
    </dgm:pt>
    <dgm:pt modelId="{5FC7F615-6209-4FDA-9692-1232A9F6A40A}" type="parTrans" cxnId="{538DFB4B-EDCC-4CF5-B560-417C87448E19}">
      <dgm:prSet/>
      <dgm:spPr/>
      <dgm:t>
        <a:bodyPr/>
        <a:lstStyle/>
        <a:p>
          <a:endParaRPr lang="ru-RU"/>
        </a:p>
      </dgm:t>
    </dgm:pt>
    <dgm:pt modelId="{88AE6EEC-703A-4233-A09D-B3A284B3B4C4}" type="sibTrans" cxnId="{538DFB4B-EDCC-4CF5-B560-417C87448E19}">
      <dgm:prSet/>
      <dgm:spPr/>
      <dgm:t>
        <a:bodyPr/>
        <a:lstStyle/>
        <a:p>
          <a:endParaRPr lang="ru-RU"/>
        </a:p>
      </dgm:t>
    </dgm:pt>
    <dgm:pt modelId="{962ABAE9-6820-4DD7-B6BD-B767E3BAAE2C}">
      <dgm:prSet phldrT="[Текст]" custT="1"/>
      <dgm:spPr/>
      <dgm:t>
        <a:bodyPr/>
        <a:lstStyle/>
        <a:p>
          <a:r>
            <a:rPr lang="ru-RU" sz="2400" b="1" dirty="0" smtClean="0"/>
            <a:t>ПРИЛОЖЕНИЕ ДЛЯ ПК</a:t>
          </a:r>
          <a:endParaRPr lang="ru-RU" sz="2400" b="1" dirty="0"/>
        </a:p>
      </dgm:t>
    </dgm:pt>
    <dgm:pt modelId="{E0402303-B0AF-4870-9FFC-E2F05A89C806}" type="parTrans" cxnId="{5771AE9D-67B8-4289-BA6A-92A5B25C4F4E}">
      <dgm:prSet/>
      <dgm:spPr/>
      <dgm:t>
        <a:bodyPr/>
        <a:lstStyle/>
        <a:p>
          <a:endParaRPr lang="ru-RU"/>
        </a:p>
      </dgm:t>
    </dgm:pt>
    <dgm:pt modelId="{1B6D5405-E48F-4411-A874-AC234A86DEB5}" type="sibTrans" cxnId="{5771AE9D-67B8-4289-BA6A-92A5B25C4F4E}">
      <dgm:prSet/>
      <dgm:spPr/>
      <dgm:t>
        <a:bodyPr/>
        <a:lstStyle/>
        <a:p>
          <a:endParaRPr lang="ru-RU"/>
        </a:p>
      </dgm:t>
    </dgm:pt>
    <dgm:pt modelId="{3C2583A5-B366-4A58-A372-8161CD12F953}">
      <dgm:prSet phldrT="[Текст]" custT="1"/>
      <dgm:spPr/>
      <dgm:t>
        <a:bodyPr/>
        <a:lstStyle/>
        <a:p>
          <a:r>
            <a:rPr lang="ru-RU" sz="2400" b="1" dirty="0" smtClean="0"/>
            <a:t>МОБИЛЬНОЕ ПРИЛОЖЕНИЕ</a:t>
          </a:r>
          <a:endParaRPr lang="ru-RU" sz="2400" b="1" dirty="0"/>
        </a:p>
      </dgm:t>
    </dgm:pt>
    <dgm:pt modelId="{FEAF1A4E-A810-495F-8E5A-D9998323CE1E}" type="parTrans" cxnId="{F5ADB5A6-7570-4787-8759-676E215525B4}">
      <dgm:prSet/>
      <dgm:spPr/>
      <dgm:t>
        <a:bodyPr/>
        <a:lstStyle/>
        <a:p>
          <a:endParaRPr lang="ru-RU"/>
        </a:p>
      </dgm:t>
    </dgm:pt>
    <dgm:pt modelId="{7219C9B9-0761-4958-A79A-CA098A025964}" type="sibTrans" cxnId="{F5ADB5A6-7570-4787-8759-676E215525B4}">
      <dgm:prSet/>
      <dgm:spPr/>
      <dgm:t>
        <a:bodyPr/>
        <a:lstStyle/>
        <a:p>
          <a:endParaRPr lang="ru-RU"/>
        </a:p>
      </dgm:t>
    </dgm:pt>
    <dgm:pt modelId="{84C9D5C2-0DD7-49EB-AB5A-186E8063963F}" type="pres">
      <dgm:prSet presAssocID="{EF4B493D-90C5-4BD9-8263-FE6F7E0F528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DEF21D-D15B-4F61-9F54-AC304DBFD9DD}" type="pres">
      <dgm:prSet presAssocID="{D8BB6A37-73CA-4CD7-97B8-111FE018251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9F964-541F-4DB4-A03D-2190DF73DF41}" type="pres">
      <dgm:prSet presAssocID="{D8BB6A37-73CA-4CD7-97B8-111FE018251B}" presName="spNode" presStyleCnt="0"/>
      <dgm:spPr/>
    </dgm:pt>
    <dgm:pt modelId="{140F9DE6-E8D9-40AC-A2CB-0B52B482833C}" type="pres">
      <dgm:prSet presAssocID="{760E0632-B2FA-4400-8D96-300B20D848E4}" presName="sibTrans" presStyleLbl="sibTrans1D1" presStyleIdx="0" presStyleCnt="5"/>
      <dgm:spPr/>
      <dgm:t>
        <a:bodyPr/>
        <a:lstStyle/>
        <a:p>
          <a:endParaRPr lang="ru-RU"/>
        </a:p>
      </dgm:t>
    </dgm:pt>
    <dgm:pt modelId="{277C2057-CC61-46DB-9966-77F9568FEBA7}" type="pres">
      <dgm:prSet presAssocID="{C27EE139-DCDF-4F5F-AE89-ABBE0B2A0F37}" presName="node" presStyleLbl="node1" presStyleIdx="1" presStyleCnt="5" custScaleX="178792" custRadScaleRad="99463" custRadScaleInc="4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7C6CDE-5C44-4A7B-85AE-A45CB7903A88}" type="pres">
      <dgm:prSet presAssocID="{C27EE139-DCDF-4F5F-AE89-ABBE0B2A0F37}" presName="spNode" presStyleCnt="0"/>
      <dgm:spPr/>
    </dgm:pt>
    <dgm:pt modelId="{F12A2494-9BF1-48E3-B320-6410EE30D2BE}" type="pres">
      <dgm:prSet presAssocID="{FF71C69F-234B-4B92-ADA0-1179AAC57CBE}" presName="sibTrans" presStyleLbl="sibTrans1D1" presStyleIdx="1" presStyleCnt="5"/>
      <dgm:spPr/>
      <dgm:t>
        <a:bodyPr/>
        <a:lstStyle/>
        <a:p>
          <a:endParaRPr lang="ru-RU"/>
        </a:p>
      </dgm:t>
    </dgm:pt>
    <dgm:pt modelId="{F7F84DEF-FD29-47D3-B780-7188E829AC91}" type="pres">
      <dgm:prSet presAssocID="{2791E349-D207-4CF4-9784-128D0F87D939}" presName="node" presStyleLbl="node1" presStyleIdx="2" presStyleCnt="5" custScaleX="184428" custRadScaleRad="126073" custRadScaleInc="-96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9D7B2-B028-426D-BF4B-9DC6A922B3BB}" type="pres">
      <dgm:prSet presAssocID="{2791E349-D207-4CF4-9784-128D0F87D939}" presName="spNode" presStyleCnt="0"/>
      <dgm:spPr/>
    </dgm:pt>
    <dgm:pt modelId="{726A3047-DB33-4E5E-9989-AC10ED7401A5}" type="pres">
      <dgm:prSet presAssocID="{88AE6EEC-703A-4233-A09D-B3A284B3B4C4}" presName="sibTrans" presStyleLbl="sibTrans1D1" presStyleIdx="2" presStyleCnt="5"/>
      <dgm:spPr/>
      <dgm:t>
        <a:bodyPr/>
        <a:lstStyle/>
        <a:p>
          <a:endParaRPr lang="ru-RU"/>
        </a:p>
      </dgm:t>
    </dgm:pt>
    <dgm:pt modelId="{D3735762-6C44-4809-A6EA-7727330A433F}" type="pres">
      <dgm:prSet presAssocID="{962ABAE9-6820-4DD7-B6BD-B767E3BAAE2C}" presName="node" presStyleLbl="node1" presStyleIdx="3" presStyleCnt="5" custScaleX="221678" custScaleY="104545" custRadScaleRad="119286" custRadScaleInc="91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904C8-3051-4E08-8D36-533AE91047F1}" type="pres">
      <dgm:prSet presAssocID="{962ABAE9-6820-4DD7-B6BD-B767E3BAAE2C}" presName="spNode" presStyleCnt="0"/>
      <dgm:spPr/>
    </dgm:pt>
    <dgm:pt modelId="{1AE01346-57C2-43C5-A9D0-A0EC696BDBFA}" type="pres">
      <dgm:prSet presAssocID="{1B6D5405-E48F-4411-A874-AC234A86DEB5}" presName="sibTrans" presStyleLbl="sibTrans1D1" presStyleIdx="3" presStyleCnt="5"/>
      <dgm:spPr/>
      <dgm:t>
        <a:bodyPr/>
        <a:lstStyle/>
        <a:p>
          <a:endParaRPr lang="ru-RU"/>
        </a:p>
      </dgm:t>
    </dgm:pt>
    <dgm:pt modelId="{C850F5DC-4BE8-4C20-9441-4936ADC29D9C}" type="pres">
      <dgm:prSet presAssocID="{3C2583A5-B366-4A58-A372-8161CD12F953}" presName="node" presStyleLbl="node1" presStyleIdx="4" presStyleCnt="5" custScaleX="167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27D0E4-9ECC-4938-8839-BF980DB55CEE}" type="pres">
      <dgm:prSet presAssocID="{3C2583A5-B366-4A58-A372-8161CD12F953}" presName="spNode" presStyleCnt="0"/>
      <dgm:spPr/>
    </dgm:pt>
    <dgm:pt modelId="{38920C4B-F850-41CA-8A81-F1DBCBD25D47}" type="pres">
      <dgm:prSet presAssocID="{7219C9B9-0761-4958-A79A-CA098A025964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2ECCA6E4-7E85-4EAD-BD5B-6F70E642AC2E}" type="presOf" srcId="{3C2583A5-B366-4A58-A372-8161CD12F953}" destId="{C850F5DC-4BE8-4C20-9441-4936ADC29D9C}" srcOrd="0" destOrd="0" presId="urn:microsoft.com/office/officeart/2005/8/layout/cycle5"/>
    <dgm:cxn modelId="{DAE69B3D-DE8E-4F5F-B895-F99A73DC647A}" type="presOf" srcId="{7219C9B9-0761-4958-A79A-CA098A025964}" destId="{38920C4B-F850-41CA-8A81-F1DBCBD25D47}" srcOrd="0" destOrd="0" presId="urn:microsoft.com/office/officeart/2005/8/layout/cycle5"/>
    <dgm:cxn modelId="{8D3E5BCE-0F76-4EDB-8EBF-BB119AA5D95B}" type="presOf" srcId="{2791E349-D207-4CF4-9784-128D0F87D939}" destId="{F7F84DEF-FD29-47D3-B780-7188E829AC91}" srcOrd="0" destOrd="0" presId="urn:microsoft.com/office/officeart/2005/8/layout/cycle5"/>
    <dgm:cxn modelId="{A7D704E6-E388-4BA8-AA41-BA3B08D4048C}" type="presOf" srcId="{C27EE139-DCDF-4F5F-AE89-ABBE0B2A0F37}" destId="{277C2057-CC61-46DB-9966-77F9568FEBA7}" srcOrd="0" destOrd="0" presId="urn:microsoft.com/office/officeart/2005/8/layout/cycle5"/>
    <dgm:cxn modelId="{BD1D5FB0-A080-475C-8A35-F0CF900F0A42}" type="presOf" srcId="{962ABAE9-6820-4DD7-B6BD-B767E3BAAE2C}" destId="{D3735762-6C44-4809-A6EA-7727330A433F}" srcOrd="0" destOrd="0" presId="urn:microsoft.com/office/officeart/2005/8/layout/cycle5"/>
    <dgm:cxn modelId="{DCABC465-DF60-4C48-B3E3-28080A4F9ACB}" type="presOf" srcId="{88AE6EEC-703A-4233-A09D-B3A284B3B4C4}" destId="{726A3047-DB33-4E5E-9989-AC10ED7401A5}" srcOrd="0" destOrd="0" presId="urn:microsoft.com/office/officeart/2005/8/layout/cycle5"/>
    <dgm:cxn modelId="{D89B6B85-ADCA-4D8A-BD71-621877341442}" type="presOf" srcId="{760E0632-B2FA-4400-8D96-300B20D848E4}" destId="{140F9DE6-E8D9-40AC-A2CB-0B52B482833C}" srcOrd="0" destOrd="0" presId="urn:microsoft.com/office/officeart/2005/8/layout/cycle5"/>
    <dgm:cxn modelId="{C0406E93-5668-4AC4-AAFA-237A02ABB991}" type="presOf" srcId="{FF71C69F-234B-4B92-ADA0-1179AAC57CBE}" destId="{F12A2494-9BF1-48E3-B320-6410EE30D2BE}" srcOrd="0" destOrd="0" presId="urn:microsoft.com/office/officeart/2005/8/layout/cycle5"/>
    <dgm:cxn modelId="{2AE2E3D6-72E8-4CD5-888F-2A5790B6F5E0}" type="presOf" srcId="{EF4B493D-90C5-4BD9-8263-FE6F7E0F5285}" destId="{84C9D5C2-0DD7-49EB-AB5A-186E8063963F}" srcOrd="0" destOrd="0" presId="urn:microsoft.com/office/officeart/2005/8/layout/cycle5"/>
    <dgm:cxn modelId="{538DFB4B-EDCC-4CF5-B560-417C87448E19}" srcId="{EF4B493D-90C5-4BD9-8263-FE6F7E0F5285}" destId="{2791E349-D207-4CF4-9784-128D0F87D939}" srcOrd="2" destOrd="0" parTransId="{5FC7F615-6209-4FDA-9692-1232A9F6A40A}" sibTransId="{88AE6EEC-703A-4233-A09D-B3A284B3B4C4}"/>
    <dgm:cxn modelId="{1BF4F6EF-6105-450B-876E-825BA66B64D3}" srcId="{EF4B493D-90C5-4BD9-8263-FE6F7E0F5285}" destId="{D8BB6A37-73CA-4CD7-97B8-111FE018251B}" srcOrd="0" destOrd="0" parTransId="{22D65780-E690-42A5-9949-423353904711}" sibTransId="{760E0632-B2FA-4400-8D96-300B20D848E4}"/>
    <dgm:cxn modelId="{3516640E-D76F-42A7-BAEA-D6E8F0C82C22}" srcId="{EF4B493D-90C5-4BD9-8263-FE6F7E0F5285}" destId="{C27EE139-DCDF-4F5F-AE89-ABBE0B2A0F37}" srcOrd="1" destOrd="0" parTransId="{BA9D96E8-11E8-4871-8D79-4B082AA79E99}" sibTransId="{FF71C69F-234B-4B92-ADA0-1179AAC57CBE}"/>
    <dgm:cxn modelId="{5771AE9D-67B8-4289-BA6A-92A5B25C4F4E}" srcId="{EF4B493D-90C5-4BD9-8263-FE6F7E0F5285}" destId="{962ABAE9-6820-4DD7-B6BD-B767E3BAAE2C}" srcOrd="3" destOrd="0" parTransId="{E0402303-B0AF-4870-9FFC-E2F05A89C806}" sibTransId="{1B6D5405-E48F-4411-A874-AC234A86DEB5}"/>
    <dgm:cxn modelId="{5A95C27B-3807-4734-8415-6E042ABB3021}" type="presOf" srcId="{1B6D5405-E48F-4411-A874-AC234A86DEB5}" destId="{1AE01346-57C2-43C5-A9D0-A0EC696BDBFA}" srcOrd="0" destOrd="0" presId="urn:microsoft.com/office/officeart/2005/8/layout/cycle5"/>
    <dgm:cxn modelId="{F5ADB5A6-7570-4787-8759-676E215525B4}" srcId="{EF4B493D-90C5-4BD9-8263-FE6F7E0F5285}" destId="{3C2583A5-B366-4A58-A372-8161CD12F953}" srcOrd="4" destOrd="0" parTransId="{FEAF1A4E-A810-495F-8E5A-D9998323CE1E}" sibTransId="{7219C9B9-0761-4958-A79A-CA098A025964}"/>
    <dgm:cxn modelId="{911067E1-3C2D-47DD-BFB4-E9C343EC0804}" type="presOf" srcId="{D8BB6A37-73CA-4CD7-97B8-111FE018251B}" destId="{C6DEF21D-D15B-4F61-9F54-AC304DBFD9DD}" srcOrd="0" destOrd="0" presId="urn:microsoft.com/office/officeart/2005/8/layout/cycle5"/>
    <dgm:cxn modelId="{E8B3A9AF-6DAC-48B8-A495-21B1830B3C89}" type="presParOf" srcId="{84C9D5C2-0DD7-49EB-AB5A-186E8063963F}" destId="{C6DEF21D-D15B-4F61-9F54-AC304DBFD9DD}" srcOrd="0" destOrd="0" presId="urn:microsoft.com/office/officeart/2005/8/layout/cycle5"/>
    <dgm:cxn modelId="{A17B3F9E-1557-45E6-9B90-F043EC6968F4}" type="presParOf" srcId="{84C9D5C2-0DD7-49EB-AB5A-186E8063963F}" destId="{C209F964-541F-4DB4-A03D-2190DF73DF41}" srcOrd="1" destOrd="0" presId="urn:microsoft.com/office/officeart/2005/8/layout/cycle5"/>
    <dgm:cxn modelId="{0D39D1AD-4EB3-4607-9087-F68660D14224}" type="presParOf" srcId="{84C9D5C2-0DD7-49EB-AB5A-186E8063963F}" destId="{140F9DE6-E8D9-40AC-A2CB-0B52B482833C}" srcOrd="2" destOrd="0" presId="urn:microsoft.com/office/officeart/2005/8/layout/cycle5"/>
    <dgm:cxn modelId="{AE2873ED-40C6-46EB-9E31-93093340AD91}" type="presParOf" srcId="{84C9D5C2-0DD7-49EB-AB5A-186E8063963F}" destId="{277C2057-CC61-46DB-9966-77F9568FEBA7}" srcOrd="3" destOrd="0" presId="urn:microsoft.com/office/officeart/2005/8/layout/cycle5"/>
    <dgm:cxn modelId="{FD20F308-CE38-4BDE-B1F4-62FCC25900A9}" type="presParOf" srcId="{84C9D5C2-0DD7-49EB-AB5A-186E8063963F}" destId="{E07C6CDE-5C44-4A7B-85AE-A45CB7903A88}" srcOrd="4" destOrd="0" presId="urn:microsoft.com/office/officeart/2005/8/layout/cycle5"/>
    <dgm:cxn modelId="{B4669608-846B-4F11-8465-5CD10FB5E429}" type="presParOf" srcId="{84C9D5C2-0DD7-49EB-AB5A-186E8063963F}" destId="{F12A2494-9BF1-48E3-B320-6410EE30D2BE}" srcOrd="5" destOrd="0" presId="urn:microsoft.com/office/officeart/2005/8/layout/cycle5"/>
    <dgm:cxn modelId="{988323EE-AD5B-44BF-A2A8-BEA974387877}" type="presParOf" srcId="{84C9D5C2-0DD7-49EB-AB5A-186E8063963F}" destId="{F7F84DEF-FD29-47D3-B780-7188E829AC91}" srcOrd="6" destOrd="0" presId="urn:microsoft.com/office/officeart/2005/8/layout/cycle5"/>
    <dgm:cxn modelId="{CB53C341-24F2-4156-9B9A-1C59705AC201}" type="presParOf" srcId="{84C9D5C2-0DD7-49EB-AB5A-186E8063963F}" destId="{00C9D7B2-B028-426D-BF4B-9DC6A922B3BB}" srcOrd="7" destOrd="0" presId="urn:microsoft.com/office/officeart/2005/8/layout/cycle5"/>
    <dgm:cxn modelId="{F06B87FB-9653-431C-A4C4-C3736ACCE5AE}" type="presParOf" srcId="{84C9D5C2-0DD7-49EB-AB5A-186E8063963F}" destId="{726A3047-DB33-4E5E-9989-AC10ED7401A5}" srcOrd="8" destOrd="0" presId="urn:microsoft.com/office/officeart/2005/8/layout/cycle5"/>
    <dgm:cxn modelId="{C61FA68F-DF0F-41C0-92AB-74D368E80E13}" type="presParOf" srcId="{84C9D5C2-0DD7-49EB-AB5A-186E8063963F}" destId="{D3735762-6C44-4809-A6EA-7727330A433F}" srcOrd="9" destOrd="0" presId="urn:microsoft.com/office/officeart/2005/8/layout/cycle5"/>
    <dgm:cxn modelId="{3268095D-3879-4123-9565-7FE6EFB2073D}" type="presParOf" srcId="{84C9D5C2-0DD7-49EB-AB5A-186E8063963F}" destId="{60D904C8-3051-4E08-8D36-533AE91047F1}" srcOrd="10" destOrd="0" presId="urn:microsoft.com/office/officeart/2005/8/layout/cycle5"/>
    <dgm:cxn modelId="{378813DB-31CF-4024-82D7-D58A4BBEF081}" type="presParOf" srcId="{84C9D5C2-0DD7-49EB-AB5A-186E8063963F}" destId="{1AE01346-57C2-43C5-A9D0-A0EC696BDBFA}" srcOrd="11" destOrd="0" presId="urn:microsoft.com/office/officeart/2005/8/layout/cycle5"/>
    <dgm:cxn modelId="{AFFF2670-7BDA-44B1-A69E-B08E23A2428C}" type="presParOf" srcId="{84C9D5C2-0DD7-49EB-AB5A-186E8063963F}" destId="{C850F5DC-4BE8-4C20-9441-4936ADC29D9C}" srcOrd="12" destOrd="0" presId="urn:microsoft.com/office/officeart/2005/8/layout/cycle5"/>
    <dgm:cxn modelId="{70E6E26E-D784-4E0A-B6C8-4DB2C63CC76B}" type="presParOf" srcId="{84C9D5C2-0DD7-49EB-AB5A-186E8063963F}" destId="{6327D0E4-9ECC-4938-8839-BF980DB55CEE}" srcOrd="13" destOrd="0" presId="urn:microsoft.com/office/officeart/2005/8/layout/cycle5"/>
    <dgm:cxn modelId="{3AAD3BE0-14E0-44C0-A986-5448EDF41513}" type="presParOf" srcId="{84C9D5C2-0DD7-49EB-AB5A-186E8063963F}" destId="{38920C4B-F850-41CA-8A81-F1DBCBD25D47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41DB94-3250-4ADF-8C39-F94B0BCE929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2BB2CB-5992-4939-BD94-5DEC6918913A}">
      <dgm:prSet phldrT="[Текст]"/>
      <dgm:spPr/>
      <dgm:t>
        <a:bodyPr/>
        <a:lstStyle/>
        <a:p>
          <a:r>
            <a:rPr lang="ru-RU" dirty="0" smtClean="0"/>
            <a:t>Портал «вашифинансы.рф»</a:t>
          </a:r>
          <a:endParaRPr lang="ru-RU" dirty="0"/>
        </a:p>
      </dgm:t>
    </dgm:pt>
    <dgm:pt modelId="{413AB97C-84CC-429A-8D98-A868EFF037A6}" type="parTrans" cxnId="{F0063825-ED92-4677-BC83-BEA7348CBBD0}">
      <dgm:prSet/>
      <dgm:spPr/>
      <dgm:t>
        <a:bodyPr/>
        <a:lstStyle/>
        <a:p>
          <a:endParaRPr lang="ru-RU"/>
        </a:p>
      </dgm:t>
    </dgm:pt>
    <dgm:pt modelId="{231B03FB-5A98-4285-8B8A-AEC9E4C9B92F}" type="sibTrans" cxnId="{F0063825-ED92-4677-BC83-BEA7348CBBD0}">
      <dgm:prSet/>
      <dgm:spPr/>
      <dgm:t>
        <a:bodyPr/>
        <a:lstStyle/>
        <a:p>
          <a:endParaRPr lang="ru-RU"/>
        </a:p>
      </dgm:t>
    </dgm:pt>
    <dgm:pt modelId="{9E499000-D86B-4368-B021-DC019097ABDC}">
      <dgm:prSet phldrT="[Текст]"/>
      <dgm:spPr/>
      <dgm:t>
        <a:bodyPr/>
        <a:lstStyle/>
        <a:p>
          <a:r>
            <a:rPr lang="ru-RU" dirty="0" smtClean="0"/>
            <a:t>Онлайн игры и мобильные приложения</a:t>
          </a:r>
          <a:endParaRPr lang="ru-RU" dirty="0"/>
        </a:p>
      </dgm:t>
    </dgm:pt>
    <dgm:pt modelId="{AB8AEA7F-A912-488F-901E-6C4698380BB8}" type="parTrans" cxnId="{03FACC17-49DD-4F33-A5DD-9DA644917843}">
      <dgm:prSet/>
      <dgm:spPr/>
      <dgm:t>
        <a:bodyPr/>
        <a:lstStyle/>
        <a:p>
          <a:endParaRPr lang="ru-RU"/>
        </a:p>
      </dgm:t>
    </dgm:pt>
    <dgm:pt modelId="{5B3447CF-0B26-4DA8-86A5-0CBCF8AF21CE}" type="sibTrans" cxnId="{03FACC17-49DD-4F33-A5DD-9DA644917843}">
      <dgm:prSet/>
      <dgm:spPr/>
      <dgm:t>
        <a:bodyPr/>
        <a:lstStyle/>
        <a:p>
          <a:endParaRPr lang="ru-RU"/>
        </a:p>
      </dgm:t>
    </dgm:pt>
    <dgm:pt modelId="{6753D8D5-204D-4871-AD8D-9383F1D055B6}">
      <dgm:prSet phldrT="[Текст]"/>
      <dgm:spPr/>
      <dgm:t>
        <a:bodyPr/>
        <a:lstStyle/>
        <a:p>
          <a:r>
            <a:rPr lang="ru-RU" dirty="0" smtClean="0"/>
            <a:t>Видеоролики, мультфильмы, плакаты</a:t>
          </a:r>
          <a:endParaRPr lang="ru-RU" dirty="0"/>
        </a:p>
      </dgm:t>
    </dgm:pt>
    <dgm:pt modelId="{CBD284B1-0EA0-4027-832B-1F5A2C8C1548}" type="parTrans" cxnId="{E467427D-41E4-4FBD-B4C3-A9034C91BAC4}">
      <dgm:prSet/>
      <dgm:spPr/>
      <dgm:t>
        <a:bodyPr/>
        <a:lstStyle/>
        <a:p>
          <a:endParaRPr lang="ru-RU"/>
        </a:p>
      </dgm:t>
    </dgm:pt>
    <dgm:pt modelId="{8E992ECF-6D90-4029-A5E2-6872C4E49957}" type="sibTrans" cxnId="{E467427D-41E4-4FBD-B4C3-A9034C91BAC4}">
      <dgm:prSet/>
      <dgm:spPr/>
      <dgm:t>
        <a:bodyPr/>
        <a:lstStyle/>
        <a:p>
          <a:endParaRPr lang="ru-RU"/>
        </a:p>
      </dgm:t>
    </dgm:pt>
    <dgm:pt modelId="{71096D0B-2DC6-4932-8011-8A352BDAD2E9}" type="pres">
      <dgm:prSet presAssocID="{9141DB94-3250-4ADF-8C39-F94B0BCE92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8E0DF96-F098-4EDE-AC92-E22D2D8EFEF6}" type="pres">
      <dgm:prSet presAssocID="{9141DB94-3250-4ADF-8C39-F94B0BCE9297}" presName="Name1" presStyleCnt="0"/>
      <dgm:spPr/>
    </dgm:pt>
    <dgm:pt modelId="{3CE693C7-99C6-445B-B973-5FF3FCFF87EA}" type="pres">
      <dgm:prSet presAssocID="{9141DB94-3250-4ADF-8C39-F94B0BCE9297}" presName="cycle" presStyleCnt="0"/>
      <dgm:spPr/>
    </dgm:pt>
    <dgm:pt modelId="{052B2A38-975A-4117-9131-CB278CD6BAB3}" type="pres">
      <dgm:prSet presAssocID="{9141DB94-3250-4ADF-8C39-F94B0BCE9297}" presName="srcNode" presStyleLbl="node1" presStyleIdx="0" presStyleCnt="3"/>
      <dgm:spPr/>
    </dgm:pt>
    <dgm:pt modelId="{E67BDCCB-D222-4096-A1B0-0DB6DB4446C2}" type="pres">
      <dgm:prSet presAssocID="{9141DB94-3250-4ADF-8C39-F94B0BCE9297}" presName="conn" presStyleLbl="parChTrans1D2" presStyleIdx="0" presStyleCnt="1"/>
      <dgm:spPr/>
      <dgm:t>
        <a:bodyPr/>
        <a:lstStyle/>
        <a:p>
          <a:endParaRPr lang="ru-RU"/>
        </a:p>
      </dgm:t>
    </dgm:pt>
    <dgm:pt modelId="{5FCC929A-87B5-4612-9C86-F59BAF5226AA}" type="pres">
      <dgm:prSet presAssocID="{9141DB94-3250-4ADF-8C39-F94B0BCE9297}" presName="extraNode" presStyleLbl="node1" presStyleIdx="0" presStyleCnt="3"/>
      <dgm:spPr/>
    </dgm:pt>
    <dgm:pt modelId="{D3628A7C-ADF3-498E-8AEA-B5F8A1EB818B}" type="pres">
      <dgm:prSet presAssocID="{9141DB94-3250-4ADF-8C39-F94B0BCE9297}" presName="dstNode" presStyleLbl="node1" presStyleIdx="0" presStyleCnt="3"/>
      <dgm:spPr/>
    </dgm:pt>
    <dgm:pt modelId="{1196FE9B-ED83-4685-BD56-4FB84250F8A0}" type="pres">
      <dgm:prSet presAssocID="{692BB2CB-5992-4939-BD94-5DEC6918913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8CF51-B759-4C66-9EFB-7FCF3DE82196}" type="pres">
      <dgm:prSet presAssocID="{692BB2CB-5992-4939-BD94-5DEC6918913A}" presName="accent_1" presStyleCnt="0"/>
      <dgm:spPr/>
    </dgm:pt>
    <dgm:pt modelId="{9CEB33C1-8F6F-4F7F-9423-7278F88DA383}" type="pres">
      <dgm:prSet presAssocID="{692BB2CB-5992-4939-BD94-5DEC6918913A}" presName="accentRepeatNode" presStyleLbl="solidFgAcc1" presStyleIdx="0" presStyleCnt="3"/>
      <dgm:spPr/>
    </dgm:pt>
    <dgm:pt modelId="{F882A76E-CE61-4C62-80CC-64CC5760D194}" type="pres">
      <dgm:prSet presAssocID="{9E499000-D86B-4368-B021-DC019097ABD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E95302-2A31-4D0B-8C43-051F79AD1C93}" type="pres">
      <dgm:prSet presAssocID="{9E499000-D86B-4368-B021-DC019097ABDC}" presName="accent_2" presStyleCnt="0"/>
      <dgm:spPr/>
    </dgm:pt>
    <dgm:pt modelId="{C6C424A1-34D4-4FD8-B03B-73E585687979}" type="pres">
      <dgm:prSet presAssocID="{9E499000-D86B-4368-B021-DC019097ABDC}" presName="accentRepeatNode" presStyleLbl="solidFgAcc1" presStyleIdx="1" presStyleCnt="3"/>
      <dgm:spPr/>
    </dgm:pt>
    <dgm:pt modelId="{3E447D5E-39F4-4C6D-A114-712EAFDCBCAE}" type="pres">
      <dgm:prSet presAssocID="{6753D8D5-204D-4871-AD8D-9383F1D055B6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5CBD12-E4BB-4EF8-B1CC-0BBE75E77F81}" type="pres">
      <dgm:prSet presAssocID="{6753D8D5-204D-4871-AD8D-9383F1D055B6}" presName="accent_3" presStyleCnt="0"/>
      <dgm:spPr/>
    </dgm:pt>
    <dgm:pt modelId="{E81FCB5C-FCDD-429E-8588-9073AC86F7A0}" type="pres">
      <dgm:prSet presAssocID="{6753D8D5-204D-4871-AD8D-9383F1D055B6}" presName="accentRepeatNode" presStyleLbl="solidFgAcc1" presStyleIdx="2" presStyleCnt="3"/>
      <dgm:spPr/>
    </dgm:pt>
  </dgm:ptLst>
  <dgm:cxnLst>
    <dgm:cxn modelId="{E467427D-41E4-4FBD-B4C3-A9034C91BAC4}" srcId="{9141DB94-3250-4ADF-8C39-F94B0BCE9297}" destId="{6753D8D5-204D-4871-AD8D-9383F1D055B6}" srcOrd="2" destOrd="0" parTransId="{CBD284B1-0EA0-4027-832B-1F5A2C8C1548}" sibTransId="{8E992ECF-6D90-4029-A5E2-6872C4E49957}"/>
    <dgm:cxn modelId="{7E98D892-4248-4402-A422-6FE467B5C07D}" type="presOf" srcId="{692BB2CB-5992-4939-BD94-5DEC6918913A}" destId="{1196FE9B-ED83-4685-BD56-4FB84250F8A0}" srcOrd="0" destOrd="0" presId="urn:microsoft.com/office/officeart/2008/layout/VerticalCurvedList"/>
    <dgm:cxn modelId="{11A8D5F1-7967-4DE5-93F4-629770FF962A}" type="presOf" srcId="{231B03FB-5A98-4285-8B8A-AEC9E4C9B92F}" destId="{E67BDCCB-D222-4096-A1B0-0DB6DB4446C2}" srcOrd="0" destOrd="0" presId="urn:microsoft.com/office/officeart/2008/layout/VerticalCurvedList"/>
    <dgm:cxn modelId="{F0063825-ED92-4677-BC83-BEA7348CBBD0}" srcId="{9141DB94-3250-4ADF-8C39-F94B0BCE9297}" destId="{692BB2CB-5992-4939-BD94-5DEC6918913A}" srcOrd="0" destOrd="0" parTransId="{413AB97C-84CC-429A-8D98-A868EFF037A6}" sibTransId="{231B03FB-5A98-4285-8B8A-AEC9E4C9B92F}"/>
    <dgm:cxn modelId="{A7A43845-4B60-4ED6-9F27-AFA92370B1A4}" type="presOf" srcId="{9E499000-D86B-4368-B021-DC019097ABDC}" destId="{F882A76E-CE61-4C62-80CC-64CC5760D194}" srcOrd="0" destOrd="0" presId="urn:microsoft.com/office/officeart/2008/layout/VerticalCurvedList"/>
    <dgm:cxn modelId="{CF1213D3-F399-46D8-AD0E-0C68DB4305D0}" type="presOf" srcId="{6753D8D5-204D-4871-AD8D-9383F1D055B6}" destId="{3E447D5E-39F4-4C6D-A114-712EAFDCBCAE}" srcOrd="0" destOrd="0" presId="urn:microsoft.com/office/officeart/2008/layout/VerticalCurvedList"/>
    <dgm:cxn modelId="{42AF3725-B0C3-4954-AFB4-CD67E9369E76}" type="presOf" srcId="{9141DB94-3250-4ADF-8C39-F94B0BCE9297}" destId="{71096D0B-2DC6-4932-8011-8A352BDAD2E9}" srcOrd="0" destOrd="0" presId="urn:microsoft.com/office/officeart/2008/layout/VerticalCurvedList"/>
    <dgm:cxn modelId="{03FACC17-49DD-4F33-A5DD-9DA644917843}" srcId="{9141DB94-3250-4ADF-8C39-F94B0BCE9297}" destId="{9E499000-D86B-4368-B021-DC019097ABDC}" srcOrd="1" destOrd="0" parTransId="{AB8AEA7F-A912-488F-901E-6C4698380BB8}" sibTransId="{5B3447CF-0B26-4DA8-86A5-0CBCF8AF21CE}"/>
    <dgm:cxn modelId="{F915AEBA-9C78-4AED-8789-09F3701B1EA9}" type="presParOf" srcId="{71096D0B-2DC6-4932-8011-8A352BDAD2E9}" destId="{28E0DF96-F098-4EDE-AC92-E22D2D8EFEF6}" srcOrd="0" destOrd="0" presId="urn:microsoft.com/office/officeart/2008/layout/VerticalCurvedList"/>
    <dgm:cxn modelId="{0A61C436-E421-4463-93CC-259B1780983F}" type="presParOf" srcId="{28E0DF96-F098-4EDE-AC92-E22D2D8EFEF6}" destId="{3CE693C7-99C6-445B-B973-5FF3FCFF87EA}" srcOrd="0" destOrd="0" presId="urn:microsoft.com/office/officeart/2008/layout/VerticalCurvedList"/>
    <dgm:cxn modelId="{136A6A1D-D961-4FA4-8F64-80BFA824EEB3}" type="presParOf" srcId="{3CE693C7-99C6-445B-B973-5FF3FCFF87EA}" destId="{052B2A38-975A-4117-9131-CB278CD6BAB3}" srcOrd="0" destOrd="0" presId="urn:microsoft.com/office/officeart/2008/layout/VerticalCurvedList"/>
    <dgm:cxn modelId="{66248E2E-DE5B-4B60-AB08-F8AFA74F023D}" type="presParOf" srcId="{3CE693C7-99C6-445B-B973-5FF3FCFF87EA}" destId="{E67BDCCB-D222-4096-A1B0-0DB6DB4446C2}" srcOrd="1" destOrd="0" presId="urn:microsoft.com/office/officeart/2008/layout/VerticalCurvedList"/>
    <dgm:cxn modelId="{659E97DE-BB0B-4764-A987-7249A7203DFD}" type="presParOf" srcId="{3CE693C7-99C6-445B-B973-5FF3FCFF87EA}" destId="{5FCC929A-87B5-4612-9C86-F59BAF5226AA}" srcOrd="2" destOrd="0" presId="urn:microsoft.com/office/officeart/2008/layout/VerticalCurvedList"/>
    <dgm:cxn modelId="{9F6D7D86-B383-4BD1-8DE3-C243797969CA}" type="presParOf" srcId="{3CE693C7-99C6-445B-B973-5FF3FCFF87EA}" destId="{D3628A7C-ADF3-498E-8AEA-B5F8A1EB818B}" srcOrd="3" destOrd="0" presId="urn:microsoft.com/office/officeart/2008/layout/VerticalCurvedList"/>
    <dgm:cxn modelId="{7E52DFE4-B07E-44BB-A4BE-FB1CFB89E993}" type="presParOf" srcId="{28E0DF96-F098-4EDE-AC92-E22D2D8EFEF6}" destId="{1196FE9B-ED83-4685-BD56-4FB84250F8A0}" srcOrd="1" destOrd="0" presId="urn:microsoft.com/office/officeart/2008/layout/VerticalCurvedList"/>
    <dgm:cxn modelId="{EF15953B-02C4-461E-AF13-6430A9A50D41}" type="presParOf" srcId="{28E0DF96-F098-4EDE-AC92-E22D2D8EFEF6}" destId="{D788CF51-B759-4C66-9EFB-7FCF3DE82196}" srcOrd="2" destOrd="0" presId="urn:microsoft.com/office/officeart/2008/layout/VerticalCurvedList"/>
    <dgm:cxn modelId="{D4BC1324-3F02-4CC4-8F80-ED8F8A76C95B}" type="presParOf" srcId="{D788CF51-B759-4C66-9EFB-7FCF3DE82196}" destId="{9CEB33C1-8F6F-4F7F-9423-7278F88DA383}" srcOrd="0" destOrd="0" presId="urn:microsoft.com/office/officeart/2008/layout/VerticalCurvedList"/>
    <dgm:cxn modelId="{EF2EA578-FAD1-4E14-BD78-F48A6A28EA88}" type="presParOf" srcId="{28E0DF96-F098-4EDE-AC92-E22D2D8EFEF6}" destId="{F882A76E-CE61-4C62-80CC-64CC5760D194}" srcOrd="3" destOrd="0" presId="urn:microsoft.com/office/officeart/2008/layout/VerticalCurvedList"/>
    <dgm:cxn modelId="{77E7D701-2D24-4B37-BD5D-4F058E21E338}" type="presParOf" srcId="{28E0DF96-F098-4EDE-AC92-E22D2D8EFEF6}" destId="{03E95302-2A31-4D0B-8C43-051F79AD1C93}" srcOrd="4" destOrd="0" presId="urn:microsoft.com/office/officeart/2008/layout/VerticalCurvedList"/>
    <dgm:cxn modelId="{1B80B120-16DC-40B3-9E56-DE7F43955F28}" type="presParOf" srcId="{03E95302-2A31-4D0B-8C43-051F79AD1C93}" destId="{C6C424A1-34D4-4FD8-B03B-73E585687979}" srcOrd="0" destOrd="0" presId="urn:microsoft.com/office/officeart/2008/layout/VerticalCurvedList"/>
    <dgm:cxn modelId="{780FB6FF-39C6-406F-8A00-0AD6F9294381}" type="presParOf" srcId="{28E0DF96-F098-4EDE-AC92-E22D2D8EFEF6}" destId="{3E447D5E-39F4-4C6D-A114-712EAFDCBCAE}" srcOrd="5" destOrd="0" presId="urn:microsoft.com/office/officeart/2008/layout/VerticalCurvedList"/>
    <dgm:cxn modelId="{C74AF5F9-B8C9-4F3F-BB71-F0C5241ADBE6}" type="presParOf" srcId="{28E0DF96-F098-4EDE-AC92-E22D2D8EFEF6}" destId="{755CBD12-E4BB-4EF8-B1CC-0BBE75E77F81}" srcOrd="6" destOrd="0" presId="urn:microsoft.com/office/officeart/2008/layout/VerticalCurvedList"/>
    <dgm:cxn modelId="{66149CCA-A34D-4D71-B64B-4A0478FAA1F1}" type="presParOf" srcId="{755CBD12-E4BB-4EF8-B1CC-0BBE75E77F81}" destId="{E81FCB5C-FCDD-429E-8588-9073AC86F7A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BB02FB-D671-4DAB-A197-53AAD6144D49}">
      <dsp:nvSpPr>
        <dsp:cNvPr id="0" name=""/>
        <dsp:cNvSpPr/>
      </dsp:nvSpPr>
      <dsp:spPr>
        <a:xfrm>
          <a:off x="6655" y="954617"/>
          <a:ext cx="4516897" cy="531399"/>
        </a:xfrm>
        <a:prstGeom prst="rect">
          <a:avLst/>
        </a:prstGeom>
        <a:solidFill>
          <a:srgbClr val="68AF90"/>
        </a:solidFill>
        <a:ln w="25400" cap="flat" cmpd="sng" algn="ctr">
          <a:solidFill>
            <a:srgbClr val="68AF9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85E51-52C0-43A3-B5BB-B86C77BB4138}">
      <dsp:nvSpPr>
        <dsp:cNvPr id="0" name=""/>
        <dsp:cNvSpPr/>
      </dsp:nvSpPr>
      <dsp:spPr>
        <a:xfrm>
          <a:off x="6655" y="1154189"/>
          <a:ext cx="331827" cy="3318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8AF9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9E8EF-6BF2-463A-B339-F5FC6419FBEC}">
      <dsp:nvSpPr>
        <dsp:cNvPr id="0" name=""/>
        <dsp:cNvSpPr/>
      </dsp:nvSpPr>
      <dsp:spPr>
        <a:xfrm>
          <a:off x="6655" y="0"/>
          <a:ext cx="4516897" cy="954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none" kern="1200" dirty="0" smtClean="0">
              <a:solidFill>
                <a:srgbClr val="4CAF90"/>
              </a:solidFill>
            </a:rPr>
            <a:t>Обязательная часть</a:t>
          </a:r>
          <a:r>
            <a:rPr lang="ru-RU" sz="2800" b="1" u="sng" kern="1200" dirty="0" smtClean="0">
              <a:solidFill>
                <a:srgbClr val="4CAF90"/>
              </a:solidFill>
            </a:rPr>
            <a:t> </a:t>
          </a:r>
          <a:endParaRPr lang="ru-RU" sz="2800" b="1" u="sng" kern="1200" dirty="0">
            <a:solidFill>
              <a:srgbClr val="4CAF90"/>
            </a:solidFill>
          </a:endParaRPr>
        </a:p>
      </dsp:txBody>
      <dsp:txXfrm>
        <a:off x="6655" y="0"/>
        <a:ext cx="4516897" cy="954617"/>
      </dsp:txXfrm>
    </dsp:sp>
    <dsp:sp modelId="{B1B0F13B-C92C-490C-B1EB-CA4351C7DB52}">
      <dsp:nvSpPr>
        <dsp:cNvPr id="0" name=""/>
        <dsp:cNvSpPr/>
      </dsp:nvSpPr>
      <dsp:spPr>
        <a:xfrm>
          <a:off x="6655" y="1927669"/>
          <a:ext cx="331819" cy="3318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8AF9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EDF554-A672-4905-8DC4-CA9B28C7C780}">
      <dsp:nvSpPr>
        <dsp:cNvPr id="0" name=""/>
        <dsp:cNvSpPr/>
      </dsp:nvSpPr>
      <dsp:spPr>
        <a:xfrm>
          <a:off x="322838" y="1706843"/>
          <a:ext cx="4200715" cy="77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4CAF90"/>
              </a:solidFill>
            </a:rPr>
            <a:t>60-70%</a:t>
          </a:r>
          <a:endParaRPr lang="ru-RU" sz="3600" b="1" kern="1200" dirty="0">
            <a:solidFill>
              <a:srgbClr val="4CAF90"/>
            </a:solidFill>
          </a:endParaRPr>
        </a:p>
      </dsp:txBody>
      <dsp:txXfrm>
        <a:off x="322838" y="1706843"/>
        <a:ext cx="4200715" cy="773471"/>
      </dsp:txXfrm>
    </dsp:sp>
    <dsp:sp modelId="{B1F3F9B5-7EBE-47F9-8D5F-8BFE29C4A43C}">
      <dsp:nvSpPr>
        <dsp:cNvPr id="0" name=""/>
        <dsp:cNvSpPr/>
      </dsp:nvSpPr>
      <dsp:spPr>
        <a:xfrm>
          <a:off x="6655" y="2701141"/>
          <a:ext cx="331819" cy="3318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8AF9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24090-D11A-4924-9A71-51CAEFDE24C8}">
      <dsp:nvSpPr>
        <dsp:cNvPr id="0" name=""/>
        <dsp:cNvSpPr/>
      </dsp:nvSpPr>
      <dsp:spPr>
        <a:xfrm>
          <a:off x="322838" y="2480315"/>
          <a:ext cx="4200715" cy="77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4CAF90"/>
              </a:solidFill>
            </a:rPr>
            <a:t>Обязательные предметы</a:t>
          </a:r>
          <a:endParaRPr lang="ru-RU" sz="2500" b="1" kern="1200" dirty="0">
            <a:solidFill>
              <a:srgbClr val="4CAF90"/>
            </a:solidFill>
          </a:endParaRPr>
        </a:p>
      </dsp:txBody>
      <dsp:txXfrm>
        <a:off x="322838" y="2480315"/>
        <a:ext cx="4200715" cy="773471"/>
      </dsp:txXfrm>
    </dsp:sp>
    <dsp:sp modelId="{9B40764C-6354-4C90-85DE-EEA2E1F1CB6A}">
      <dsp:nvSpPr>
        <dsp:cNvPr id="0" name=""/>
        <dsp:cNvSpPr/>
      </dsp:nvSpPr>
      <dsp:spPr>
        <a:xfrm>
          <a:off x="16863" y="3845025"/>
          <a:ext cx="331819" cy="3318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8AF9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3268E-B2A0-41BC-8C88-42C8409FF6A2}">
      <dsp:nvSpPr>
        <dsp:cNvPr id="0" name=""/>
        <dsp:cNvSpPr/>
      </dsp:nvSpPr>
      <dsp:spPr>
        <a:xfrm>
          <a:off x="343253" y="3253787"/>
          <a:ext cx="4180299" cy="1514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4CAF90"/>
              </a:solidFill>
            </a:rPr>
            <a:t>Обязательные экзамены ОГЭ, ЕГЭ, олимпиады.</a:t>
          </a:r>
          <a:endParaRPr lang="ru-RU" sz="2500" b="1" kern="1200" dirty="0">
            <a:solidFill>
              <a:srgbClr val="4CAF90"/>
            </a:solidFill>
          </a:endParaRPr>
        </a:p>
      </dsp:txBody>
      <dsp:txXfrm>
        <a:off x="343253" y="3253787"/>
        <a:ext cx="4180299" cy="1514295"/>
      </dsp:txXfrm>
    </dsp:sp>
    <dsp:sp modelId="{2CBCEED0-D4FB-4BF4-96F7-11F6CEFDABD6}">
      <dsp:nvSpPr>
        <dsp:cNvPr id="0" name=""/>
        <dsp:cNvSpPr/>
      </dsp:nvSpPr>
      <dsp:spPr>
        <a:xfrm>
          <a:off x="4749398" y="954617"/>
          <a:ext cx="4953275" cy="531399"/>
        </a:xfrm>
        <a:prstGeom prst="rect">
          <a:avLst/>
        </a:prstGeom>
        <a:solidFill>
          <a:srgbClr val="68AF90"/>
        </a:solidFill>
        <a:ln w="25400" cap="flat" cmpd="sng" algn="ctr">
          <a:solidFill>
            <a:srgbClr val="68AF9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A2F02-6412-48C0-A59D-1A8DCF98F9FD}">
      <dsp:nvSpPr>
        <dsp:cNvPr id="0" name=""/>
        <dsp:cNvSpPr/>
      </dsp:nvSpPr>
      <dsp:spPr>
        <a:xfrm>
          <a:off x="4789651" y="1143723"/>
          <a:ext cx="331827" cy="3318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8AF9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5956E2-EE4B-4A77-A8A9-9444917AB861}">
      <dsp:nvSpPr>
        <dsp:cNvPr id="0" name=""/>
        <dsp:cNvSpPr/>
      </dsp:nvSpPr>
      <dsp:spPr>
        <a:xfrm>
          <a:off x="4777154" y="0"/>
          <a:ext cx="4897762" cy="954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u="none" kern="1200" dirty="0" smtClean="0">
              <a:solidFill>
                <a:srgbClr val="4CAF90"/>
              </a:solidFill>
            </a:rPr>
            <a:t>Часть, формируемая участниками образовательных отношений</a:t>
          </a:r>
          <a:endParaRPr lang="ru-RU" sz="2500" b="1" u="none" kern="1200" dirty="0">
            <a:solidFill>
              <a:srgbClr val="4CAF90"/>
            </a:solidFill>
          </a:endParaRPr>
        </a:p>
      </dsp:txBody>
      <dsp:txXfrm>
        <a:off x="4777154" y="0"/>
        <a:ext cx="4897762" cy="954617"/>
      </dsp:txXfrm>
    </dsp:sp>
    <dsp:sp modelId="{62331141-A365-4506-B6E1-09363F82B064}">
      <dsp:nvSpPr>
        <dsp:cNvPr id="0" name=""/>
        <dsp:cNvSpPr/>
      </dsp:nvSpPr>
      <dsp:spPr>
        <a:xfrm>
          <a:off x="4749398" y="1927669"/>
          <a:ext cx="331819" cy="3318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8AF9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4C4F97-736F-4975-9E50-162031BF2037}">
      <dsp:nvSpPr>
        <dsp:cNvPr id="0" name=""/>
        <dsp:cNvSpPr/>
      </dsp:nvSpPr>
      <dsp:spPr>
        <a:xfrm>
          <a:off x="5065581" y="1706843"/>
          <a:ext cx="4200715" cy="77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4CAF90"/>
              </a:solidFill>
            </a:rPr>
            <a:t>30-40%</a:t>
          </a:r>
          <a:endParaRPr lang="ru-RU" sz="3600" b="1" kern="1200" dirty="0">
            <a:solidFill>
              <a:srgbClr val="4CAF90"/>
            </a:solidFill>
          </a:endParaRPr>
        </a:p>
      </dsp:txBody>
      <dsp:txXfrm>
        <a:off x="5065581" y="1706843"/>
        <a:ext cx="4200715" cy="773471"/>
      </dsp:txXfrm>
    </dsp:sp>
    <dsp:sp modelId="{36424B01-6E91-49FF-910C-5340FC6EA00D}">
      <dsp:nvSpPr>
        <dsp:cNvPr id="0" name=""/>
        <dsp:cNvSpPr/>
      </dsp:nvSpPr>
      <dsp:spPr>
        <a:xfrm>
          <a:off x="4749398" y="2845448"/>
          <a:ext cx="331819" cy="3318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8AF9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E6569-344D-4673-A204-DBE6BE53C730}">
      <dsp:nvSpPr>
        <dsp:cNvPr id="0" name=""/>
        <dsp:cNvSpPr/>
      </dsp:nvSpPr>
      <dsp:spPr>
        <a:xfrm>
          <a:off x="5065581" y="2480315"/>
          <a:ext cx="4200715" cy="1062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4CAF90"/>
              </a:solidFill>
            </a:rPr>
            <a:t>Факультативы, </a:t>
          </a:r>
          <a:r>
            <a:rPr lang="ru-RU" sz="2500" b="1" kern="1200" dirty="0" err="1" smtClean="0">
              <a:solidFill>
                <a:srgbClr val="4CAF90"/>
              </a:solidFill>
            </a:rPr>
            <a:t>элективы</a:t>
          </a:r>
          <a:r>
            <a:rPr lang="ru-RU" sz="2500" b="1" kern="1200" dirty="0" smtClean="0">
              <a:solidFill>
                <a:srgbClr val="4CAF90"/>
              </a:solidFill>
            </a:rPr>
            <a:t>, внеурочная деятельность</a:t>
          </a:r>
          <a:endParaRPr lang="ru-RU" sz="2500" b="1" kern="1200" dirty="0">
            <a:solidFill>
              <a:srgbClr val="4CAF90"/>
            </a:solidFill>
          </a:endParaRPr>
        </a:p>
      </dsp:txBody>
      <dsp:txXfrm>
        <a:off x="5065581" y="2480315"/>
        <a:ext cx="4200715" cy="1062085"/>
      </dsp:txXfrm>
    </dsp:sp>
    <dsp:sp modelId="{B2863FAA-2E54-461E-8816-8D7A42A587BB}">
      <dsp:nvSpPr>
        <dsp:cNvPr id="0" name=""/>
        <dsp:cNvSpPr/>
      </dsp:nvSpPr>
      <dsp:spPr>
        <a:xfrm>
          <a:off x="4749398" y="4025170"/>
          <a:ext cx="331819" cy="3318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8AF9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BB4AE-4D94-409C-8DD7-CB45C43E913B}">
      <dsp:nvSpPr>
        <dsp:cNvPr id="0" name=""/>
        <dsp:cNvSpPr/>
      </dsp:nvSpPr>
      <dsp:spPr>
        <a:xfrm>
          <a:off x="5065581" y="3542400"/>
          <a:ext cx="4200715" cy="1297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4CAF90"/>
              </a:solidFill>
            </a:rPr>
            <a:t>Конкурсы, конференции, соревнования, олимпиады.   </a:t>
          </a:r>
          <a:endParaRPr lang="ru-RU" sz="2500" b="1" kern="1200" dirty="0">
            <a:solidFill>
              <a:srgbClr val="4CAF90"/>
            </a:solidFill>
          </a:endParaRPr>
        </a:p>
      </dsp:txBody>
      <dsp:txXfrm>
        <a:off x="5065581" y="3542400"/>
        <a:ext cx="4200715" cy="12973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8FE50-2BA8-4A6D-A0B6-1FF0C3E558F6}">
      <dsp:nvSpPr>
        <dsp:cNvPr id="0" name=""/>
        <dsp:cNvSpPr/>
      </dsp:nvSpPr>
      <dsp:spPr>
        <a:xfrm>
          <a:off x="2208682" y="-28943"/>
          <a:ext cx="4737685" cy="4737685"/>
        </a:xfrm>
        <a:prstGeom prst="circularArrow">
          <a:avLst>
            <a:gd name="adj1" fmla="val 5544"/>
            <a:gd name="adj2" fmla="val 330680"/>
            <a:gd name="adj3" fmla="val 13753831"/>
            <a:gd name="adj4" fmla="val 17399425"/>
            <a:gd name="adj5" fmla="val 575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A1B80-8E1C-4534-92A8-DCB50E48DB10}">
      <dsp:nvSpPr>
        <dsp:cNvPr id="0" name=""/>
        <dsp:cNvSpPr/>
      </dsp:nvSpPr>
      <dsp:spPr>
        <a:xfrm>
          <a:off x="3457730" y="2114"/>
          <a:ext cx="2239590" cy="11197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Материалы для обучающихся</a:t>
          </a:r>
          <a:endParaRPr lang="ru-RU" sz="1900" kern="1200" dirty="0"/>
        </a:p>
      </dsp:txBody>
      <dsp:txXfrm>
        <a:off x="3512394" y="56778"/>
        <a:ext cx="2130262" cy="1010467"/>
      </dsp:txXfrm>
    </dsp:sp>
    <dsp:sp modelId="{65BB6BDF-2A24-4E59-A71A-1CCA9190A38D}">
      <dsp:nvSpPr>
        <dsp:cNvPr id="0" name=""/>
        <dsp:cNvSpPr/>
      </dsp:nvSpPr>
      <dsp:spPr>
        <a:xfrm>
          <a:off x="5379183" y="1398131"/>
          <a:ext cx="2239590" cy="1119795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Учебная программа</a:t>
          </a:r>
          <a:endParaRPr lang="ru-RU" sz="1900" kern="1200" dirty="0"/>
        </a:p>
      </dsp:txBody>
      <dsp:txXfrm>
        <a:off x="5433847" y="1452795"/>
        <a:ext cx="2130262" cy="1010467"/>
      </dsp:txXfrm>
    </dsp:sp>
    <dsp:sp modelId="{BE5876F2-F58D-4E79-9E35-B90E4D0D4DFC}">
      <dsp:nvSpPr>
        <dsp:cNvPr id="0" name=""/>
        <dsp:cNvSpPr/>
      </dsp:nvSpPr>
      <dsp:spPr>
        <a:xfrm>
          <a:off x="4645253" y="3656934"/>
          <a:ext cx="2239590" cy="1119795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Методические рекомендации для учителя</a:t>
          </a:r>
          <a:endParaRPr lang="ru-RU" sz="1900" kern="1200" dirty="0"/>
        </a:p>
      </dsp:txBody>
      <dsp:txXfrm>
        <a:off x="4699917" y="3711598"/>
        <a:ext cx="2130262" cy="1010467"/>
      </dsp:txXfrm>
    </dsp:sp>
    <dsp:sp modelId="{1A3498BC-E373-4898-B1F5-509D060B1FBD}">
      <dsp:nvSpPr>
        <dsp:cNvPr id="0" name=""/>
        <dsp:cNvSpPr/>
      </dsp:nvSpPr>
      <dsp:spPr>
        <a:xfrm>
          <a:off x="2270207" y="3656934"/>
          <a:ext cx="2239590" cy="1119795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mtClean="0"/>
            <a:t>Материалы для родителей</a:t>
          </a:r>
          <a:endParaRPr lang="ru-RU" sz="1900" kern="1200"/>
        </a:p>
      </dsp:txBody>
      <dsp:txXfrm>
        <a:off x="2324871" y="3711598"/>
        <a:ext cx="2130262" cy="1010467"/>
      </dsp:txXfrm>
    </dsp:sp>
    <dsp:sp modelId="{C81D0F74-C728-42D1-9486-8B18C162418D}">
      <dsp:nvSpPr>
        <dsp:cNvPr id="0" name=""/>
        <dsp:cNvSpPr/>
      </dsp:nvSpPr>
      <dsp:spPr>
        <a:xfrm>
          <a:off x="1536277" y="1398131"/>
          <a:ext cx="2239590" cy="1119795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КИМ 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(рабочая тетрадь)</a:t>
          </a:r>
          <a:endParaRPr lang="ru-RU" sz="1900" kern="1200" dirty="0"/>
        </a:p>
      </dsp:txBody>
      <dsp:txXfrm>
        <a:off x="1590941" y="1452795"/>
        <a:ext cx="2130262" cy="1010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EF21D-D15B-4F61-9F54-AC304DBFD9DD}">
      <dsp:nvSpPr>
        <dsp:cNvPr id="0" name=""/>
        <dsp:cNvSpPr/>
      </dsp:nvSpPr>
      <dsp:spPr>
        <a:xfrm>
          <a:off x="3897309" y="1385"/>
          <a:ext cx="1723656" cy="11203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УЧЕБНОЕ ПОСОБИЕ</a:t>
          </a:r>
          <a:endParaRPr lang="ru-RU" sz="2400" b="1" kern="1200" dirty="0"/>
        </a:p>
      </dsp:txBody>
      <dsp:txXfrm>
        <a:off x="3952001" y="56077"/>
        <a:ext cx="1614272" cy="1010992"/>
      </dsp:txXfrm>
    </dsp:sp>
    <dsp:sp modelId="{140F9DE6-E8D9-40AC-A2CB-0B52B482833C}">
      <dsp:nvSpPr>
        <dsp:cNvPr id="0" name=""/>
        <dsp:cNvSpPr/>
      </dsp:nvSpPr>
      <dsp:spPr>
        <a:xfrm>
          <a:off x="2498738" y="553282"/>
          <a:ext cx="4481526" cy="4481526"/>
        </a:xfrm>
        <a:custGeom>
          <a:avLst/>
          <a:gdLst/>
          <a:ahLst/>
          <a:cxnLst/>
          <a:rect l="0" t="0" r="0" b="0"/>
          <a:pathLst>
            <a:path>
              <a:moveTo>
                <a:pt x="3358675" y="298781"/>
              </a:moveTo>
              <a:arcTo wR="2240763" hR="2240763" stAng="17995627" swAng="124787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7C2057-CC61-46DB-9966-77F9568FEBA7}">
      <dsp:nvSpPr>
        <dsp:cNvPr id="0" name=""/>
        <dsp:cNvSpPr/>
      </dsp:nvSpPr>
      <dsp:spPr>
        <a:xfrm>
          <a:off x="5349339" y="1589667"/>
          <a:ext cx="3081760" cy="11203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МЕТОДИЧЕСКИЕ РЕКОМЕНДАЦИИ</a:t>
          </a:r>
          <a:endParaRPr lang="ru-RU" sz="2400" b="1" kern="1200" dirty="0"/>
        </a:p>
      </dsp:txBody>
      <dsp:txXfrm>
        <a:off x="5404031" y="1644359"/>
        <a:ext cx="2972376" cy="1010992"/>
      </dsp:txXfrm>
    </dsp:sp>
    <dsp:sp modelId="{F12A2494-9BF1-48E3-B320-6410EE30D2BE}">
      <dsp:nvSpPr>
        <dsp:cNvPr id="0" name=""/>
        <dsp:cNvSpPr/>
      </dsp:nvSpPr>
      <dsp:spPr>
        <a:xfrm>
          <a:off x="3001856" y="1877044"/>
          <a:ext cx="4481526" cy="4481526"/>
        </a:xfrm>
        <a:custGeom>
          <a:avLst/>
          <a:gdLst/>
          <a:ahLst/>
          <a:cxnLst/>
          <a:rect l="0" t="0" r="0" b="0"/>
          <a:pathLst>
            <a:path>
              <a:moveTo>
                <a:pt x="4111371" y="1007133"/>
              </a:moveTo>
              <a:arcTo wR="2240763" hR="2240763" stAng="19595756" swAng="100951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84DEF-FD29-47D3-B780-7188E829AC91}">
      <dsp:nvSpPr>
        <dsp:cNvPr id="0" name=""/>
        <dsp:cNvSpPr/>
      </dsp:nvSpPr>
      <dsp:spPr>
        <a:xfrm>
          <a:off x="5596713" y="3687881"/>
          <a:ext cx="3178905" cy="11203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СПЕЦИАЛИЗИРОВАННЫЙ САЙТ</a:t>
          </a:r>
          <a:endParaRPr lang="ru-RU" sz="2400" b="1" kern="1200" dirty="0"/>
        </a:p>
      </dsp:txBody>
      <dsp:txXfrm>
        <a:off x="5651405" y="3742573"/>
        <a:ext cx="3069521" cy="1010992"/>
      </dsp:txXfrm>
    </dsp:sp>
    <dsp:sp modelId="{726A3047-DB33-4E5E-9989-AC10ED7401A5}">
      <dsp:nvSpPr>
        <dsp:cNvPr id="0" name=""/>
        <dsp:cNvSpPr/>
      </dsp:nvSpPr>
      <dsp:spPr>
        <a:xfrm>
          <a:off x="2629176" y="1345748"/>
          <a:ext cx="4481526" cy="4481526"/>
        </a:xfrm>
        <a:custGeom>
          <a:avLst/>
          <a:gdLst/>
          <a:ahLst/>
          <a:cxnLst/>
          <a:rect l="0" t="0" r="0" b="0"/>
          <a:pathLst>
            <a:path>
              <a:moveTo>
                <a:pt x="3612291" y="4012748"/>
              </a:moveTo>
              <a:arcTo wR="2240763" hR="2240763" stAng="3135594" swAng="453267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735762-6C44-4809-A6EA-7727330A433F}">
      <dsp:nvSpPr>
        <dsp:cNvPr id="0" name=""/>
        <dsp:cNvSpPr/>
      </dsp:nvSpPr>
      <dsp:spPr>
        <a:xfrm>
          <a:off x="582976" y="3634851"/>
          <a:ext cx="3820967" cy="11712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ПРИЛОЖЕНИЕ ДЛЯ ПК</a:t>
          </a:r>
          <a:endParaRPr lang="ru-RU" sz="2400" b="1" kern="1200" dirty="0"/>
        </a:p>
      </dsp:txBody>
      <dsp:txXfrm>
        <a:off x="640154" y="3692029"/>
        <a:ext cx="3706611" cy="1056941"/>
      </dsp:txXfrm>
    </dsp:sp>
    <dsp:sp modelId="{1AE01346-57C2-43C5-A9D0-A0EC696BDBFA}">
      <dsp:nvSpPr>
        <dsp:cNvPr id="0" name=""/>
        <dsp:cNvSpPr/>
      </dsp:nvSpPr>
      <dsp:spPr>
        <a:xfrm>
          <a:off x="2212571" y="1566011"/>
          <a:ext cx="4481526" cy="4481526"/>
        </a:xfrm>
        <a:custGeom>
          <a:avLst/>
          <a:gdLst/>
          <a:ahLst/>
          <a:cxnLst/>
          <a:rect l="0" t="0" r="0" b="0"/>
          <a:pathLst>
            <a:path>
              <a:moveTo>
                <a:pt x="31196" y="1868159"/>
              </a:moveTo>
              <a:arcTo wR="2240763" hR="2240763" stAng="11374311" swAng="94434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50F5DC-4BE8-4C20-9441-4936ADC29D9C}">
      <dsp:nvSpPr>
        <dsp:cNvPr id="0" name=""/>
        <dsp:cNvSpPr/>
      </dsp:nvSpPr>
      <dsp:spPr>
        <a:xfrm>
          <a:off x="1187551" y="1549714"/>
          <a:ext cx="2880988" cy="11203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МОБИЛЬНОЕ ПРИЛОЖЕНИЕ</a:t>
          </a:r>
          <a:endParaRPr lang="ru-RU" sz="2400" b="1" kern="1200" dirty="0"/>
        </a:p>
      </dsp:txBody>
      <dsp:txXfrm>
        <a:off x="1242243" y="1604406"/>
        <a:ext cx="2771604" cy="1010992"/>
      </dsp:txXfrm>
    </dsp:sp>
    <dsp:sp modelId="{38920C4B-F850-41CA-8A81-F1DBCBD25D47}">
      <dsp:nvSpPr>
        <dsp:cNvPr id="0" name=""/>
        <dsp:cNvSpPr/>
      </dsp:nvSpPr>
      <dsp:spPr>
        <a:xfrm>
          <a:off x="2518374" y="561573"/>
          <a:ext cx="4481526" cy="4481526"/>
        </a:xfrm>
        <a:custGeom>
          <a:avLst/>
          <a:gdLst/>
          <a:ahLst/>
          <a:cxnLst/>
          <a:rect l="0" t="0" r="0" b="0"/>
          <a:pathLst>
            <a:path>
              <a:moveTo>
                <a:pt x="538707" y="783359"/>
              </a:moveTo>
              <a:arcTo wR="2240763" hR="2240763" stAng="13234329" swAng="121342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BDCCB-D222-4096-A1B0-0DB6DB4446C2}">
      <dsp:nvSpPr>
        <dsp:cNvPr id="0" name=""/>
        <dsp:cNvSpPr/>
      </dsp:nvSpPr>
      <dsp:spPr>
        <a:xfrm>
          <a:off x="-4745205" y="-727344"/>
          <a:ext cx="5652038" cy="5652038"/>
        </a:xfrm>
        <a:prstGeom prst="blockArc">
          <a:avLst>
            <a:gd name="adj1" fmla="val 18900000"/>
            <a:gd name="adj2" fmla="val 2700000"/>
            <a:gd name="adj3" fmla="val 38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6FE9B-ED83-4685-BD56-4FB84250F8A0}">
      <dsp:nvSpPr>
        <dsp:cNvPr id="0" name=""/>
        <dsp:cNvSpPr/>
      </dsp:nvSpPr>
      <dsp:spPr>
        <a:xfrm>
          <a:off x="583222" y="419735"/>
          <a:ext cx="9305870" cy="8394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329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Портал «вашифинансы.рф»</a:t>
          </a:r>
          <a:endParaRPr lang="ru-RU" sz="3700" kern="1200" dirty="0"/>
        </a:p>
      </dsp:txBody>
      <dsp:txXfrm>
        <a:off x="583222" y="419735"/>
        <a:ext cx="9305870" cy="839470"/>
      </dsp:txXfrm>
    </dsp:sp>
    <dsp:sp modelId="{9CEB33C1-8F6F-4F7F-9423-7278F88DA383}">
      <dsp:nvSpPr>
        <dsp:cNvPr id="0" name=""/>
        <dsp:cNvSpPr/>
      </dsp:nvSpPr>
      <dsp:spPr>
        <a:xfrm>
          <a:off x="58554" y="314801"/>
          <a:ext cx="1049337" cy="1049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2A76E-CE61-4C62-80CC-64CC5760D194}">
      <dsp:nvSpPr>
        <dsp:cNvPr id="0" name=""/>
        <dsp:cNvSpPr/>
      </dsp:nvSpPr>
      <dsp:spPr>
        <a:xfrm>
          <a:off x="888370" y="1678940"/>
          <a:ext cx="9000723" cy="8394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329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Онлайн игры и мобильные приложения</a:t>
          </a:r>
          <a:endParaRPr lang="ru-RU" sz="3700" kern="1200" dirty="0"/>
        </a:p>
      </dsp:txBody>
      <dsp:txXfrm>
        <a:off x="888370" y="1678940"/>
        <a:ext cx="9000723" cy="839470"/>
      </dsp:txXfrm>
    </dsp:sp>
    <dsp:sp modelId="{C6C424A1-34D4-4FD8-B03B-73E585687979}">
      <dsp:nvSpPr>
        <dsp:cNvPr id="0" name=""/>
        <dsp:cNvSpPr/>
      </dsp:nvSpPr>
      <dsp:spPr>
        <a:xfrm>
          <a:off x="363701" y="1574006"/>
          <a:ext cx="1049337" cy="1049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47D5E-39F4-4C6D-A114-712EAFDCBCAE}">
      <dsp:nvSpPr>
        <dsp:cNvPr id="0" name=""/>
        <dsp:cNvSpPr/>
      </dsp:nvSpPr>
      <dsp:spPr>
        <a:xfrm>
          <a:off x="583222" y="2938144"/>
          <a:ext cx="9305870" cy="8394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329" tIns="93980" rIns="93980" bIns="9398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Видеоролики, мультфильмы, плакаты</a:t>
          </a:r>
          <a:endParaRPr lang="ru-RU" sz="3700" kern="1200" dirty="0"/>
        </a:p>
      </dsp:txBody>
      <dsp:txXfrm>
        <a:off x="583222" y="2938144"/>
        <a:ext cx="9305870" cy="839470"/>
      </dsp:txXfrm>
    </dsp:sp>
    <dsp:sp modelId="{E81FCB5C-FCDD-429E-8588-9073AC86F7A0}">
      <dsp:nvSpPr>
        <dsp:cNvPr id="0" name=""/>
        <dsp:cNvSpPr/>
      </dsp:nvSpPr>
      <dsp:spPr>
        <a:xfrm>
          <a:off x="58554" y="2833211"/>
          <a:ext cx="1049337" cy="1049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799" cy="497364"/>
          </a:xfrm>
          <a:prstGeom prst="rect">
            <a:avLst/>
          </a:prstGeom>
        </p:spPr>
        <p:txBody>
          <a:bodyPr vert="horz" lIns="91870" tIns="45936" rIns="91870" bIns="45936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5" y="0"/>
            <a:ext cx="2971799" cy="497364"/>
          </a:xfrm>
          <a:prstGeom prst="rect">
            <a:avLst/>
          </a:prstGeom>
        </p:spPr>
        <p:txBody>
          <a:bodyPr vert="horz" lIns="91870" tIns="45936" rIns="91870" bIns="45936" rtlCol="0"/>
          <a:lstStyle>
            <a:lvl1pPr algn="r">
              <a:defRPr sz="1200"/>
            </a:lvl1pPr>
          </a:lstStyle>
          <a:p>
            <a:fld id="{1569FC51-29ED-DF40-A3A8-F8F635526D2A}" type="datetimeFigureOut">
              <a:rPr lang="ru-RU" smtClean="0"/>
              <a:pPr/>
              <a:t>20.11.2019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8185"/>
            <a:ext cx="2971799" cy="497364"/>
          </a:xfrm>
          <a:prstGeom prst="rect">
            <a:avLst/>
          </a:prstGeom>
        </p:spPr>
        <p:txBody>
          <a:bodyPr vert="horz" lIns="91870" tIns="45936" rIns="91870" bIns="45936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5" y="9448185"/>
            <a:ext cx="2971799" cy="497364"/>
          </a:xfrm>
          <a:prstGeom prst="rect">
            <a:avLst/>
          </a:prstGeom>
        </p:spPr>
        <p:txBody>
          <a:bodyPr vert="horz" lIns="91870" tIns="45936" rIns="91870" bIns="45936" rtlCol="0" anchor="b"/>
          <a:lstStyle>
            <a:lvl1pPr algn="r">
              <a:defRPr sz="1200"/>
            </a:lvl1pPr>
          </a:lstStyle>
          <a:p>
            <a:fld id="{49761D3D-C6D0-9348-BFA9-3A54AC341C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0025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799" cy="497364"/>
          </a:xfrm>
          <a:prstGeom prst="rect">
            <a:avLst/>
          </a:prstGeom>
        </p:spPr>
        <p:txBody>
          <a:bodyPr vert="horz" lIns="91870" tIns="45936" rIns="91870" bIns="45936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799" cy="497364"/>
          </a:xfrm>
          <a:prstGeom prst="rect">
            <a:avLst/>
          </a:prstGeom>
        </p:spPr>
        <p:txBody>
          <a:bodyPr vert="horz" lIns="91870" tIns="45936" rIns="91870" bIns="45936" rtlCol="0"/>
          <a:lstStyle>
            <a:lvl1pPr algn="r">
              <a:defRPr sz="1200"/>
            </a:lvl1pPr>
          </a:lstStyle>
          <a:p>
            <a:fld id="{F9ECF44E-D23C-B14B-AE06-6FAC3F5FF1D8}" type="datetimeFigureOut">
              <a:rPr lang="ru-RU" smtClean="0"/>
              <a:pPr/>
              <a:t>20.11.2019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2163" y="746125"/>
            <a:ext cx="52736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6" rIns="91870" bIns="4593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24956"/>
            <a:ext cx="5486400" cy="4476274"/>
          </a:xfrm>
          <a:prstGeom prst="rect">
            <a:avLst/>
          </a:prstGeom>
        </p:spPr>
        <p:txBody>
          <a:bodyPr vert="horz" lIns="91870" tIns="45936" rIns="91870" bIns="4593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8185"/>
            <a:ext cx="2971799" cy="497364"/>
          </a:xfrm>
          <a:prstGeom prst="rect">
            <a:avLst/>
          </a:prstGeom>
        </p:spPr>
        <p:txBody>
          <a:bodyPr vert="horz" lIns="91870" tIns="45936" rIns="91870" bIns="45936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5" y="9448185"/>
            <a:ext cx="2971799" cy="497364"/>
          </a:xfrm>
          <a:prstGeom prst="rect">
            <a:avLst/>
          </a:prstGeom>
        </p:spPr>
        <p:txBody>
          <a:bodyPr vert="horz" lIns="91870" tIns="45936" rIns="91870" bIns="45936" rtlCol="0" anchor="b"/>
          <a:lstStyle>
            <a:lvl1pPr algn="r">
              <a:defRPr sz="1200"/>
            </a:lvl1pPr>
          </a:lstStyle>
          <a:p>
            <a:fld id="{4F139739-2EAF-AD40-B8A2-B67B174A01B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1171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39739-2EAF-AD40-B8A2-B67B174A01B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613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54"/>
            <a:ext cx="10688638" cy="7556392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292659" y="2831048"/>
            <a:ext cx="8005105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8267700" y="628650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3480" y="729615"/>
            <a:ext cx="1874520" cy="380999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979250" y="3086100"/>
            <a:ext cx="2133600" cy="1514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040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80"/>
            <a:ext cx="9619774" cy="87569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21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00315" y="1991374"/>
            <a:ext cx="2867025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49" y="7009643"/>
            <a:ext cx="4591738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34435" y="1991374"/>
            <a:ext cx="1684892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7287196" y="1991374"/>
            <a:ext cx="2867025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5421314" y="1991374"/>
            <a:ext cx="1684892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400315" y="4277375"/>
            <a:ext cx="2867025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534435" y="4277375"/>
            <a:ext cx="1684892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7287196" y="4277375"/>
            <a:ext cx="2867025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5421314" y="4277375"/>
            <a:ext cx="1684892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1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89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80"/>
            <a:ext cx="9619774" cy="87569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21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432" y="1991374"/>
            <a:ext cx="9619774" cy="3924933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49" y="7009643"/>
            <a:ext cx="4692704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1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23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255059" y="3016862"/>
            <a:ext cx="9085342" cy="1502066"/>
          </a:xfrm>
          <a:prstGeom prst="rect">
            <a:avLst/>
          </a:prstGeom>
        </p:spPr>
        <p:txBody>
          <a:bodyPr lIns="99391" tIns="49694" rIns="99391" bIns="49694" anchor="t"/>
          <a:lstStyle>
            <a:lvl1pPr algn="l">
              <a:defRPr sz="40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8267704" y="628656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algn="ctr" defTabSz="496953"/>
            <a:endParaRPr lang="ru-RU" sz="2100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3480" y="729615"/>
            <a:ext cx="187452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04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49" y="7009643"/>
            <a:ext cx="4692704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1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40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8267704" y="628656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algn="ctr" defTabSz="496953"/>
            <a:endParaRPr lang="ru-RU" sz="2100" dirty="0">
              <a:solidFill>
                <a:prstClr val="white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3480" y="729615"/>
            <a:ext cx="187452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75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" descr="PPT_makets-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02"/>
          <a:stretch>
            <a:fillRect/>
          </a:stretch>
        </p:blipFill>
        <p:spPr bwMode="auto">
          <a:xfrm>
            <a:off x="0" y="19085"/>
            <a:ext cx="10688638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 userDrawn="1"/>
        </p:nvSpPr>
        <p:spPr>
          <a:xfrm>
            <a:off x="8267704" y="628656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76" tIns="45538" rIns="91076" bIns="45538" anchor="ctr"/>
          <a:lstStyle/>
          <a:p>
            <a:pPr algn="ctr" defTabSz="495788">
              <a:defRPr/>
            </a:pPr>
            <a:endParaRPr lang="ru-RU" sz="2100" dirty="0">
              <a:solidFill>
                <a:prstClr val="white"/>
              </a:solidFill>
              <a:latin typeface="Tahoma Обычный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65" y="730251"/>
            <a:ext cx="1874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Ромб 6"/>
          <p:cNvSpPr/>
          <p:nvPr userDrawn="1"/>
        </p:nvSpPr>
        <p:spPr>
          <a:xfrm>
            <a:off x="4979988" y="3086101"/>
            <a:ext cx="2133600" cy="151447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76" tIns="45538" rIns="91076" bIns="45538" anchor="ctr"/>
          <a:lstStyle/>
          <a:p>
            <a:pPr algn="ctr" defTabSz="495788">
              <a:defRPr/>
            </a:pPr>
            <a:endParaRPr lang="ru-RU" sz="2100" dirty="0">
              <a:solidFill>
                <a:prstClr val="white"/>
              </a:solidFill>
              <a:latin typeface="Tahoma Обычный" charset="0"/>
            </a:endParaRPr>
          </a:p>
        </p:txBody>
      </p:sp>
      <p:pic>
        <p:nvPicPr>
          <p:cNvPr id="8" name="Изображение 7" descr="PPT_makets-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5" b="18805"/>
          <a:stretch>
            <a:fillRect/>
          </a:stretch>
        </p:blipFill>
        <p:spPr bwMode="auto">
          <a:xfrm>
            <a:off x="0" y="4238660"/>
            <a:ext cx="10688638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1292660" y="2831084"/>
            <a:ext cx="8005105" cy="87569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478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025" y="434979"/>
            <a:ext cx="1779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432" y="1115701"/>
            <a:ext cx="9619774" cy="87569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39029" y="1991395"/>
            <a:ext cx="6476177" cy="3924933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34433" y="1991395"/>
            <a:ext cx="3021674" cy="3924933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1" y="7010400"/>
            <a:ext cx="4591051" cy="401638"/>
          </a:xfrm>
        </p:spPr>
        <p:txBody>
          <a:bodyPr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fld id="{3E8BBCC3-FD5C-48DD-B9CA-056E750A0E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8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Изображение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025" y="434979"/>
            <a:ext cx="1779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432" y="1115701"/>
            <a:ext cx="9619774" cy="87569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00337" y="1991395"/>
            <a:ext cx="2867025" cy="205676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34435" y="1991395"/>
            <a:ext cx="1684892" cy="205676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7287218" y="1991395"/>
            <a:ext cx="2867025" cy="205676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5421314" y="1991395"/>
            <a:ext cx="1684892" cy="205676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400337" y="4277396"/>
            <a:ext cx="2867025" cy="205676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534435" y="4277396"/>
            <a:ext cx="1684892" cy="205676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7287218" y="4277396"/>
            <a:ext cx="2867025" cy="205676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5421314" y="4277396"/>
            <a:ext cx="1684892" cy="205676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8" name="Нижний колонтитул 4"/>
          <p:cNvSpPr>
            <a:spLocks noGrp="1"/>
          </p:cNvSpPr>
          <p:nvPr>
            <p:ph type="ftr" sz="quarter" idx="17"/>
          </p:nvPr>
        </p:nvSpPr>
        <p:spPr>
          <a:xfrm>
            <a:off x="3028951" y="7010400"/>
            <a:ext cx="4591051" cy="401638"/>
          </a:xfrm>
        </p:spPr>
        <p:txBody>
          <a:bodyPr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</a:p>
        </p:txBody>
      </p:sp>
      <p:sp>
        <p:nvSpPr>
          <p:cNvPr id="19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fld id="{EA7DEAD1-E2F6-4ADB-8364-7C69F73332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1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025" y="434979"/>
            <a:ext cx="1779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432" y="1115701"/>
            <a:ext cx="9619774" cy="87569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432" y="1991395"/>
            <a:ext cx="9619774" cy="3924933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3028954" y="7010400"/>
            <a:ext cx="4692650" cy="401638"/>
          </a:xfrm>
        </p:spPr>
        <p:txBody>
          <a:bodyPr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fld id="{7F2EEEB0-C9FA-478D-A320-976D02604F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50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3" descr="PPT_makets-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 userDrawn="1"/>
        </p:nvSpPr>
        <p:spPr>
          <a:xfrm>
            <a:off x="8267704" y="628656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76" tIns="45538" rIns="91076" bIns="45538" anchor="ctr"/>
          <a:lstStyle/>
          <a:p>
            <a:pPr algn="ctr" defTabSz="495788">
              <a:defRPr/>
            </a:pPr>
            <a:endParaRPr lang="ru-RU" sz="2100" dirty="0">
              <a:solidFill>
                <a:prstClr val="white"/>
              </a:solidFill>
              <a:latin typeface="Tahoma Обычный" charset="0"/>
            </a:endParaRPr>
          </a:p>
        </p:txBody>
      </p:sp>
      <p:pic>
        <p:nvPicPr>
          <p:cNvPr id="5" name="Изображение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65" y="730251"/>
            <a:ext cx="1874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255059" y="3016862"/>
            <a:ext cx="9085342" cy="1502066"/>
          </a:xfrm>
          <a:prstGeom prst="rect">
            <a:avLst/>
          </a:prstGeom>
        </p:spPr>
        <p:txBody>
          <a:bodyPr lIns="99160" tIns="49574" rIns="99160" bIns="49574" anchor="t"/>
          <a:lstStyle>
            <a:lvl1pPr algn="l">
              <a:defRPr sz="40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98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65"/>
            <a:ext cx="9619774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38991" y="1991360"/>
            <a:ext cx="6476177" cy="3924933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48" y="7009643"/>
            <a:ext cx="459173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/>
              <a:t>Список амбассадоров и рекомендации по взаимодействию с ними</a:t>
            </a: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34433" y="1991360"/>
            <a:ext cx="3021674" cy="3924933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0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45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025" y="434979"/>
            <a:ext cx="1779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3028954" y="7010400"/>
            <a:ext cx="4692650" cy="401638"/>
          </a:xfrm>
        </p:spPr>
        <p:txBody>
          <a:bodyPr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fld id="{639AA986-FABD-4E3F-B4FF-ABDEE56AC3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8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2" descr="PPT_makets-1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 userDrawn="1"/>
        </p:nvSpPr>
        <p:spPr>
          <a:xfrm>
            <a:off x="8267704" y="628656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76" tIns="45538" rIns="91076" bIns="45538" anchor="ctr"/>
          <a:lstStyle/>
          <a:p>
            <a:pPr algn="ctr" defTabSz="495788">
              <a:defRPr/>
            </a:pPr>
            <a:endParaRPr lang="ru-RU" sz="2100" dirty="0">
              <a:solidFill>
                <a:prstClr val="white"/>
              </a:solidFill>
              <a:latin typeface="Tahoma Обычный" charset="0"/>
            </a:endParaRPr>
          </a:p>
        </p:txBody>
      </p:sp>
      <p:pic>
        <p:nvPicPr>
          <p:cNvPr id="4" name="Изображение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65" y="730251"/>
            <a:ext cx="1874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925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8916991" y="434979"/>
            <a:ext cx="1446212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76" tIns="45538" rIns="91076" bIns="45538" anchor="ctr"/>
          <a:lstStyle/>
          <a:p>
            <a:pPr algn="ctr" defTabSz="495788">
              <a:defRPr/>
            </a:pPr>
            <a:endParaRPr lang="ru-RU" sz="2100" dirty="0">
              <a:solidFill>
                <a:prstClr val="white"/>
              </a:solidFill>
              <a:latin typeface="Tahoma Обычный" charset="0"/>
            </a:endParaRPr>
          </a:p>
        </p:txBody>
      </p:sp>
      <p:pic>
        <p:nvPicPr>
          <p:cNvPr id="4" name="Picture 2" descr="SPN Ogilv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37" y="211142"/>
            <a:ext cx="989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432" y="1115701"/>
            <a:ext cx="9619774" cy="87569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fld id="{A0380592-B7DA-4A0C-8E2D-84601C7F220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69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432" y="1190399"/>
            <a:ext cx="9619774" cy="875695"/>
          </a:xfrm>
          <a:prstGeom prst="rect">
            <a:avLst/>
          </a:prstGeom>
        </p:spPr>
        <p:txBody>
          <a:bodyPr lIns="99160" tIns="49574" rIns="99160" bIns="49574"/>
          <a:lstStyle>
            <a:lvl1pPr algn="l">
              <a:defRPr sz="23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432" y="2576691"/>
            <a:ext cx="9619774" cy="4225908"/>
          </a:xfrm>
          <a:prstGeom prst="rect">
            <a:avLst/>
          </a:prstGeom>
        </p:spPr>
        <p:txBody>
          <a:bodyPr lIns="99160" tIns="49574" rIns="99160" bIns="49574"/>
          <a:lstStyle>
            <a:lvl1pPr marL="197774" indent="-197774" algn="l">
              <a:buClr>
                <a:srgbClr val="00909B"/>
              </a:buClr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31383" y="2066059"/>
            <a:ext cx="9622823" cy="510635"/>
          </a:xfrm>
          <a:prstGeom prst="rect">
            <a:avLst/>
          </a:prstGeom>
        </p:spPr>
        <p:txBody>
          <a:bodyPr lIns="99160" tIns="49574" rIns="99160" bIns="49574"/>
          <a:lstStyle>
            <a:lvl1pPr marL="0" marR="0" indent="0" algn="l" defTabSz="5795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 b="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9418640" y="7080250"/>
            <a:ext cx="796925" cy="401638"/>
          </a:xfrm>
        </p:spPr>
        <p:txBody>
          <a:bodyPr/>
          <a:lstStyle>
            <a:lvl1pPr algn="r">
              <a:defRPr sz="1500">
                <a:solidFill>
                  <a:srgbClr val="00909B"/>
                </a:solidFill>
                <a:latin typeface="Tahoma"/>
              </a:defRPr>
            </a:lvl1pPr>
          </a:lstStyle>
          <a:p>
            <a:pPr>
              <a:defRPr/>
            </a:pPr>
            <a:fld id="{2C08635C-D8B9-4F2B-9AF4-302BDB5F32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9678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54"/>
            <a:ext cx="10688638" cy="7556392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292670" y="2831074"/>
            <a:ext cx="8005105" cy="87569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21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8267704" y="628656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algn="ctr" defTabSz="496953"/>
            <a:endParaRPr lang="ru-RU" sz="2100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3480" y="729615"/>
            <a:ext cx="1874520" cy="380999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979253" y="3086101"/>
            <a:ext cx="2133600" cy="151447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algn="ctr" defTabSz="496953"/>
            <a:endParaRPr lang="ru-RU" sz="2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13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91"/>
            <a:ext cx="9619774" cy="87569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21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39009" y="1991386"/>
            <a:ext cx="6476177" cy="3924933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49" y="7009643"/>
            <a:ext cx="4591738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34433" y="1991386"/>
            <a:ext cx="3021674" cy="3924933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1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84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91"/>
            <a:ext cx="9619774" cy="87569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21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00325" y="1991385"/>
            <a:ext cx="2867025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49" y="7009643"/>
            <a:ext cx="4591738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34435" y="1991385"/>
            <a:ext cx="1684892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7287206" y="1991385"/>
            <a:ext cx="2867025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5421314" y="1991385"/>
            <a:ext cx="1684892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400325" y="4277386"/>
            <a:ext cx="2867025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534435" y="4277386"/>
            <a:ext cx="1684892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7287206" y="4277386"/>
            <a:ext cx="2867025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5421314" y="4277386"/>
            <a:ext cx="1684892" cy="205676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1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78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91"/>
            <a:ext cx="9619774" cy="87569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21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432" y="1991386"/>
            <a:ext cx="9619774" cy="3924933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50" y="7009643"/>
            <a:ext cx="4692704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1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98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255059" y="3016862"/>
            <a:ext cx="9085342" cy="1502066"/>
          </a:xfrm>
          <a:prstGeom prst="rect">
            <a:avLst/>
          </a:prstGeom>
        </p:spPr>
        <p:txBody>
          <a:bodyPr lIns="99391" tIns="49694" rIns="99391" bIns="49694" anchor="t"/>
          <a:lstStyle>
            <a:lvl1pPr algn="l">
              <a:defRPr sz="40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8267704" y="628656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algn="ctr" defTabSz="496953"/>
            <a:endParaRPr lang="ru-RU" sz="2100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3480" y="729615"/>
            <a:ext cx="187452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4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50" y="7009643"/>
            <a:ext cx="4692704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1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65"/>
            <a:ext cx="9619774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00300" y="1991360"/>
            <a:ext cx="2867025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48" y="7009643"/>
            <a:ext cx="459173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/>
              <a:t>Список амбассадоров и рекомендации по взаимодействию с ними</a:t>
            </a: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34433" y="1991360"/>
            <a:ext cx="1684892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7287181" y="1991360"/>
            <a:ext cx="2867025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5421314" y="1991360"/>
            <a:ext cx="1684892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400300" y="4277360"/>
            <a:ext cx="2867025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534433" y="4277360"/>
            <a:ext cx="1684892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7287181" y="4277360"/>
            <a:ext cx="2867025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5421314" y="4277360"/>
            <a:ext cx="1684892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0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95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8267704" y="628656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algn="ctr" defTabSz="496953"/>
            <a:endParaRPr lang="ru-RU" sz="2100" dirty="0">
              <a:solidFill>
                <a:prstClr val="white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3480" y="729615"/>
            <a:ext cx="187452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35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54"/>
            <a:ext cx="10688638" cy="7556392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292669" y="2831059"/>
            <a:ext cx="8005105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8267700" y="628656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3480" y="729615"/>
            <a:ext cx="1874520" cy="380999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979250" y="3086101"/>
            <a:ext cx="2133600" cy="151447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92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76"/>
            <a:ext cx="9619774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00310" y="1991370"/>
            <a:ext cx="2867025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48" y="7009643"/>
            <a:ext cx="459173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34433" y="1991370"/>
            <a:ext cx="1684892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7287191" y="1991370"/>
            <a:ext cx="2867025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5421314" y="1991370"/>
            <a:ext cx="1684892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400310" y="4277371"/>
            <a:ext cx="2867025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534433" y="4277371"/>
            <a:ext cx="1684892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7287191" y="4277371"/>
            <a:ext cx="2867025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5421314" y="4277371"/>
            <a:ext cx="1684892" cy="205676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1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01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255059" y="3016862"/>
            <a:ext cx="9085342" cy="1502066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l">
              <a:defRPr sz="40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8267700" y="628656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3480" y="729615"/>
            <a:ext cx="187452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78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50" y="7009643"/>
            <a:ext cx="4692704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1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56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8267700" y="628656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3480" y="729615"/>
            <a:ext cx="187452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65"/>
            <a:ext cx="9619774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432" y="1991360"/>
            <a:ext cx="9619774" cy="3924933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48" y="7009643"/>
            <a:ext cx="4692704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/>
              <a:t>Список амбассадоров и рекомендации по взаимодействию с ними</a:t>
            </a: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0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7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255059" y="3016858"/>
            <a:ext cx="9085342" cy="1502066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l">
              <a:defRPr sz="40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8267700" y="628650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3480" y="729615"/>
            <a:ext cx="187452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1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48" y="7009643"/>
            <a:ext cx="4692704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/>
              <a:t>Список амбассадоров и рекомендации по взаимодействию с ними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0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8267700" y="628650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3480" y="729615"/>
            <a:ext cx="187452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54"/>
            <a:ext cx="10688638" cy="7556392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292660" y="2831063"/>
            <a:ext cx="8005105" cy="87569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21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8267704" y="628656"/>
            <a:ext cx="2420938" cy="923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algn="ctr" defTabSz="496953"/>
            <a:endParaRPr lang="ru-RU" sz="2100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3480" y="729615"/>
            <a:ext cx="1874520" cy="380999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979253" y="3086101"/>
            <a:ext cx="2133600" cy="151447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2" tIns="45646" rIns="91292" bIns="45646" rtlCol="0" anchor="ctr"/>
          <a:lstStyle/>
          <a:p>
            <a:pPr algn="ctr" defTabSz="496953"/>
            <a:endParaRPr lang="ru-RU" sz="2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99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80"/>
            <a:ext cx="9619774" cy="875695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21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39006" y="1991374"/>
            <a:ext cx="6476177" cy="3924933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49" y="7009643"/>
            <a:ext cx="4591738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34433" y="1991374"/>
            <a:ext cx="3021674" cy="3924933"/>
          </a:xfrm>
          <a:prstGeom prst="rect">
            <a:avLst/>
          </a:prstGeom>
        </p:spPr>
        <p:txBody>
          <a:bodyPr lIns="99391" tIns="49694" rIns="99391" bIns="49694"/>
          <a:lstStyle>
            <a:lvl1pPr algn="l">
              <a:defRPr sz="13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305" y="434341"/>
            <a:ext cx="177927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78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PT_makets-02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47" y="7009643"/>
            <a:ext cx="5027719" cy="402652"/>
          </a:xfrm>
          <a:prstGeom prst="rect">
            <a:avLst/>
          </a:prstGeom>
        </p:spPr>
        <p:txBody>
          <a:bodyPr vert="horz" lIns="99551" tIns="49775" rIns="99551" bIns="49775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/>
              <a:t>Список амбассадоров и рекомендации по взаимодействию с ними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7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0" r:id="rId4"/>
    <p:sldLayoutId id="2147483651" r:id="rId5"/>
    <p:sldLayoutId id="2147483654" r:id="rId6"/>
    <p:sldLayoutId id="214748365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97754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73315" indent="-373315" algn="l" defTabSz="497754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Tahoma"/>
          <a:ea typeface="+mn-ea"/>
          <a:cs typeface="+mn-cs"/>
        </a:defRPr>
      </a:lvl1pPr>
      <a:lvl2pPr marL="808850" indent="-311096" algn="l" defTabSz="49775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Tahoma"/>
          <a:ea typeface="+mn-ea"/>
          <a:cs typeface="+mn-cs"/>
        </a:defRPr>
      </a:lvl2pPr>
      <a:lvl3pPr marL="1244384" indent="-248877" algn="l" defTabSz="497754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Tahoma"/>
          <a:ea typeface="+mn-ea"/>
          <a:cs typeface="+mn-cs"/>
        </a:defRPr>
      </a:lvl3pPr>
      <a:lvl4pPr marL="1742138" indent="-248877" algn="l" defTabSz="49775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Tahoma"/>
          <a:ea typeface="+mn-ea"/>
          <a:cs typeface="+mn-cs"/>
        </a:defRPr>
      </a:lvl4pPr>
      <a:lvl5pPr marL="2239891" indent="-248877" algn="l" defTabSz="49775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Tahoma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PT_makets-02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50" y="7009643"/>
            <a:ext cx="5027720" cy="402652"/>
          </a:xfrm>
          <a:prstGeom prst="rect">
            <a:avLst/>
          </a:prstGeom>
        </p:spPr>
        <p:txBody>
          <a:bodyPr vert="horz" lIns="99391" tIns="49694" rIns="99391" bIns="49694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96953"/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96953"/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96953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4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96953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72717" indent="-372717" algn="l" defTabSz="496953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Tahoma"/>
          <a:ea typeface="+mn-ea"/>
          <a:cs typeface="+mn-cs"/>
        </a:defRPr>
      </a:lvl1pPr>
      <a:lvl2pPr marL="807550" indent="-310597" algn="l" defTabSz="496953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Tahoma"/>
          <a:ea typeface="+mn-ea"/>
          <a:cs typeface="+mn-cs"/>
        </a:defRPr>
      </a:lvl2pPr>
      <a:lvl3pPr marL="1242382" indent="-248476" algn="l" defTabSz="49695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Tahoma"/>
          <a:ea typeface="+mn-ea"/>
          <a:cs typeface="+mn-cs"/>
        </a:defRPr>
      </a:lvl3pPr>
      <a:lvl4pPr marL="1739342" indent="-248476" algn="l" defTabSz="496953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Tahoma"/>
          <a:ea typeface="+mn-ea"/>
          <a:cs typeface="+mn-cs"/>
        </a:defRPr>
      </a:lvl4pPr>
      <a:lvl5pPr marL="2236302" indent="-248476" algn="l" defTabSz="496953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Tahoma"/>
          <a:ea typeface="+mn-ea"/>
          <a:cs typeface="+mn-cs"/>
        </a:defRPr>
      </a:lvl5pPr>
      <a:lvl6pPr marL="2733247" indent="-248476" algn="l" defTabSz="49695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0203" indent="-248476" algn="l" defTabSz="49695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27154" indent="-248476" algn="l" defTabSz="49695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24111" indent="-248476" algn="l" defTabSz="49695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6953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3907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90862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87819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84767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81724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8680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75632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Изображение 8" descr="PPT_makets-02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7010400"/>
            <a:ext cx="5027613" cy="401638"/>
          </a:xfrm>
          <a:prstGeom prst="rect">
            <a:avLst/>
          </a:prstGeom>
        </p:spPr>
        <p:txBody>
          <a:bodyPr vert="horz" lIns="99160" tIns="49574" rIns="99160" bIns="49574" rtlCol="0" anchor="t"/>
          <a:lstStyle>
            <a:lvl1pPr algn="l" defTabSz="495788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Tahoma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637" y="7005673"/>
            <a:ext cx="2493963" cy="401637"/>
          </a:xfrm>
          <a:prstGeom prst="rect">
            <a:avLst/>
          </a:prstGeom>
        </p:spPr>
        <p:txBody>
          <a:bodyPr vert="horz" lIns="99160" tIns="49574" rIns="99160" bIns="49574" rtlCol="0" anchor="ctr"/>
          <a:lstStyle>
            <a:lvl1pPr algn="r" defTabSz="495788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Tahoma"/>
                <a:cs typeface="+mn-cs"/>
              </a:defRPr>
            </a:lvl1pPr>
          </a:lstStyle>
          <a:p>
            <a:pPr>
              <a:defRPr/>
            </a:pPr>
            <a:fld id="{8D908CB5-DB38-400E-A5B5-C02908BA53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6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94929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Tahoma"/>
          <a:ea typeface="+mj-ea"/>
          <a:cs typeface="+mj-cs"/>
        </a:defRPr>
      </a:lvl1pPr>
      <a:lvl2pPr algn="ctr" defTabSz="494929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ahoma" pitchFamily="34" charset="0"/>
        </a:defRPr>
      </a:lvl2pPr>
      <a:lvl3pPr algn="ctr" defTabSz="494929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ahoma" pitchFamily="34" charset="0"/>
        </a:defRPr>
      </a:lvl3pPr>
      <a:lvl4pPr algn="ctr" defTabSz="494929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ahoma" pitchFamily="34" charset="0"/>
        </a:defRPr>
      </a:lvl4pPr>
      <a:lvl5pPr algn="ctr" defTabSz="494929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ahoma" pitchFamily="34" charset="0"/>
        </a:defRPr>
      </a:lvl5pPr>
      <a:lvl6pPr marL="455381" algn="ctr" defTabSz="494929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ahoma" pitchFamily="34" charset="0"/>
        </a:defRPr>
      </a:lvl6pPr>
      <a:lvl7pPr marL="910786" algn="ctr" defTabSz="494929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ahoma" pitchFamily="34" charset="0"/>
        </a:defRPr>
      </a:lvl7pPr>
      <a:lvl8pPr marL="1366178" algn="ctr" defTabSz="494929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ahoma" pitchFamily="34" charset="0"/>
        </a:defRPr>
      </a:lvl8pPr>
      <a:lvl9pPr marL="1821575" algn="ctr" defTabSz="494929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ahoma" pitchFamily="34" charset="0"/>
        </a:defRPr>
      </a:lvl9pPr>
    </p:titleStyle>
    <p:bodyStyle>
      <a:lvl1pPr marL="371589" indent="-371589" algn="l" defTabSz="49492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Tahoma"/>
          <a:ea typeface="+mn-ea"/>
          <a:cs typeface="+mn-cs"/>
        </a:defRPr>
      </a:lvl1pPr>
      <a:lvl2pPr marL="804847" indent="-308336" algn="l" defTabSz="49492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Tahoma"/>
          <a:ea typeface="+mn-ea"/>
          <a:cs typeface="+mn-cs"/>
        </a:defRPr>
      </a:lvl2pPr>
      <a:lvl3pPr marL="1238091" indent="-246670" algn="l" defTabSz="49492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Tahoma"/>
          <a:ea typeface="+mn-ea"/>
          <a:cs typeface="+mn-cs"/>
        </a:defRPr>
      </a:lvl3pPr>
      <a:lvl4pPr marL="1734613" indent="-246670" algn="l" defTabSz="49492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Tahoma"/>
          <a:ea typeface="+mn-ea"/>
          <a:cs typeface="+mn-cs"/>
        </a:defRPr>
      </a:lvl4pPr>
      <a:lvl5pPr marL="2229542" indent="-246670" algn="l" defTabSz="49492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Tahoma"/>
          <a:ea typeface="+mn-ea"/>
          <a:cs typeface="+mn-cs"/>
        </a:defRPr>
      </a:lvl5pPr>
      <a:lvl6pPr marL="2726832" indent="-247891" algn="l" defTabSz="49578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22625" indent="-247891" algn="l" defTabSz="49578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18409" indent="-247891" algn="l" defTabSz="49578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14199" indent="-247891" algn="l" defTabSz="49578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957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788" algn="l" defTabSz="4957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1581" algn="l" defTabSz="4957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87363" algn="l" defTabSz="4957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83155" algn="l" defTabSz="4957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78935" algn="l" defTabSz="4957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4725" algn="l" defTabSz="4957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0515" algn="l" defTabSz="4957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66302" algn="l" defTabSz="4957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PT_makets-02.jp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50" y="7009643"/>
            <a:ext cx="5027720" cy="402652"/>
          </a:xfrm>
          <a:prstGeom prst="rect">
            <a:avLst/>
          </a:prstGeom>
        </p:spPr>
        <p:txBody>
          <a:bodyPr vert="horz" lIns="99391" tIns="49694" rIns="99391" bIns="49694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96953"/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21152" y="7005138"/>
            <a:ext cx="2494016" cy="402652"/>
          </a:xfrm>
          <a:prstGeom prst="rect">
            <a:avLst/>
          </a:prstGeom>
        </p:spPr>
        <p:txBody>
          <a:bodyPr vert="horz" lIns="99391" tIns="49694" rIns="99391" bIns="4969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96953"/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96953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8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96953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72717" indent="-372717" algn="l" defTabSz="496953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Tahoma"/>
          <a:ea typeface="+mn-ea"/>
          <a:cs typeface="+mn-cs"/>
        </a:defRPr>
      </a:lvl1pPr>
      <a:lvl2pPr marL="807550" indent="-310597" algn="l" defTabSz="496953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Tahoma"/>
          <a:ea typeface="+mn-ea"/>
          <a:cs typeface="+mn-cs"/>
        </a:defRPr>
      </a:lvl2pPr>
      <a:lvl3pPr marL="1242382" indent="-248476" algn="l" defTabSz="49695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Tahoma"/>
          <a:ea typeface="+mn-ea"/>
          <a:cs typeface="+mn-cs"/>
        </a:defRPr>
      </a:lvl3pPr>
      <a:lvl4pPr marL="1739342" indent="-248476" algn="l" defTabSz="496953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Tahoma"/>
          <a:ea typeface="+mn-ea"/>
          <a:cs typeface="+mn-cs"/>
        </a:defRPr>
      </a:lvl4pPr>
      <a:lvl5pPr marL="2236302" indent="-248476" algn="l" defTabSz="496953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Tahoma"/>
          <a:ea typeface="+mn-ea"/>
          <a:cs typeface="+mn-cs"/>
        </a:defRPr>
      </a:lvl5pPr>
      <a:lvl6pPr marL="2733247" indent="-248476" algn="l" defTabSz="49695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0203" indent="-248476" algn="l" defTabSz="49695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27154" indent="-248476" algn="l" defTabSz="49695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24111" indent="-248476" algn="l" defTabSz="496953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6953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3907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90862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87819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84767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81724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8680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75632" algn="l" defTabSz="49695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olimpiada.oc3.ru/rewarding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education.vashifinancy.ru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fmc.hse.ru/methodology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860612" y="1616149"/>
            <a:ext cx="9479789" cy="3753293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DC7168"/>
                </a:solidFill>
                <a:latin typeface="+mn-lt"/>
              </a:rPr>
              <a:t>Образовательные программы и </a:t>
            </a:r>
            <a:br>
              <a:rPr lang="ru-RU" sz="3600" dirty="0" smtClean="0">
                <a:solidFill>
                  <a:srgbClr val="DC7168"/>
                </a:solidFill>
                <a:latin typeface="+mn-lt"/>
              </a:rPr>
            </a:br>
            <a:r>
              <a:rPr lang="ru-RU" sz="3600" dirty="0" smtClean="0">
                <a:solidFill>
                  <a:srgbClr val="DC7168"/>
                </a:solidFill>
                <a:latin typeface="+mn-lt"/>
              </a:rPr>
              <a:t>учебно-методические материалы  по Финансовой грамотности для школьников и студентов </a:t>
            </a:r>
            <a:r>
              <a:rPr lang="ru-RU" sz="3600" dirty="0" err="1" smtClean="0">
                <a:solidFill>
                  <a:srgbClr val="DC7168"/>
                </a:solidFill>
                <a:latin typeface="+mn-lt"/>
              </a:rPr>
              <a:t>спо</a:t>
            </a:r>
            <a:r>
              <a:rPr lang="ru-RU" sz="3600" dirty="0">
                <a:solidFill>
                  <a:srgbClr val="DC7168"/>
                </a:solidFill>
                <a:latin typeface="+mn-lt"/>
              </a:rPr>
              <a:t/>
            </a:r>
            <a:br>
              <a:rPr lang="ru-RU" sz="3600" dirty="0">
                <a:solidFill>
                  <a:srgbClr val="DC7168"/>
                </a:solidFill>
                <a:latin typeface="+mn-lt"/>
              </a:rPr>
            </a:br>
            <a:r>
              <a:rPr lang="ru-RU" sz="3600" dirty="0">
                <a:solidFill>
                  <a:srgbClr val="5AB8CB"/>
                </a:solidFill>
                <a:latin typeface="+mn-lt"/>
              </a:rPr>
              <a:t/>
            </a:r>
            <a:br>
              <a:rPr lang="ru-RU" sz="3600" dirty="0">
                <a:solidFill>
                  <a:srgbClr val="5AB8CB"/>
                </a:solidFill>
                <a:latin typeface="+mn-lt"/>
              </a:rPr>
            </a:br>
            <a:r>
              <a:rPr lang="ru-RU" sz="2000" dirty="0" smtClean="0"/>
              <a:t>Москва,</a:t>
            </a:r>
            <a:r>
              <a:rPr lang="ru-RU" sz="3200" dirty="0" smtClean="0">
                <a:solidFill>
                  <a:srgbClr val="5AB8CB"/>
                </a:solidFill>
              </a:rPr>
              <a:t> </a:t>
            </a:r>
            <a:r>
              <a:rPr lang="ru-RU" sz="2000" dirty="0" smtClean="0"/>
              <a:t> 21 ноября 2019 </a:t>
            </a:r>
            <a:endParaRPr lang="ru-RU" sz="3200" dirty="0"/>
          </a:p>
        </p:txBody>
      </p:sp>
      <p:pic>
        <p:nvPicPr>
          <p:cNvPr id="3" name="Picture 4" descr="http://www.fa.ru/news/PublishingImages/minf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140" y="713336"/>
            <a:ext cx="2088438" cy="6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92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1024241"/>
            <a:ext cx="9619774" cy="423560"/>
          </a:xfrm>
        </p:spPr>
        <p:txBody>
          <a:bodyPr/>
          <a:lstStyle/>
          <a:p>
            <a:r>
              <a:rPr lang="ru-RU" dirty="0" smtClean="0">
                <a:solidFill>
                  <a:srgbClr val="DC7168"/>
                </a:solidFill>
              </a:rPr>
              <a:t>КОРОТКОМЕТРАЖНЫЕ ХУДОЖЕСТВЕННЫЕ (ИГРОВЫЕ) ФИЛЬМЫ</a:t>
            </a:r>
            <a:endParaRPr lang="ru-RU" dirty="0">
              <a:solidFill>
                <a:srgbClr val="DC7168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1901" y="1541508"/>
            <a:ext cx="6652259" cy="444225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4CAF90"/>
                </a:solidFill>
                <a:ea typeface="+mj-ea"/>
                <a:cs typeface="+mj-cs"/>
              </a:rPr>
              <a:t>5-7 КЛАССЫ </a:t>
            </a:r>
            <a:r>
              <a:rPr lang="ru-RU" sz="1800" b="1" dirty="0">
                <a:solidFill>
                  <a:srgbClr val="4CAF90"/>
                </a:solidFill>
                <a:ea typeface="+mj-ea"/>
                <a:cs typeface="+mj-cs"/>
              </a:rPr>
              <a:t>«СКАЗКА О ДЕНЬГАХ»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E:\Проекты\Образовательные_проекты\Кино\Отчет\Второй_промежуточный\Окончательная версия\Второй_пром_отчет_ТОМ 1\Приложения\Приложение_6_Фотоматериалы_съемочная_площадка\_MG_5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4" y="5559286"/>
            <a:ext cx="2772756" cy="18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Проекты\Образовательные_проекты\Кино\Отчет\Второй_промежуточный\Окончательная версия\Второй_пром_отчет_ТОМ 1\Приложения\Приложение_6_Фотоматериалы_съемочная_площадка\_MG_46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4" y="1541508"/>
            <a:ext cx="2772756" cy="18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Проекты\Образовательные_проекты\Кино\Отчет\Второй_промежуточный\Окончательная версия\Второй_пром_отчет_ТОМ 1\Приложения\Приложение_6_Фотоматериалы_съемочная_площадка\_MG_53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1" t="20823" b="10222"/>
          <a:stretch/>
        </p:blipFill>
        <p:spPr bwMode="auto">
          <a:xfrm>
            <a:off x="686724" y="3464947"/>
            <a:ext cx="2772756" cy="20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64281" y="1924773"/>
            <a:ext cx="6878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Образовательная </a:t>
            </a:r>
            <a:r>
              <a:rPr lang="ru-RU" sz="1400" dirty="0" smtClean="0"/>
              <a:t>задача: помочь </a:t>
            </a:r>
            <a:r>
              <a:rPr lang="ru-RU" sz="1400" dirty="0"/>
              <a:t>детям понять финансовую составляющую жизни семьи. </a:t>
            </a:r>
          </a:p>
          <a:p>
            <a:r>
              <a:rPr lang="ru-RU" sz="1400" dirty="0" smtClean="0"/>
              <a:t>Погружение </a:t>
            </a:r>
            <a:r>
              <a:rPr lang="ru-RU" sz="1400" dirty="0"/>
              <a:t>школьников 5-7 классов в </a:t>
            </a:r>
            <a:r>
              <a:rPr lang="ru-RU" sz="1400" dirty="0" smtClean="0"/>
              <a:t>мир </a:t>
            </a:r>
            <a:r>
              <a:rPr lang="ru-RU" sz="1400" dirty="0"/>
              <a:t>мальчика 11 лет, у которого появился друг Иван — герой компьютерной игры по мотивам русских народных сказок. </a:t>
            </a:r>
            <a:r>
              <a:rPr lang="ru-RU" sz="1400" dirty="0" smtClean="0"/>
              <a:t>Мальчик, его сестра и их друг </a:t>
            </a:r>
            <a:r>
              <a:rPr lang="ru-RU" sz="1400" dirty="0"/>
              <a:t>вместе попадают в различные непростые ситуации, связанные с финансовой жизнью семьи, из которых им приходится искать выход.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64281" y="3377213"/>
            <a:ext cx="6591300" cy="402307"/>
          </a:xfrm>
          <a:prstGeom prst="rect">
            <a:avLst/>
          </a:prstGeom>
        </p:spPr>
        <p:txBody>
          <a:bodyPr lIns="99391" tIns="49694" rIns="99391" bIns="49694"/>
          <a:lstStyle/>
          <a:p>
            <a:pPr defTabSz="496953">
              <a:spcBef>
                <a:spcPct val="20000"/>
              </a:spcBef>
              <a:buFont typeface="Arial"/>
              <a:buNone/>
            </a:pPr>
            <a:r>
              <a:rPr lang="ru-RU" sz="1800" b="1" dirty="0" smtClean="0">
                <a:solidFill>
                  <a:srgbClr val="4CAF90"/>
                </a:solidFill>
                <a:latin typeface="Tahoma"/>
                <a:ea typeface="+mj-ea"/>
                <a:cs typeface="+mj-cs"/>
              </a:rPr>
              <a:t>8-9 КЛАССЫ </a:t>
            </a:r>
            <a:r>
              <a:rPr lang="ru-RU" sz="1800" b="1" dirty="0">
                <a:solidFill>
                  <a:srgbClr val="4CAF90"/>
                </a:solidFill>
                <a:latin typeface="Tahoma"/>
                <a:ea typeface="+mj-ea"/>
                <a:cs typeface="+mj-cs"/>
              </a:rPr>
              <a:t>«САМЫЕ ВАЖНЫЕ ВЕЩИ НА СВЕТЕ»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71901" y="3779520"/>
            <a:ext cx="65913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Образовательная </a:t>
            </a:r>
            <a:r>
              <a:rPr lang="ru-RU" sz="1400" dirty="0" smtClean="0"/>
              <a:t>задача: помочь </a:t>
            </a:r>
            <a:r>
              <a:rPr lang="ru-RU" sz="1400" dirty="0"/>
              <a:t>детям понять значимость финансовых отношений в реальной жизни, необходимость получать навыки управления личными финансами, своими потребностями, осознать свою роль и ответственность в процессе балансирования доходов своей семьи. Погружение школьников 8-9 классов в МИР семьи, в которой растут двойняшки-подростки 15-ти лет. Дети оказываются в различных жизненных ситуациях, в которых проявляют максималистские взгляды, свойственные этому возрасту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71901" y="5392538"/>
            <a:ext cx="6662737" cy="369332"/>
          </a:xfrm>
          <a:prstGeom prst="rect">
            <a:avLst/>
          </a:prstGeom>
        </p:spPr>
        <p:txBody>
          <a:bodyPr lIns="99391" tIns="49694" rIns="99391" bIns="49694"/>
          <a:lstStyle/>
          <a:p>
            <a:pPr defTabSz="496953">
              <a:spcBef>
                <a:spcPct val="20000"/>
              </a:spcBef>
              <a:buFont typeface="Arial"/>
              <a:buNone/>
            </a:pPr>
            <a:r>
              <a:rPr lang="ru-RU" sz="1800" b="1" dirty="0">
                <a:solidFill>
                  <a:srgbClr val="4CAF90"/>
                </a:solidFill>
                <a:latin typeface="Tahoma"/>
                <a:ea typeface="+mj-ea"/>
                <a:cs typeface="+mj-cs"/>
              </a:rPr>
              <a:t>10-11 КЛАССЫ «ЛЮБОВЬ, ДРУЖБА, ЭКОНОМИКА»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36113" y="5807352"/>
            <a:ext cx="644326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Образовательная задача: уберечь современных старшеклассников от возможных ошибок и рисков, с которыми сопряжено начало самостоятельной экономической жизни после 18 лет. </a:t>
            </a:r>
          </a:p>
          <a:p>
            <a:r>
              <a:rPr lang="ru-RU" sz="1400" dirty="0"/>
              <a:t>Главные герои только-только окончили школу и пытаются начать самостоятельную жизнь. Они получают реальные уроки в вопросах финансовой грамотности. Их ошибки комментируются или сравниваются с правильными поступками других </a:t>
            </a:r>
            <a:r>
              <a:rPr lang="ru-RU" sz="1400" dirty="0" smtClean="0"/>
              <a:t>персонажей.</a:t>
            </a:r>
            <a:endParaRPr lang="ru-RU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123\Desktop\1de3e378cb814777adf1555a26cf65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49" y="4099440"/>
            <a:ext cx="2493962" cy="33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\Desktop\2b2735835cc24b50615321e8d1bcf6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357" y="4131189"/>
            <a:ext cx="2493962" cy="330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\Desktop\1442236b09de194941b3aaf5bfb4451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58" y="4158177"/>
            <a:ext cx="2493962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23\Desktop\5fff53ade28edb1fac37f268939b47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420" y="4186753"/>
            <a:ext cx="2493962" cy="32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88" y="218280"/>
            <a:ext cx="2084387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123\Desktop\b7f4c06803b6614153e475038cfbe53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93" y="910007"/>
            <a:ext cx="2493818" cy="322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420" y="785875"/>
            <a:ext cx="2331059" cy="35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0007"/>
            <a:ext cx="2255457" cy="334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923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999745"/>
            <a:ext cx="9619774" cy="890015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DC7168"/>
                </a:solidFill>
              </a:rPr>
              <a:t>ИЗУЧЕНИЕ ФИНАНСОВОЙ ГРАМОТНОСТИ В РАМКАХ ОБЯЗАТЕЛЬНЫХ ПРЕДМЕТОВ</a:t>
            </a:r>
            <a:endParaRPr lang="ru-RU" sz="2400" dirty="0">
              <a:solidFill>
                <a:srgbClr val="DC716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376" y="1991360"/>
            <a:ext cx="10143744" cy="5018283"/>
          </a:xfrm>
        </p:spPr>
        <p:txBody>
          <a:bodyPr/>
          <a:lstStyle/>
          <a:p>
            <a:r>
              <a:rPr lang="ru-RU" sz="1800" b="1" dirty="0" smtClean="0">
                <a:solidFill>
                  <a:srgbClr val="4CAF90"/>
                </a:solidFill>
              </a:rPr>
              <a:t>ИСТОРИЯ 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4CAF90"/>
                </a:solidFill>
              </a:rPr>
              <a:t> </a:t>
            </a:r>
            <a:r>
              <a:rPr lang="ru-RU" sz="1800" b="1" dirty="0" smtClean="0">
                <a:solidFill>
                  <a:srgbClr val="DC7168"/>
                </a:solidFill>
              </a:rPr>
              <a:t>(</a:t>
            </a:r>
            <a:r>
              <a:rPr lang="en-US" sz="2000" b="1" dirty="0" smtClean="0">
                <a:solidFill>
                  <a:srgbClr val="DC7168"/>
                </a:solidFill>
                <a:latin typeface="Calibri"/>
              </a:rPr>
              <a:t>https</a:t>
            </a:r>
            <a:r>
              <a:rPr lang="en-US" sz="2000" b="1" dirty="0">
                <a:solidFill>
                  <a:srgbClr val="DC7168"/>
                </a:solidFill>
                <a:latin typeface="Calibri"/>
              </a:rPr>
              <a:t>://</a:t>
            </a:r>
            <a:r>
              <a:rPr lang="en-US" sz="2000" b="1" dirty="0" err="1" smtClean="0">
                <a:solidFill>
                  <a:srgbClr val="DC7168"/>
                </a:solidFill>
                <a:latin typeface="Calibri"/>
              </a:rPr>
              <a:t>fingram-history.oc3.ru</a:t>
            </a:r>
            <a:r>
              <a:rPr lang="ru-RU" sz="2000" b="1" dirty="0" smtClean="0">
                <a:solidFill>
                  <a:srgbClr val="DC7168"/>
                </a:solidFill>
                <a:latin typeface="Calibri"/>
              </a:rPr>
              <a:t>)</a:t>
            </a:r>
            <a:r>
              <a:rPr lang="ru-RU" sz="1800" b="1" dirty="0" smtClean="0">
                <a:solidFill>
                  <a:srgbClr val="DC7168"/>
                </a:solidFill>
              </a:rPr>
              <a:t>                            </a:t>
            </a:r>
            <a:r>
              <a:rPr lang="ru-RU" sz="1800" b="1" dirty="0" smtClean="0">
                <a:solidFill>
                  <a:srgbClr val="4CAF90"/>
                </a:solidFill>
              </a:rPr>
              <a:t>разработаны универсальные модули               </a:t>
            </a:r>
          </a:p>
          <a:p>
            <a:pPr lvl="0"/>
            <a:r>
              <a:rPr lang="ru-RU" sz="1800" b="1" dirty="0" smtClean="0">
                <a:solidFill>
                  <a:srgbClr val="4CAF90"/>
                </a:solidFill>
              </a:rPr>
              <a:t>ИНФОРМАТИКА                                                                   + </a:t>
            </a:r>
            <a:r>
              <a:rPr lang="ru-RU" sz="1800" b="1" dirty="0" err="1" smtClean="0">
                <a:solidFill>
                  <a:srgbClr val="4CAF90"/>
                </a:solidFill>
              </a:rPr>
              <a:t>ЦОР</a:t>
            </a:r>
            <a:r>
              <a:rPr lang="ru-RU" sz="1800" b="1" dirty="0" smtClean="0">
                <a:solidFill>
                  <a:srgbClr val="4CAF90"/>
                </a:solidFill>
              </a:rPr>
              <a:t>                 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DC7168"/>
                </a:solidFill>
                <a:latin typeface="+mn-lt"/>
              </a:rPr>
              <a:t>(</a:t>
            </a:r>
            <a:r>
              <a:rPr lang="en-US" sz="2000" b="1" dirty="0" smtClean="0">
                <a:solidFill>
                  <a:srgbClr val="DC7168"/>
                </a:solidFill>
                <a:latin typeface="+mn-lt"/>
              </a:rPr>
              <a:t>http</a:t>
            </a:r>
            <a:r>
              <a:rPr lang="en-US" sz="2000" b="1" dirty="0">
                <a:solidFill>
                  <a:srgbClr val="DC7168"/>
                </a:solidFill>
                <a:latin typeface="+mn-lt"/>
              </a:rPr>
              <a:t>://</a:t>
            </a:r>
            <a:r>
              <a:rPr lang="en-US" sz="2000" b="1" dirty="0" err="1" smtClean="0">
                <a:solidFill>
                  <a:srgbClr val="DC7168"/>
                </a:solidFill>
                <a:latin typeface="+mn-lt"/>
              </a:rPr>
              <a:t>finformatika.ru</a:t>
            </a:r>
            <a:r>
              <a:rPr lang="ru-RU" sz="2000" b="1" dirty="0" smtClean="0">
                <a:solidFill>
                  <a:srgbClr val="DC7168"/>
                </a:solidFill>
                <a:latin typeface="+mn-lt"/>
              </a:rPr>
              <a:t>)</a:t>
            </a:r>
          </a:p>
          <a:p>
            <a:endParaRPr lang="ru-RU" sz="1800" b="1" dirty="0">
              <a:solidFill>
                <a:srgbClr val="4CAF90"/>
              </a:solidFill>
            </a:endParaRPr>
          </a:p>
          <a:p>
            <a:r>
              <a:rPr lang="ru-RU" sz="1800" b="1" dirty="0" smtClean="0">
                <a:solidFill>
                  <a:srgbClr val="4CAF90"/>
                </a:solidFill>
              </a:rPr>
              <a:t>ОБЩЕСТВОЗНАНИЕ</a:t>
            </a:r>
          </a:p>
          <a:p>
            <a:r>
              <a:rPr lang="ru-RU" sz="1800" b="1" dirty="0" smtClean="0">
                <a:solidFill>
                  <a:srgbClr val="4CAF90"/>
                </a:solidFill>
              </a:rPr>
              <a:t>ЭКОНОМИКА                                           подготовлены и напечатаны демоверсии:</a:t>
            </a:r>
          </a:p>
          <a:p>
            <a:r>
              <a:rPr lang="ru-RU" sz="1800" b="1" dirty="0" smtClean="0">
                <a:solidFill>
                  <a:srgbClr val="4CAF90"/>
                </a:solidFill>
              </a:rPr>
              <a:t>ПРАВО                                                           модули по финансовой грамотности,</a:t>
            </a:r>
          </a:p>
          <a:p>
            <a:r>
              <a:rPr lang="ru-RU" sz="1800" b="1" dirty="0" err="1" smtClean="0">
                <a:solidFill>
                  <a:srgbClr val="4CAF90"/>
                </a:solidFill>
              </a:rPr>
              <a:t>ОБЖ</a:t>
            </a:r>
            <a:r>
              <a:rPr lang="ru-RU" sz="1800" b="1" dirty="0" smtClean="0">
                <a:solidFill>
                  <a:srgbClr val="4CAF90"/>
                </a:solidFill>
              </a:rPr>
              <a:t>                                                                 корпорация «Российский учебник»</a:t>
            </a:r>
          </a:p>
          <a:p>
            <a:r>
              <a:rPr lang="ru-RU" sz="1800" b="1" dirty="0" smtClean="0">
                <a:solidFill>
                  <a:srgbClr val="4CAF90"/>
                </a:solidFill>
              </a:rPr>
              <a:t>АНГЛИЙСКИЙ ЯЗЫК</a:t>
            </a:r>
          </a:p>
          <a:p>
            <a:r>
              <a:rPr lang="ru-RU" sz="1800" b="1" dirty="0" smtClean="0">
                <a:solidFill>
                  <a:srgbClr val="4CAF90"/>
                </a:solidFill>
              </a:rPr>
              <a:t>ГЕОГРАФИЯ</a:t>
            </a:r>
          </a:p>
          <a:p>
            <a:r>
              <a:rPr lang="ru-RU" sz="1800" b="1" dirty="0" smtClean="0">
                <a:solidFill>
                  <a:srgbClr val="4CAF90"/>
                </a:solidFill>
              </a:rPr>
              <a:t>МАТЕМАТИКА</a:t>
            </a:r>
          </a:p>
          <a:p>
            <a:pPr marL="0" indent="0">
              <a:buNone/>
            </a:pPr>
            <a:endParaRPr lang="ru-RU" sz="800" b="1" dirty="0" smtClean="0">
              <a:solidFill>
                <a:srgbClr val="DC7168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DC7168"/>
                </a:solidFill>
              </a:rPr>
              <a:t>(</a:t>
            </a:r>
            <a:r>
              <a:rPr lang="en-US" sz="1800" b="1" dirty="0" smtClean="0">
                <a:solidFill>
                  <a:srgbClr val="DC7168"/>
                </a:solidFill>
              </a:rPr>
              <a:t>https</a:t>
            </a:r>
            <a:r>
              <a:rPr lang="en-US" sz="1800" b="1" dirty="0">
                <a:solidFill>
                  <a:srgbClr val="DC7168"/>
                </a:solidFill>
              </a:rPr>
              <a:t>://</a:t>
            </a:r>
            <a:r>
              <a:rPr lang="en-US" sz="1800" b="1" dirty="0" err="1">
                <a:solidFill>
                  <a:srgbClr val="DC7168"/>
                </a:solidFill>
              </a:rPr>
              <a:t>rosuchebnik.ru</a:t>
            </a:r>
            <a:r>
              <a:rPr lang="en-US" sz="1800" b="1" dirty="0">
                <a:solidFill>
                  <a:srgbClr val="DC7168"/>
                </a:solidFill>
              </a:rPr>
              <a:t>/</a:t>
            </a:r>
            <a:r>
              <a:rPr lang="en-US" sz="1800" b="1" dirty="0" err="1">
                <a:solidFill>
                  <a:srgbClr val="DC7168"/>
                </a:solidFill>
              </a:rPr>
              <a:t>metodicheskaja-pomosch</a:t>
            </a:r>
            <a:r>
              <a:rPr lang="en-US" sz="1800" b="1" dirty="0">
                <a:solidFill>
                  <a:srgbClr val="DC7168"/>
                </a:solidFill>
              </a:rPr>
              <a:t>/</a:t>
            </a:r>
            <a:r>
              <a:rPr lang="en-US" sz="1800" b="1" dirty="0" err="1">
                <a:solidFill>
                  <a:srgbClr val="DC7168"/>
                </a:solidFill>
              </a:rPr>
              <a:t>materialy</a:t>
            </a:r>
            <a:r>
              <a:rPr lang="en-US" sz="1800" b="1" dirty="0">
                <a:solidFill>
                  <a:srgbClr val="DC7168"/>
                </a:solidFill>
              </a:rPr>
              <a:t>/</a:t>
            </a:r>
            <a:r>
              <a:rPr lang="en-US" sz="1800" b="1" dirty="0" err="1">
                <a:solidFill>
                  <a:srgbClr val="DC7168"/>
                </a:solidFill>
              </a:rPr>
              <a:t>predmet-finansovaya-gramotnost</a:t>
            </a:r>
            <a:r>
              <a:rPr lang="en-US" sz="1800" b="1" dirty="0" smtClean="0">
                <a:solidFill>
                  <a:srgbClr val="DC7168"/>
                </a:solidFill>
              </a:rPr>
              <a:t>/</a:t>
            </a:r>
            <a:r>
              <a:rPr lang="ru-RU" sz="1800" b="1" dirty="0" smtClean="0">
                <a:solidFill>
                  <a:srgbClr val="DC7168"/>
                </a:solidFill>
              </a:rPr>
              <a:t>)</a:t>
            </a:r>
          </a:p>
          <a:p>
            <a:pPr>
              <a:buFontTx/>
              <a:buChar char="-"/>
            </a:pPr>
            <a:endParaRPr lang="ru-RU" sz="1800" b="1" dirty="0">
              <a:solidFill>
                <a:srgbClr val="4CAF90"/>
              </a:solidFill>
            </a:endParaRPr>
          </a:p>
          <a:p>
            <a:pPr>
              <a:buFontTx/>
              <a:buChar char="-"/>
            </a:pPr>
            <a:r>
              <a:rPr lang="ru-RU" sz="1800" b="1" dirty="0" smtClean="0">
                <a:solidFill>
                  <a:srgbClr val="4CAF90"/>
                </a:solidFill>
              </a:rPr>
              <a:t>ИНДИВИДУАЛЬНЫЙ ПРОЕКТ -               создано и апробировано </a:t>
            </a:r>
            <a:r>
              <a:rPr lang="ru-RU" sz="1800" b="1" dirty="0" err="1" smtClean="0">
                <a:solidFill>
                  <a:srgbClr val="4CAF90"/>
                </a:solidFill>
              </a:rPr>
              <a:t>УМК</a:t>
            </a:r>
            <a:endParaRPr lang="ru-RU" sz="1800" b="1" dirty="0">
              <a:solidFill>
                <a:srgbClr val="4CAF9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8" name="Picture 4" descr="http://www.fa.ru/news/PublishingImages/minf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29" y="237848"/>
            <a:ext cx="2088438" cy="6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66" y="2315623"/>
            <a:ext cx="420687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67" y="3781425"/>
            <a:ext cx="420687" cy="260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18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1115665"/>
            <a:ext cx="9619774" cy="5180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DC7168"/>
                </a:solidFill>
              </a:rPr>
              <a:t>ИСТОРИЯ и ИНФОРМАТИКА ДЛЯ УЧАЩИХСЯ 5-11 КЛАССОВ</a:t>
            </a:r>
            <a:endParaRPr lang="ru-RU" dirty="0">
              <a:solidFill>
                <a:srgbClr val="DC7168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7163244"/>
              </p:ext>
            </p:extLst>
          </p:nvPr>
        </p:nvGraphicFramePr>
        <p:xfrm>
          <a:off x="534988" y="1633728"/>
          <a:ext cx="9618662" cy="5251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81" y="243650"/>
            <a:ext cx="2084387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459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877063"/>
            <a:ext cx="9619774" cy="75666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DC7168"/>
                </a:solidFill>
              </a:rPr>
              <a:t>ИСТОРИЯ и ИНФОРМАТИКА ДЛЯ УЧАЩИХСЯ 5-11 КЛАССОВ</a:t>
            </a:r>
            <a:endParaRPr lang="ru-RU" dirty="0">
              <a:solidFill>
                <a:srgbClr val="DC7168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81" y="243650"/>
            <a:ext cx="2084387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ЬДЛД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81" y="1463040"/>
            <a:ext cx="7130567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616" y="4465445"/>
            <a:ext cx="6480778" cy="305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50" y="1463040"/>
            <a:ext cx="5941400" cy="30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202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1115665"/>
            <a:ext cx="9619774" cy="664367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DC7168"/>
                </a:solidFill>
              </a:rPr>
              <a:t>ОЛИМПИАДЫ ПО ФИНАНСОВОЙ ГРАМОТНОСТИ</a:t>
            </a:r>
            <a:endParaRPr lang="ru-RU" sz="2400" dirty="0">
              <a:solidFill>
                <a:srgbClr val="DC716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1658112"/>
            <a:ext cx="10253472" cy="553516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4CAF90"/>
                </a:solidFill>
              </a:rPr>
              <a:t>ОНЛАЙН ОЛИМПИАДА (для учащихся 5-11 классов):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4CAF90"/>
                </a:solidFill>
              </a:rPr>
              <a:t>Старт: 20.11.2017, участвовало 7500 чел., охват: все регионы РФ,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4CAF90"/>
                </a:solidFill>
              </a:rPr>
              <a:t>Победители и призеры – 209 школьников (</a:t>
            </a:r>
            <a:r>
              <a:rPr lang="en-US" sz="2000" u="sng" dirty="0">
                <a:latin typeface="Arial"/>
                <a:hlinkClick r:id="rId2"/>
              </a:rPr>
              <a:t>https://</a:t>
            </a:r>
            <a:r>
              <a:rPr lang="en-US" sz="2000" u="sng" dirty="0" smtClean="0">
                <a:latin typeface="Arial"/>
                <a:hlinkClick r:id="rId2"/>
              </a:rPr>
              <a:t>olimpiada.oc3.ru/rewarding</a:t>
            </a:r>
            <a:r>
              <a:rPr lang="ru-RU" sz="2000" b="1" dirty="0" smtClean="0">
                <a:solidFill>
                  <a:srgbClr val="4CAF90"/>
                </a:solidFill>
              </a:rPr>
              <a:t>)</a:t>
            </a:r>
          </a:p>
          <a:p>
            <a:pPr marL="0" indent="0">
              <a:buNone/>
            </a:pPr>
            <a:endParaRPr lang="ru-RU" sz="2000" b="1" dirty="0" smtClean="0">
              <a:solidFill>
                <a:srgbClr val="4CAF90"/>
              </a:solidFill>
            </a:endParaRPr>
          </a:p>
          <a:p>
            <a:r>
              <a:rPr lang="ru-RU" sz="2000" b="1" dirty="0" smtClean="0">
                <a:solidFill>
                  <a:srgbClr val="4CAF90"/>
                </a:solidFill>
              </a:rPr>
              <a:t>ОЛИМПИАДА </a:t>
            </a:r>
            <a:r>
              <a:rPr lang="ru-RU" sz="2000" b="1" dirty="0" err="1" smtClean="0">
                <a:solidFill>
                  <a:srgbClr val="4CAF90"/>
                </a:solidFill>
              </a:rPr>
              <a:t>НИУ</a:t>
            </a:r>
            <a:r>
              <a:rPr lang="ru-RU" sz="2000" b="1" dirty="0" smtClean="0">
                <a:solidFill>
                  <a:srgbClr val="4CAF90"/>
                </a:solidFill>
              </a:rPr>
              <a:t> «ВЫСШАЯ ШКОЛА ЭКОНОМИКИ»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4CAF90"/>
                </a:solidFill>
              </a:rPr>
              <a:t>- «</a:t>
            </a:r>
            <a:r>
              <a:rPr lang="ru-RU" sz="2000" b="1" u="sng" dirty="0" smtClean="0">
                <a:solidFill>
                  <a:srgbClr val="4CAF90"/>
                </a:solidFill>
              </a:rPr>
              <a:t>ВЫСШАЯ ПРОБА</a:t>
            </a:r>
            <a:r>
              <a:rPr lang="ru-RU" sz="2000" b="1" dirty="0" smtClean="0">
                <a:solidFill>
                  <a:srgbClr val="4CAF90"/>
                </a:solidFill>
              </a:rPr>
              <a:t>» для учащихся 7-11 классов </a:t>
            </a:r>
            <a:r>
              <a:rPr lang="ru-RU" sz="1400" b="1" dirty="0" smtClean="0">
                <a:solidFill>
                  <a:srgbClr val="DC7168"/>
                </a:solidFill>
              </a:rPr>
              <a:t>(</a:t>
            </a:r>
            <a:r>
              <a:rPr lang="en-US" sz="1400" b="1" dirty="0">
                <a:solidFill>
                  <a:srgbClr val="DC7168"/>
                </a:solidFill>
              </a:rPr>
              <a:t>https://</a:t>
            </a:r>
            <a:r>
              <a:rPr lang="en-US" sz="1400" b="1" dirty="0" err="1">
                <a:solidFill>
                  <a:srgbClr val="DC7168"/>
                </a:solidFill>
              </a:rPr>
              <a:t>olymp.hse.ru</a:t>
            </a:r>
            <a:r>
              <a:rPr lang="en-US" sz="1400" b="1" dirty="0">
                <a:solidFill>
                  <a:srgbClr val="DC7168"/>
                </a:solidFill>
              </a:rPr>
              <a:t>/</a:t>
            </a:r>
            <a:r>
              <a:rPr lang="en-US" sz="1400" b="1" dirty="0" err="1">
                <a:solidFill>
                  <a:srgbClr val="DC7168"/>
                </a:solidFill>
              </a:rPr>
              <a:t>mmo</a:t>
            </a:r>
            <a:r>
              <a:rPr lang="en-US" sz="1400" b="1" dirty="0">
                <a:solidFill>
                  <a:srgbClr val="DC7168"/>
                </a:solidFill>
              </a:rPr>
              <a:t>/finance</a:t>
            </a:r>
            <a:r>
              <a:rPr lang="ru-RU" sz="1400" b="1" dirty="0" smtClean="0">
                <a:solidFill>
                  <a:srgbClr val="DC7168"/>
                </a:solidFill>
              </a:rPr>
              <a:t>).</a:t>
            </a:r>
          </a:p>
          <a:p>
            <a:pPr>
              <a:buFontTx/>
              <a:buChar char="-"/>
            </a:pP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 descr="C:\Users\123\Desktop\Снимок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912" y="4108847"/>
            <a:ext cx="7901940" cy="335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98208" y="558393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998208" y="6156960"/>
            <a:ext cx="18531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24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876" y="1115856"/>
            <a:ext cx="9619774" cy="603407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DC7168"/>
                </a:solidFill>
              </a:rPr>
              <a:t>ИНФОРМАЦИОННОЕ И РЕСУРСНОЕ ОБЕСПЕЧЕНИЕ</a:t>
            </a:r>
            <a:r>
              <a:rPr lang="ru-RU" sz="2400" dirty="0">
                <a:solidFill>
                  <a:srgbClr val="DC7168"/>
                </a:solidFill>
              </a:rPr>
              <a:t/>
            </a:r>
            <a:br>
              <a:rPr lang="ru-RU" sz="2400" dirty="0">
                <a:solidFill>
                  <a:srgbClr val="DC7168"/>
                </a:solidFill>
              </a:rPr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825532"/>
              </p:ext>
            </p:extLst>
          </p:nvPr>
        </p:nvGraphicFramePr>
        <p:xfrm>
          <a:off x="207264" y="1719263"/>
          <a:ext cx="9946386" cy="4197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97" y="207074"/>
            <a:ext cx="2084387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701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1115665"/>
            <a:ext cx="10253472" cy="664367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DC7168"/>
                </a:solidFill>
              </a:rPr>
              <a:t>МОБИЛЬНЫЕ ПРИЛОЖЕНИЯ ПО ФИНАНСОВОЙ ГРАМОТНОСТИ</a:t>
            </a:r>
            <a:endParaRPr lang="ru-RU" sz="2400" dirty="0">
              <a:solidFill>
                <a:srgbClr val="DC716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1658112"/>
            <a:ext cx="10253472" cy="5535168"/>
          </a:xfrm>
        </p:spPr>
        <p:txBody>
          <a:bodyPr/>
          <a:lstStyle/>
          <a:p>
            <a:pPr>
              <a:buFontTx/>
              <a:buChar char="-"/>
            </a:pP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8208" y="558393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998208" y="6156960"/>
            <a:ext cx="18531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658112"/>
            <a:ext cx="6498336" cy="30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04" y="4417455"/>
            <a:ext cx="4194048" cy="299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04" y="1524000"/>
            <a:ext cx="4181920" cy="29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06" y="4442238"/>
            <a:ext cx="6415013" cy="284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53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" y="1296771"/>
            <a:ext cx="5374972" cy="329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807" y="4157974"/>
            <a:ext cx="5117084" cy="287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27" y="1296771"/>
            <a:ext cx="4976164" cy="282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442" y="896661"/>
            <a:ext cx="99753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DC7168"/>
                </a:solidFill>
              </a:rPr>
              <a:t>https://</a:t>
            </a:r>
            <a:r>
              <a:rPr lang="ru-RU" b="1" dirty="0" err="1">
                <a:solidFill>
                  <a:srgbClr val="DC7168"/>
                </a:solidFill>
              </a:rPr>
              <a:t>хочумогузнаю.рф</a:t>
            </a:r>
            <a:endParaRPr lang="ru-RU" b="1" dirty="0">
              <a:solidFill>
                <a:srgbClr val="DC7168"/>
              </a:solidFill>
            </a:endParaRPr>
          </a:p>
        </p:txBody>
      </p:sp>
      <p:pic>
        <p:nvPicPr>
          <p:cNvPr id="1026" name="Picture 2" descr="D:\ПРОЕКТ\01_презентации\поездка 10-20.06.2019\11.06\плакаты\kredit_Viktoriia_Kataeva.height-9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" y="4675124"/>
            <a:ext cx="1928048" cy="273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РОЕКТ\01_презентации\поездка 10-20.06.2019\11.06\плакаты\bezopasnost_elektr_platezhei_Irina_Iashina_.height-9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636" y="4641950"/>
            <a:ext cx="1977969" cy="279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ПРОЕКТ\01_презентации\поездка 10-20.06.2019\11.06\плакаты\46Golubykh_Natalia.height-9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605" y="4630342"/>
            <a:ext cx="1873747" cy="281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94708" y="896661"/>
            <a:ext cx="3154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DC7168"/>
                </a:solidFill>
              </a:rPr>
              <a:t>https://</a:t>
            </a:r>
            <a:r>
              <a:rPr lang="en-US" b="1" dirty="0" err="1">
                <a:solidFill>
                  <a:srgbClr val="DC7168"/>
                </a:solidFill>
              </a:rPr>
              <a:t>www.youtube.com</a:t>
            </a:r>
            <a:r>
              <a:rPr lang="en-US" dirty="0">
                <a:solidFill>
                  <a:srgbClr val="DC7168"/>
                </a:solidFill>
              </a:rPr>
              <a:t>/</a:t>
            </a:r>
            <a:endParaRPr lang="ru-RU" dirty="0">
              <a:solidFill>
                <a:srgbClr val="DC71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30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835175"/>
            <a:ext cx="10035822" cy="871705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DC7168"/>
                </a:solidFill>
              </a:rPr>
              <a:t>ПРОГРАММЫ И УЧЕБНЫЕ МАТЕРИАЛЫ ПО ФИНАНСОВОЙ ГРАМОТНОСТИ ДЛЯ </a:t>
            </a:r>
            <a:r>
              <a:rPr lang="ru-RU" sz="2400" dirty="0" smtClean="0">
                <a:solidFill>
                  <a:srgbClr val="DC7168"/>
                </a:solidFill>
              </a:rPr>
              <a:t>ДОПОЛНИТЕЛЬНОГО </a:t>
            </a:r>
            <a:r>
              <a:rPr lang="ru-RU" sz="2400" dirty="0">
                <a:solidFill>
                  <a:srgbClr val="DC7168"/>
                </a:solidFill>
              </a:rPr>
              <a:t>ОБРАЗОВАНИЯ</a:t>
            </a:r>
            <a:endParaRPr lang="ru-RU" sz="2600" dirty="0">
              <a:solidFill>
                <a:srgbClr val="DC716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178" y="1706880"/>
            <a:ext cx="10564460" cy="5700909"/>
          </a:xfrm>
        </p:spPr>
        <p:txBody>
          <a:bodyPr/>
          <a:lstStyle/>
          <a:p>
            <a:pPr marL="457200" lvl="0" indent="-457200">
              <a:buAutoNum type="arabicPeriod"/>
            </a:pPr>
            <a:r>
              <a:rPr lang="ru-RU" sz="2200" b="1" dirty="0" smtClean="0">
                <a:solidFill>
                  <a:srgbClr val="4CAF90"/>
                </a:solidFill>
              </a:rPr>
              <a:t>Всероссийский чемпионат  по финансовой грамотности</a:t>
            </a:r>
          </a:p>
          <a:p>
            <a:pPr marL="0" lvl="0" indent="0">
              <a:buNone/>
            </a:pPr>
            <a:r>
              <a:rPr lang="ru-RU" sz="2200" b="1" dirty="0" smtClean="0">
                <a:solidFill>
                  <a:srgbClr val="4CAF90"/>
                </a:solidFill>
              </a:rPr>
              <a:t>(2019-</a:t>
            </a:r>
            <a:r>
              <a:rPr lang="ru-RU" sz="2200" b="1" dirty="0" err="1" smtClean="0">
                <a:solidFill>
                  <a:srgbClr val="4CAF90"/>
                </a:solidFill>
              </a:rPr>
              <a:t>2020гг</a:t>
            </a:r>
            <a:r>
              <a:rPr lang="ru-RU" sz="2200" b="1" dirty="0" smtClean="0">
                <a:solidFill>
                  <a:srgbClr val="4CAF90"/>
                </a:solidFill>
              </a:rPr>
              <a:t>.)</a:t>
            </a:r>
            <a:endParaRPr lang="ru-RU" sz="2200" b="1" dirty="0">
              <a:solidFill>
                <a:srgbClr val="4CAF90"/>
              </a:solidFill>
            </a:endParaRPr>
          </a:p>
          <a:p>
            <a:pPr marL="0" lvl="0" indent="0">
              <a:buNone/>
            </a:pPr>
            <a:endParaRPr lang="ru-RU" sz="2200" b="1" dirty="0" smtClean="0">
              <a:solidFill>
                <a:srgbClr val="4CAF90"/>
              </a:solidFill>
            </a:endParaRPr>
          </a:p>
          <a:p>
            <a:pPr marL="0" lvl="0" indent="0">
              <a:buNone/>
            </a:pPr>
            <a:r>
              <a:rPr lang="ru-RU" sz="2200" b="1" dirty="0" smtClean="0">
                <a:solidFill>
                  <a:srgbClr val="4CAF90"/>
                </a:solidFill>
              </a:rPr>
              <a:t>2. Тренинг-игра </a:t>
            </a:r>
          </a:p>
          <a:p>
            <a:pPr marL="0" lvl="0" indent="0">
              <a:buNone/>
            </a:pPr>
            <a:r>
              <a:rPr lang="ru-RU" sz="2200" b="1" dirty="0" smtClean="0">
                <a:solidFill>
                  <a:srgbClr val="4CAF90"/>
                </a:solidFill>
              </a:rPr>
              <a:t>«Не </a:t>
            </a:r>
            <a:r>
              <a:rPr lang="ru-RU" sz="2200" b="1" dirty="0">
                <a:solidFill>
                  <a:srgbClr val="4CAF90"/>
                </a:solidFill>
              </a:rPr>
              <a:t>в деньгах счастье</a:t>
            </a:r>
            <a:r>
              <a:rPr lang="ru-RU" sz="2200" b="1" dirty="0" smtClean="0">
                <a:solidFill>
                  <a:srgbClr val="4CAF90"/>
                </a:solidFill>
              </a:rPr>
              <a:t>» </a:t>
            </a:r>
          </a:p>
          <a:p>
            <a:pPr marL="0" lvl="0" indent="0">
              <a:buNone/>
            </a:pPr>
            <a:r>
              <a:rPr lang="ru-RU" sz="2200" b="1" dirty="0">
                <a:solidFill>
                  <a:srgbClr val="DC7168"/>
                </a:solidFill>
              </a:rPr>
              <a:t> </a:t>
            </a:r>
            <a:r>
              <a:rPr lang="ru-RU" sz="2200" b="1" dirty="0" smtClean="0">
                <a:solidFill>
                  <a:srgbClr val="DC7168"/>
                </a:solidFill>
              </a:rPr>
              <a:t> </a:t>
            </a:r>
            <a:r>
              <a:rPr lang="en-US" sz="1600" b="1" dirty="0" smtClean="0">
                <a:solidFill>
                  <a:srgbClr val="DC7168"/>
                </a:solidFill>
              </a:rPr>
              <a:t>(happy-</a:t>
            </a:r>
            <a:r>
              <a:rPr lang="en-US" sz="1600" b="1" dirty="0" err="1" smtClean="0">
                <a:solidFill>
                  <a:srgbClr val="DC7168"/>
                </a:solidFill>
              </a:rPr>
              <a:t>finance.ru</a:t>
            </a:r>
            <a:r>
              <a:rPr lang="en-US" sz="1600" b="1" dirty="0" smtClean="0">
                <a:solidFill>
                  <a:srgbClr val="DC7168"/>
                </a:solidFill>
              </a:rPr>
              <a:t>)</a:t>
            </a:r>
            <a:r>
              <a:rPr lang="ru-RU" sz="2200" b="1" dirty="0" smtClean="0">
                <a:solidFill>
                  <a:srgbClr val="4CAF90"/>
                </a:solidFill>
              </a:rPr>
              <a:t>:</a:t>
            </a:r>
          </a:p>
          <a:p>
            <a:pPr lvl="0">
              <a:buFontTx/>
              <a:buChar char="-"/>
            </a:pPr>
            <a:r>
              <a:rPr lang="ru-RU" sz="1800" b="1" dirty="0" smtClean="0">
                <a:solidFill>
                  <a:srgbClr val="4CAF90"/>
                </a:solidFill>
              </a:rPr>
              <a:t>Версия 1 (для детей 13-16)</a:t>
            </a:r>
          </a:p>
          <a:p>
            <a:pPr lvl="0">
              <a:buFontTx/>
              <a:buChar char="-"/>
            </a:pPr>
            <a:r>
              <a:rPr lang="ru-RU" sz="1800" b="1" dirty="0" smtClean="0">
                <a:solidFill>
                  <a:srgbClr val="4CAF90"/>
                </a:solidFill>
              </a:rPr>
              <a:t>Версия 2 (для детей 9-12)   </a:t>
            </a:r>
          </a:p>
          <a:p>
            <a:pPr marL="0" lvl="0" indent="0">
              <a:buNone/>
            </a:pPr>
            <a:r>
              <a:rPr lang="ru-RU" sz="2200" b="1" dirty="0" smtClean="0">
                <a:solidFill>
                  <a:srgbClr val="4CAF90"/>
                </a:solidFill>
              </a:rPr>
              <a:t>                                                                   </a:t>
            </a:r>
            <a:r>
              <a:rPr lang="ru-RU" sz="2200" b="1" dirty="0">
                <a:solidFill>
                  <a:srgbClr val="4CAF90"/>
                </a:solidFill>
              </a:rPr>
              <a:t>2</a:t>
            </a:r>
            <a:r>
              <a:rPr lang="ru-RU" sz="2200" b="1" dirty="0" smtClean="0">
                <a:solidFill>
                  <a:srgbClr val="4CAF90"/>
                </a:solidFill>
              </a:rPr>
              <a:t>. Деловые игры </a:t>
            </a:r>
          </a:p>
          <a:p>
            <a:pPr marL="0" lvl="0" indent="0">
              <a:buNone/>
            </a:pPr>
            <a:r>
              <a:rPr lang="ru-RU" sz="2200" dirty="0" smtClean="0">
                <a:solidFill>
                  <a:srgbClr val="4CAF90"/>
                </a:solidFill>
              </a:rPr>
              <a:t>                                                               «Услуги финансовых организаций», </a:t>
            </a:r>
          </a:p>
          <a:p>
            <a:pPr marL="0" lvl="0" indent="0">
              <a:buNone/>
            </a:pPr>
            <a:r>
              <a:rPr lang="ru-RU" sz="2200" dirty="0" smtClean="0">
                <a:solidFill>
                  <a:srgbClr val="4CAF90"/>
                </a:solidFill>
              </a:rPr>
              <a:t>                                                               «Семейный план»,</a:t>
            </a:r>
          </a:p>
          <a:p>
            <a:pPr marL="0" lvl="0" indent="0">
              <a:buNone/>
            </a:pPr>
            <a:r>
              <a:rPr lang="ru-RU" sz="2200" dirty="0" smtClean="0">
                <a:solidFill>
                  <a:srgbClr val="4CAF90"/>
                </a:solidFill>
              </a:rPr>
              <a:t>                                                               «По следам монополии»</a:t>
            </a:r>
            <a:r>
              <a:rPr lang="en-US" sz="2200" dirty="0" smtClean="0">
                <a:solidFill>
                  <a:srgbClr val="4CAF90"/>
                </a:solidFill>
              </a:rPr>
              <a:t> </a:t>
            </a:r>
            <a:r>
              <a:rPr lang="ru-RU" sz="2200" dirty="0" smtClean="0">
                <a:solidFill>
                  <a:srgbClr val="4CAF90"/>
                </a:solidFill>
              </a:rPr>
              <a:t>и др.</a:t>
            </a:r>
          </a:p>
          <a:p>
            <a:pPr marL="0" lvl="0" indent="0">
              <a:buNone/>
            </a:pPr>
            <a:r>
              <a:rPr lang="ru-RU" sz="2200" dirty="0" smtClean="0">
                <a:solidFill>
                  <a:srgbClr val="DC7168"/>
                </a:solidFill>
              </a:rPr>
              <a:t>                                                                           </a:t>
            </a:r>
            <a:r>
              <a:rPr lang="ru-RU" sz="1800" dirty="0" smtClean="0">
                <a:solidFill>
                  <a:srgbClr val="DC7168"/>
                </a:solidFill>
              </a:rPr>
              <a:t>(</a:t>
            </a:r>
            <a:r>
              <a:rPr lang="en-US" sz="1800" dirty="0">
                <a:solidFill>
                  <a:srgbClr val="DC7168"/>
                </a:solidFill>
              </a:rPr>
              <a:t>http://</a:t>
            </a:r>
            <a:r>
              <a:rPr lang="en-US" sz="1800" dirty="0" err="1" smtClean="0">
                <a:solidFill>
                  <a:srgbClr val="DC7168"/>
                </a:solidFill>
              </a:rPr>
              <a:t>edu.pacc.ru</a:t>
            </a:r>
            <a:r>
              <a:rPr lang="ru-RU" sz="1800" dirty="0" smtClean="0">
                <a:solidFill>
                  <a:srgbClr val="DC7168"/>
                </a:solidFill>
              </a:rPr>
              <a:t>)</a:t>
            </a:r>
          </a:p>
          <a:p>
            <a:pPr marL="0" lvl="0" indent="0">
              <a:buNone/>
            </a:pPr>
            <a:endParaRPr lang="ru-RU" sz="2200" dirty="0" smtClean="0">
              <a:solidFill>
                <a:srgbClr val="4CAF90"/>
              </a:solidFill>
            </a:endParaRPr>
          </a:p>
          <a:p>
            <a:pPr marL="457200" lvl="0" indent="-457200">
              <a:buFont typeface="Arial"/>
              <a:buAutoNum type="arabicPeriod"/>
            </a:pPr>
            <a:endParaRPr lang="ru-RU" sz="2000" dirty="0">
              <a:solidFill>
                <a:srgbClr val="4CAF90"/>
              </a:solidFill>
            </a:endParaRPr>
          </a:p>
          <a:p>
            <a:pPr marL="457200" indent="-457200">
              <a:buAutoNum type="arabicPeriod"/>
            </a:pPr>
            <a:endParaRPr lang="ru-RU" sz="2000" dirty="0">
              <a:solidFill>
                <a:srgbClr val="4CAF9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 descr="C:\Users\123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0519" y="2216121"/>
            <a:ext cx="2990233" cy="24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fa.ru/news/PublishingImages/minf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98" y="201272"/>
            <a:ext cx="2088438" cy="6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74" y="2216121"/>
            <a:ext cx="3229152" cy="2480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4944235"/>
            <a:ext cx="5557294" cy="21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DC7168"/>
                </a:solidFill>
              </a:rPr>
              <a:t>ОТЛИЧИЯ ПРЕПОДАВАНИЯ ФИНАНСОВОЙ ГРАМОТНОСТИ </a:t>
            </a:r>
            <a:br>
              <a:rPr lang="ru-RU" dirty="0" smtClean="0">
                <a:solidFill>
                  <a:srgbClr val="DC7168"/>
                </a:solidFill>
              </a:rPr>
            </a:br>
            <a:r>
              <a:rPr lang="ru-RU" dirty="0" smtClean="0">
                <a:solidFill>
                  <a:srgbClr val="DC7168"/>
                </a:solidFill>
              </a:rPr>
              <a:t>ОТ ДРУГИХ КУРСОВ ШКОЛЬНОЙ ПРОГРАММЫ</a:t>
            </a:r>
            <a:endParaRPr lang="ru-RU" dirty="0">
              <a:solidFill>
                <a:srgbClr val="DC716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434" y="1858948"/>
            <a:ext cx="9835467" cy="5548845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4CAF90"/>
                </a:solidFill>
                <a:latin typeface="+mn-lt"/>
              </a:rPr>
              <a:t>Отсутствие большого опыта обучения финансовой грамотности в нашей стране, следовательно большая свобода в выборе методики обучения;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4CAF90"/>
                </a:solidFill>
                <a:latin typeface="+mn-lt"/>
              </a:rPr>
              <a:t>Имеет возможность использования наиболее интересных способов обучения, что обусловлено жизненным содержанием курсов / модулей / тем;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4CAF90"/>
                </a:solidFill>
                <a:latin typeface="+mn-lt"/>
              </a:rPr>
              <a:t>Имеет </a:t>
            </a:r>
            <a:r>
              <a:rPr lang="ru-RU" sz="2400" b="1" dirty="0" err="1" smtClean="0">
                <a:solidFill>
                  <a:srgbClr val="4CAF90"/>
                </a:solidFill>
                <a:latin typeface="+mn-lt"/>
              </a:rPr>
              <a:t>межпредмтеный</a:t>
            </a:r>
            <a:r>
              <a:rPr lang="ru-RU" sz="2400" b="1" dirty="0" smtClean="0">
                <a:solidFill>
                  <a:srgbClr val="4CAF90"/>
                </a:solidFill>
                <a:latin typeface="+mn-lt"/>
              </a:rPr>
              <a:t> характер, что позволяет использовать потенциал разных наук;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4CAF90"/>
                </a:solidFill>
                <a:latin typeface="+mn-lt"/>
              </a:rPr>
              <a:t>Широта возможностей обучения финансовой грамотности: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4CAF90"/>
                </a:solidFill>
                <a:latin typeface="+mn-lt"/>
              </a:rPr>
              <a:t>А) как самостоятельного курса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4CAF90"/>
                </a:solidFill>
                <a:latin typeface="+mn-lt"/>
              </a:rPr>
              <a:t>Б) как модуль или тема в составе общеобязательных предметов (обществознание, математика, </a:t>
            </a:r>
            <a:r>
              <a:rPr lang="ru-RU" sz="2400" b="1" dirty="0" err="1" smtClean="0">
                <a:solidFill>
                  <a:srgbClr val="4CAF90"/>
                </a:solidFill>
                <a:latin typeface="+mn-lt"/>
              </a:rPr>
              <a:t>ОБЖ</a:t>
            </a:r>
            <a:r>
              <a:rPr lang="ru-RU" sz="2400" b="1" dirty="0" smtClean="0">
                <a:solidFill>
                  <a:srgbClr val="4CAF90"/>
                </a:solidFill>
                <a:latin typeface="+mn-lt"/>
              </a:rPr>
              <a:t>)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4CAF90"/>
                </a:solidFill>
                <a:latin typeface="+mn-lt"/>
              </a:rPr>
              <a:t>В) в программе воспитания и социализации как образовательное событие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98" y="220439"/>
            <a:ext cx="2066925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834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1" y="1115665"/>
            <a:ext cx="9883891" cy="1517807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2400" dirty="0" smtClean="0">
                <a:solidFill>
                  <a:srgbClr val="DC7168"/>
                </a:solidFill>
                <a:ea typeface="+mn-ea"/>
                <a:cs typeface="+mn-cs"/>
              </a:rPr>
              <a:t>ПРОГРАММЫ ПО ФИНАНСОВОЙ ГРАМОТНОСТИ ДЛЯ ДЕТСКИХ ЦЕНТРОВ (ЛАГЕРЕЙ)</a:t>
            </a:r>
            <a:r>
              <a:rPr lang="ru-RU" sz="2400" dirty="0">
                <a:solidFill>
                  <a:srgbClr val="4CAF90"/>
                </a:solidFill>
                <a:ea typeface="+mn-ea"/>
                <a:cs typeface="+mn-cs"/>
              </a:rPr>
              <a:t/>
            </a:r>
            <a:br>
              <a:rPr lang="ru-RU" sz="2400" dirty="0">
                <a:solidFill>
                  <a:srgbClr val="4CAF90"/>
                </a:solidFill>
                <a:ea typeface="+mn-ea"/>
                <a:cs typeface="+mn-cs"/>
              </a:rPr>
            </a:br>
            <a:r>
              <a:rPr lang="ru-RU" sz="2400" dirty="0" smtClean="0">
                <a:solidFill>
                  <a:srgbClr val="4CAF90"/>
                </a:solidFill>
                <a:ea typeface="+mn-ea"/>
                <a:cs typeface="+mn-cs"/>
              </a:rPr>
              <a:t>1. Кейс-игра </a:t>
            </a:r>
            <a:r>
              <a:rPr lang="ru-RU" sz="2400" dirty="0">
                <a:solidFill>
                  <a:srgbClr val="4CAF90"/>
                </a:solidFill>
                <a:ea typeface="+mn-ea"/>
                <a:cs typeface="+mn-cs"/>
              </a:rPr>
              <a:t>«Азбука финансовой грамотности» </a:t>
            </a:r>
            <a:br>
              <a:rPr lang="ru-RU" sz="2400" dirty="0">
                <a:solidFill>
                  <a:srgbClr val="4CAF90"/>
                </a:solidFill>
                <a:ea typeface="+mn-ea"/>
                <a:cs typeface="+mn-cs"/>
              </a:rPr>
            </a:br>
            <a:r>
              <a:rPr lang="ru-RU" sz="2200" b="0" dirty="0" smtClean="0">
                <a:solidFill>
                  <a:srgbClr val="4CAF90"/>
                </a:solidFill>
                <a:ea typeface="+mn-ea"/>
                <a:cs typeface="+mn-cs"/>
              </a:rPr>
              <a:t>профильная </a:t>
            </a:r>
            <a:r>
              <a:rPr lang="ru-RU" sz="2200" b="0" dirty="0">
                <a:solidFill>
                  <a:srgbClr val="4CAF90"/>
                </a:solidFill>
                <a:ea typeface="+mn-ea"/>
                <a:cs typeface="+mn-cs"/>
              </a:rPr>
              <a:t>смена для детских </a:t>
            </a:r>
            <a:r>
              <a:rPr lang="ru-RU" sz="2200" b="0" dirty="0" smtClean="0">
                <a:solidFill>
                  <a:srgbClr val="4CAF90"/>
                </a:solidFill>
                <a:ea typeface="+mn-ea"/>
                <a:cs typeface="+mn-cs"/>
              </a:rPr>
              <a:t>лагерей</a:t>
            </a:r>
            <a:br>
              <a:rPr lang="ru-RU" sz="2200" b="0" dirty="0" smtClean="0">
                <a:solidFill>
                  <a:srgbClr val="4CAF90"/>
                </a:solidFill>
                <a:ea typeface="+mn-ea"/>
                <a:cs typeface="+mn-cs"/>
              </a:rPr>
            </a:br>
            <a:r>
              <a:rPr lang="ru-RU" sz="2200" b="0" dirty="0">
                <a:solidFill>
                  <a:srgbClr val="4CAF90"/>
                </a:solidFill>
                <a:ea typeface="+mn-ea"/>
                <a:cs typeface="+mn-cs"/>
              </a:rPr>
              <a:t/>
            </a:r>
            <a:br>
              <a:rPr lang="ru-RU" sz="2200" b="0" dirty="0">
                <a:solidFill>
                  <a:srgbClr val="4CAF90"/>
                </a:solidFill>
                <a:ea typeface="+mn-ea"/>
                <a:cs typeface="+mn-cs"/>
              </a:rPr>
            </a:br>
            <a:r>
              <a:rPr lang="ru-RU" sz="2200" dirty="0" smtClean="0">
                <a:solidFill>
                  <a:srgbClr val="4CAF90"/>
                </a:solidFill>
                <a:ea typeface="+mn-ea"/>
                <a:cs typeface="+mn-cs"/>
              </a:rPr>
              <a:t>2. Конструктор игр на</a:t>
            </a:r>
            <a:br>
              <a:rPr lang="ru-RU" sz="2200" dirty="0" smtClean="0">
                <a:solidFill>
                  <a:srgbClr val="4CAF90"/>
                </a:solidFill>
                <a:ea typeface="+mn-ea"/>
                <a:cs typeface="+mn-cs"/>
              </a:rPr>
            </a:br>
            <a:r>
              <a:rPr lang="ru-RU" sz="2200" dirty="0" smtClean="0">
                <a:solidFill>
                  <a:srgbClr val="4CAF90"/>
                </a:solidFill>
                <a:ea typeface="+mn-ea"/>
                <a:cs typeface="+mn-cs"/>
              </a:rPr>
              <a:t>смену 21 день.</a:t>
            </a:r>
            <a:br>
              <a:rPr lang="ru-RU" sz="2200" dirty="0" smtClean="0">
                <a:solidFill>
                  <a:srgbClr val="4CAF90"/>
                </a:solidFill>
                <a:ea typeface="+mn-ea"/>
                <a:cs typeface="+mn-cs"/>
              </a:rPr>
            </a:br>
            <a:r>
              <a:rPr lang="ru-RU" sz="2200" b="0" dirty="0">
                <a:solidFill>
                  <a:srgbClr val="4CAF90"/>
                </a:solidFill>
                <a:ea typeface="+mn-ea"/>
                <a:cs typeface="+mn-cs"/>
              </a:rPr>
              <a:t/>
            </a:r>
            <a:br>
              <a:rPr lang="ru-RU" sz="2200" b="0" dirty="0">
                <a:solidFill>
                  <a:srgbClr val="4CAF90"/>
                </a:solidFill>
                <a:ea typeface="+mn-ea"/>
                <a:cs typeface="+mn-cs"/>
              </a:rPr>
            </a:br>
            <a:r>
              <a:rPr lang="ru-RU" b="0" dirty="0">
                <a:solidFill>
                  <a:srgbClr val="4CAF90"/>
                </a:solidFill>
                <a:ea typeface="+mn-ea"/>
                <a:cs typeface="+mn-cs"/>
              </a:rPr>
              <a:t/>
            </a:r>
            <a:br>
              <a:rPr lang="ru-RU" b="0" dirty="0">
                <a:solidFill>
                  <a:srgbClr val="4CAF9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123\Desktop\Краснодарский кра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146" y="2737939"/>
            <a:ext cx="2898405" cy="435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23\Desktop\Ставрополь. 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304" y="2703547"/>
            <a:ext cx="3028864" cy="22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123\Desktop\Алтайский край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304" y="5056536"/>
            <a:ext cx="3062822" cy="20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037" y="237848"/>
            <a:ext cx="2088438" cy="6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6992" y="7069637"/>
            <a:ext cx="905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DC7168"/>
                </a:solidFill>
                <a:hlinkClick r:id="rId6"/>
              </a:rPr>
              <a:t>http://</a:t>
            </a:r>
            <a:r>
              <a:rPr lang="en-US" b="1" dirty="0" err="1" smtClean="0">
                <a:solidFill>
                  <a:srgbClr val="DC7168"/>
                </a:solidFill>
                <a:hlinkClick r:id="rId6"/>
              </a:rPr>
              <a:t>education.vashifinancy.ru</a:t>
            </a:r>
            <a:r>
              <a:rPr lang="ru-RU" b="1" dirty="0" smtClean="0">
                <a:solidFill>
                  <a:srgbClr val="DC7168"/>
                </a:solidFill>
              </a:rPr>
              <a:t>;      </a:t>
            </a:r>
            <a:r>
              <a:rPr lang="ru-RU" b="1" dirty="0" err="1" smtClean="0">
                <a:solidFill>
                  <a:srgbClr val="DC7168"/>
                </a:solidFill>
              </a:rPr>
              <a:t>финлагерь.рф</a:t>
            </a:r>
            <a:endParaRPr lang="ru-RU" b="1" dirty="0">
              <a:solidFill>
                <a:srgbClr val="DC7168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39887"/>
            <a:ext cx="4144145" cy="213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7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5059" y="3016857"/>
            <a:ext cx="9085342" cy="2334075"/>
          </a:xfrm>
        </p:spPr>
        <p:txBody>
          <a:bodyPr/>
          <a:lstStyle/>
          <a:p>
            <a:pPr algn="r"/>
            <a:r>
              <a:rPr lang="ru-RU" dirty="0" smtClean="0"/>
              <a:t>Спасибо за внимание!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1800" dirty="0" smtClean="0">
                <a:solidFill>
                  <a:srgbClr val="DC7168"/>
                </a:solidFill>
              </a:rPr>
              <a:t>Эксперт по образовательным программ </a:t>
            </a:r>
            <a:br>
              <a:rPr lang="ru-RU" sz="1800" dirty="0" smtClean="0">
                <a:solidFill>
                  <a:srgbClr val="DC7168"/>
                </a:solidFill>
              </a:rPr>
            </a:br>
            <a:r>
              <a:rPr lang="ru-RU" sz="1800" dirty="0" smtClean="0">
                <a:solidFill>
                  <a:srgbClr val="DC7168"/>
                </a:solidFill>
              </a:rPr>
              <a:t>проекта минфина россии</a:t>
            </a:r>
            <a:r>
              <a:rPr lang="ru-RU" dirty="0" smtClean="0">
                <a:solidFill>
                  <a:srgbClr val="DC7168"/>
                </a:solidFill>
              </a:rPr>
              <a:t/>
            </a:r>
            <a:br>
              <a:rPr lang="ru-RU" dirty="0" smtClean="0">
                <a:solidFill>
                  <a:srgbClr val="DC7168"/>
                </a:solidFill>
              </a:rPr>
            </a:br>
            <a:r>
              <a:rPr lang="ru-RU" sz="2800" dirty="0" smtClean="0">
                <a:solidFill>
                  <a:srgbClr val="DC7168"/>
                </a:solidFill>
              </a:rPr>
              <a:t>лавренова Екатерина</a:t>
            </a:r>
            <a:endParaRPr lang="ru-RU" sz="2800" dirty="0">
              <a:solidFill>
                <a:srgbClr val="DC7168"/>
              </a:solidFill>
            </a:endParaRPr>
          </a:p>
        </p:txBody>
      </p:sp>
      <p:pic>
        <p:nvPicPr>
          <p:cNvPr id="3" name="Picture 4" descr="http://www.fa.ru/news/PublishingImages/minf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140" y="713336"/>
            <a:ext cx="2088438" cy="6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63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1115665"/>
            <a:ext cx="9619774" cy="76177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DC7168"/>
                </a:solidFill>
              </a:rPr>
              <a:t>СОДЕРЖАНИЕ ОБРАЗОВАНИЯ КУРСОВ ФИНАНСОВОЙ  И ИХ ВОСПИТАТЕЛЬНЫЙ ПОТЕНЦИАЛ</a:t>
            </a:r>
            <a:endParaRPr lang="ru-RU" dirty="0">
              <a:solidFill>
                <a:srgbClr val="DC7168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116994"/>
              </p:ext>
            </p:extLst>
          </p:nvPr>
        </p:nvGraphicFramePr>
        <p:xfrm>
          <a:off x="534432" y="2159539"/>
          <a:ext cx="9619220" cy="4470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805"/>
                <a:gridCol w="2404805"/>
                <a:gridCol w="2404805"/>
                <a:gridCol w="2404805"/>
              </a:tblGrid>
              <a:tr h="97332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Понятия и знания</a:t>
                      </a:r>
                      <a:endParaRPr lang="ru-RU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4CAF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Личностные характеристики</a:t>
                      </a:r>
                      <a:r>
                        <a:rPr lang="ru-RU" sz="18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установки</a:t>
                      </a:r>
                      <a:endParaRPr lang="ru-RU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4CAF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Предметные умения</a:t>
                      </a:r>
                      <a:endParaRPr lang="ru-RU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4CAF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Компетенции </a:t>
                      </a:r>
                      <a:endParaRPr lang="ru-RU" dirty="0"/>
                    </a:p>
                  </a:txBody>
                  <a:tcPr anchor="ctr">
                    <a:solidFill>
                      <a:srgbClr val="4CAF90"/>
                    </a:solidFill>
                  </a:tcPr>
                </a:tc>
              </a:tr>
              <a:tr h="58285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4CAF9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Доходы</a:t>
                      </a:r>
                      <a:r>
                        <a:rPr lang="ru-RU" sz="1800" b="1" baseline="0" dirty="0" smtClean="0">
                          <a:solidFill>
                            <a:srgbClr val="4CAF9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расходы</a:t>
                      </a:r>
                      <a:endParaRPr lang="ru-RU" sz="1800" b="1" dirty="0">
                        <a:solidFill>
                          <a:srgbClr val="4CAF9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68AF90">
                        <a:alpha val="4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4CAF9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Защита прав потребителей</a:t>
                      </a:r>
                      <a:endParaRPr lang="ru-RU" sz="1800" b="1" dirty="0">
                        <a:solidFill>
                          <a:srgbClr val="4CAF9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68AF90">
                        <a:alpha val="4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2858">
                <a:tc gridSpan="2">
                  <a:txBody>
                    <a:bodyPr/>
                    <a:lstStyle/>
                    <a:p>
                      <a:pPr marL="0" marR="0" lvl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Кредитование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Страхование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285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4CAF9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Личные сбережения</a:t>
                      </a:r>
                      <a:endParaRPr lang="ru-RU" sz="1800" b="1" dirty="0">
                        <a:solidFill>
                          <a:srgbClr val="4CAF9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68AF90">
                        <a:alpha val="4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Инвестирование</a:t>
                      </a:r>
                    </a:p>
                  </a:txBody>
                  <a:tcPr anchor="ctr">
                    <a:solidFill>
                      <a:srgbClr val="68AF90">
                        <a:alpha val="4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2858">
                <a:tc gridSpan="4">
                  <a:txBody>
                    <a:bodyPr/>
                    <a:lstStyle/>
                    <a:p>
                      <a:pPr marL="0" marR="0" lvl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Финансовое планирование и бюджет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4CAF9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2858">
                <a:tc gridSpan="4">
                  <a:txBody>
                    <a:bodyPr/>
                    <a:lstStyle/>
                    <a:p>
                      <a:pPr marL="0" marR="0" lvl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Финансовые риски и финансовая безопасность</a:t>
                      </a:r>
                    </a:p>
                  </a:txBody>
                  <a:tcPr anchor="ctr">
                    <a:solidFill>
                      <a:srgbClr val="68AF90">
                        <a:alpha val="4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2858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4CAF9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Общие знания экономики и финансовой арифметики</a:t>
                      </a:r>
                      <a:endParaRPr lang="ru-RU" sz="1800" b="1" dirty="0">
                        <a:solidFill>
                          <a:srgbClr val="4CAF9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DC7168"/>
                </a:solidFill>
              </a:rPr>
              <a:t>ОБРАЗОВАТЕЛЬНАЯ ПРОГРАММА ШКОЛЫ</a:t>
            </a:r>
            <a:endParaRPr lang="ru-RU" sz="2400" dirty="0">
              <a:solidFill>
                <a:srgbClr val="DC7168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0272395"/>
              </p:ext>
            </p:extLst>
          </p:nvPr>
        </p:nvGraphicFramePr>
        <p:xfrm>
          <a:off x="397926" y="1991360"/>
          <a:ext cx="9709329" cy="5013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77" y="231458"/>
            <a:ext cx="2084387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15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067" y="938784"/>
            <a:ext cx="10159999" cy="668486"/>
          </a:xfrm>
        </p:spPr>
        <p:txBody>
          <a:bodyPr/>
          <a:lstStyle/>
          <a:p>
            <a:pPr algn="ctr"/>
            <a:r>
              <a:rPr lang="ru-RU" sz="2400" dirty="0" err="1" smtClean="0">
                <a:solidFill>
                  <a:srgbClr val="DC7168"/>
                </a:solidFill>
              </a:rPr>
              <a:t>УМК</a:t>
            </a:r>
            <a:r>
              <a:rPr lang="ru-RU" sz="2400" dirty="0" smtClean="0">
                <a:solidFill>
                  <a:srgbClr val="DC7168"/>
                </a:solidFill>
              </a:rPr>
              <a:t> ПО ФИНАНСОВОЙ ГРАМОТНОСТИ</a:t>
            </a:r>
            <a:endParaRPr lang="ru-RU" sz="2400" dirty="0">
              <a:solidFill>
                <a:srgbClr val="DC716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907" y="1809345"/>
            <a:ext cx="10080977" cy="5505855"/>
          </a:xfrm>
        </p:spPr>
        <p:txBody>
          <a:bodyPr/>
          <a:lstStyle/>
          <a:p>
            <a:pPr marL="0" indent="0">
              <a:buNone/>
            </a:pPr>
            <a:r>
              <a:rPr lang="ru-RU" sz="2000" b="1" u="sng" dirty="0" smtClean="0">
                <a:solidFill>
                  <a:srgbClr val="4CAF90"/>
                </a:solidFill>
              </a:rPr>
              <a:t>Структура учебно-методического комплекта:</a:t>
            </a:r>
          </a:p>
          <a:p>
            <a:r>
              <a:rPr lang="ru-RU" sz="1800" b="1" dirty="0" smtClean="0">
                <a:solidFill>
                  <a:srgbClr val="4CAF90"/>
                </a:solidFill>
              </a:rPr>
              <a:t>Материалы для обучающихся (учебное пособие)</a:t>
            </a:r>
          </a:p>
          <a:p>
            <a:r>
              <a:rPr lang="ru-RU" sz="1800" b="1" dirty="0" smtClean="0">
                <a:solidFill>
                  <a:srgbClr val="4CAF90"/>
                </a:solidFill>
              </a:rPr>
              <a:t>Учебная программа</a:t>
            </a:r>
          </a:p>
          <a:p>
            <a:r>
              <a:rPr lang="ru-RU" sz="1800" b="1" dirty="0" smtClean="0">
                <a:solidFill>
                  <a:srgbClr val="4CAF90"/>
                </a:solidFill>
              </a:rPr>
              <a:t>Методические рекомендации для учителя</a:t>
            </a:r>
          </a:p>
          <a:p>
            <a:r>
              <a:rPr lang="ru-RU" sz="1800" b="1" dirty="0" smtClean="0">
                <a:solidFill>
                  <a:srgbClr val="4CAF90"/>
                </a:solidFill>
              </a:rPr>
              <a:t>Просветительские материалы для родителей </a:t>
            </a:r>
          </a:p>
          <a:p>
            <a:r>
              <a:rPr lang="ru-RU" sz="1800" b="1" dirty="0" smtClean="0">
                <a:solidFill>
                  <a:srgbClr val="4CAF90"/>
                </a:solidFill>
              </a:rPr>
              <a:t>КИМ (рабочие тетради)</a:t>
            </a:r>
          </a:p>
          <a:p>
            <a:endParaRPr lang="ru-RU" sz="1800" b="1" dirty="0" smtClean="0">
              <a:solidFill>
                <a:srgbClr val="4CAF90"/>
              </a:solidFill>
            </a:endParaRPr>
          </a:p>
          <a:p>
            <a:endParaRPr lang="ru-RU" sz="1800" b="1" dirty="0" smtClean="0">
              <a:solidFill>
                <a:srgbClr val="4CAF90"/>
              </a:solidFill>
            </a:endParaRPr>
          </a:p>
          <a:p>
            <a:pPr marL="0" indent="0">
              <a:buNone/>
            </a:pPr>
            <a:endParaRPr lang="ru-RU" sz="1800" b="1" dirty="0" smtClean="0">
              <a:solidFill>
                <a:srgbClr val="4CAF90"/>
              </a:solidFill>
            </a:endParaRPr>
          </a:p>
          <a:p>
            <a:endParaRPr lang="ru-RU" sz="1800" b="1" dirty="0">
              <a:solidFill>
                <a:srgbClr val="4CAF9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/>
              <a:pPr/>
              <a:t>5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816415"/>
              </p:ext>
            </p:extLst>
          </p:nvPr>
        </p:nvGraphicFramePr>
        <p:xfrm>
          <a:off x="237068" y="3927900"/>
          <a:ext cx="10159998" cy="3545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8103"/>
                <a:gridCol w="5681895"/>
              </a:tblGrid>
              <a:tr h="28335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Бумажные</a:t>
                      </a:r>
                      <a:r>
                        <a:rPr lang="ru-RU" sz="18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электронные версии</a:t>
                      </a:r>
                      <a:endParaRPr lang="ru-RU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4CAF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Дополнительные УМК</a:t>
                      </a:r>
                      <a:endParaRPr lang="ru-RU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4CAF90"/>
                    </a:solidFill>
                  </a:tcPr>
                </a:tc>
              </a:tr>
              <a:tr h="2803217">
                <a:tc>
                  <a:txBody>
                    <a:bodyPr/>
                    <a:lstStyle/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классы</a:t>
                      </a: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5-7 классы</a:t>
                      </a: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8-9 классы (программа на 34 ч.)</a:t>
                      </a: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10-11 классы (базовый пр.)</a:t>
                      </a: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2-3 классы</a:t>
                      </a: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10-11 классы (</a:t>
                      </a:r>
                      <a:r>
                        <a:rPr kumimoji="0" 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соц.экон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пр.)</a:t>
                      </a: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СПО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CAF90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Детские дома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8-9 классы (программа 68 ч.)</a:t>
                      </a: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10-11 классы (</a:t>
                      </a:r>
                      <a:r>
                        <a:rPr kumimoji="0" 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юрид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+ мат. профили)</a:t>
                      </a: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Модуль «Собственный бизнес»</a:t>
                      </a: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Модуль «Финансовая риски»</a:t>
                      </a: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Модуль «Страхование»</a:t>
                      </a: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Модуль «Банки»</a:t>
                      </a: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Модуль «Фондовый рынок»</a:t>
                      </a:r>
                    </a:p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CAF9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Модуль «Пенсионное обеспечение»</a:t>
                      </a:r>
                    </a:p>
                  </a:txBody>
                  <a:tcPr/>
                </a:tc>
              </a:tr>
              <a:tr h="376819">
                <a:tc gridSpan="2">
                  <a:txBody>
                    <a:bodyPr/>
                    <a:lstStyle/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C7168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2"/>
                        </a:rPr>
                        <a:t>https://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C7168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2"/>
                        </a:rPr>
                        <a:t>fmc.hse.ru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C7168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2"/>
                        </a:rPr>
                        <a:t>/methodology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C7168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;                     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C7168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http://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C7168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школа.вашифинансы.рф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C7168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kumimoji="0" lang="en-US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C7168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courses.php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C7168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C7168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5163" y="1607269"/>
            <a:ext cx="2911638" cy="221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12" y="170769"/>
            <a:ext cx="2088438" cy="6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" y="1115667"/>
            <a:ext cx="9861598" cy="58323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DC7168"/>
                </a:solidFill>
              </a:rPr>
              <a:t>СТРУКТУРА УЧЕБНО-МЕТОДИЧЕСКОГО КОМПЛЕКТА</a:t>
            </a:r>
            <a:endParaRPr lang="ru-RU" sz="2800" dirty="0">
              <a:solidFill>
                <a:srgbClr val="DC7168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197430"/>
              </p:ext>
            </p:extLst>
          </p:nvPr>
        </p:nvGraphicFramePr>
        <p:xfrm>
          <a:off x="592558" y="1940035"/>
          <a:ext cx="9155051" cy="4778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2EEEB0-C9FA-478D-A320-976D02604F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9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926592"/>
            <a:ext cx="9619774" cy="78028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DC7168"/>
                </a:solidFill>
              </a:rPr>
              <a:t>ЭЛЕКТРОННЫЙ УЧЕБНИК ПО ФИНАНСОВОЙ ГРАМОТНОСТИ</a:t>
            </a:r>
            <a:endParaRPr lang="ru-RU" dirty="0">
              <a:solidFill>
                <a:srgbClr val="DC716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432" y="1991374"/>
            <a:ext cx="9619774" cy="5289959"/>
          </a:xfrm>
        </p:spPr>
        <p:txBody>
          <a:bodyPr/>
          <a:lstStyle/>
          <a:p>
            <a:pPr marL="0" indent="0">
              <a:buNone/>
            </a:pPr>
            <a:endParaRPr lang="ru-RU" sz="1800" dirty="0">
              <a:solidFill>
                <a:srgbClr val="4CAF9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 smtClean="0">
              <a:solidFill>
                <a:srgbClr val="4CAF9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31" y="1543543"/>
            <a:ext cx="4415749" cy="573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20" y="1706881"/>
            <a:ext cx="4642385" cy="570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082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1115680"/>
            <a:ext cx="9619774" cy="875693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4CAF90"/>
                </a:solidFill>
              </a:rPr>
              <a:t>УМК</a:t>
            </a:r>
            <a:r>
              <a:rPr lang="ru-RU" dirty="0" smtClean="0">
                <a:solidFill>
                  <a:srgbClr val="4CAF90"/>
                </a:solidFill>
              </a:rPr>
              <a:t> ПО ФИНАНСОВОЙ ГРАМОТНОСТИ В ЭЛЕКТРОННОМ ВИДЕ</a:t>
            </a:r>
            <a:br>
              <a:rPr lang="ru-RU" dirty="0" smtClean="0">
                <a:solidFill>
                  <a:srgbClr val="4CAF90"/>
                </a:solidFill>
              </a:rPr>
            </a:br>
            <a:r>
              <a:rPr lang="ru-RU" dirty="0" smtClean="0">
                <a:solidFill>
                  <a:srgbClr val="4CAF90"/>
                </a:solidFill>
              </a:rPr>
              <a:t>ПОРТАЛ «</a:t>
            </a:r>
            <a:r>
              <a:rPr lang="ru-RU" dirty="0" smtClean="0">
                <a:solidFill>
                  <a:srgbClr val="DC7168"/>
                </a:solidFill>
              </a:rPr>
              <a:t>ВАШИФИНАНСЫ.РФ</a:t>
            </a:r>
            <a:r>
              <a:rPr lang="ru-RU" dirty="0" smtClean="0">
                <a:solidFill>
                  <a:srgbClr val="4CAF90"/>
                </a:solidFill>
              </a:rPr>
              <a:t>»</a:t>
            </a:r>
            <a:endParaRPr lang="ru-RU" dirty="0">
              <a:solidFill>
                <a:srgbClr val="4CAF9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432" y="1991374"/>
            <a:ext cx="9619774" cy="5289959"/>
          </a:xfrm>
        </p:spPr>
        <p:txBody>
          <a:bodyPr/>
          <a:lstStyle/>
          <a:p>
            <a:pPr marL="0" indent="0">
              <a:buNone/>
            </a:pPr>
            <a:endParaRPr lang="ru-RU" sz="1800" dirty="0">
              <a:solidFill>
                <a:srgbClr val="4CAF9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54" y="1906819"/>
            <a:ext cx="10393918" cy="154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9546336" y="3096768"/>
            <a:ext cx="6688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54" y="2757564"/>
            <a:ext cx="22764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8" y="3096768"/>
            <a:ext cx="3244651" cy="417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79" y="3192684"/>
            <a:ext cx="2551032" cy="432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11" y="3196880"/>
            <a:ext cx="2468327" cy="436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192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DC7168"/>
                </a:solidFill>
              </a:rPr>
              <a:t>КОРОТКОМЕТРАЖНЫЕ ХУДОЖЕСТВЕННЫЕ (ИГРОВЫЕ) ФИЛЬМЫ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40749" y="1765338"/>
            <a:ext cx="4228547" cy="392493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4CAF90"/>
                </a:solidFill>
              </a:rPr>
              <a:t>Короткометражные </a:t>
            </a:r>
            <a:r>
              <a:rPr lang="ru-RU" sz="1800" b="1" dirty="0">
                <a:solidFill>
                  <a:srgbClr val="4CAF90"/>
                </a:solidFill>
              </a:rPr>
              <a:t>комедийные сериалы </a:t>
            </a:r>
            <a:r>
              <a:rPr lang="ru-RU" sz="1800" b="1" dirty="0" smtClean="0">
                <a:solidFill>
                  <a:srgbClr val="4CAF90"/>
                </a:solidFill>
              </a:rPr>
              <a:t>на базе материалов УМК для учащиеся:</a:t>
            </a:r>
          </a:p>
          <a:p>
            <a:pPr marL="896938" indent="-447675">
              <a:spcBef>
                <a:spcPts val="0"/>
              </a:spcBef>
              <a:spcAft>
                <a:spcPts val="1200"/>
              </a:spcAft>
            </a:pPr>
            <a:r>
              <a:rPr lang="ru-RU" sz="1800" b="1" dirty="0" smtClean="0">
                <a:solidFill>
                  <a:srgbClr val="4CAF90"/>
                </a:solidFill>
              </a:rPr>
              <a:t>5-7 </a:t>
            </a:r>
            <a:r>
              <a:rPr lang="ru-RU" sz="1800" b="1" dirty="0">
                <a:solidFill>
                  <a:srgbClr val="4CAF90"/>
                </a:solidFill>
              </a:rPr>
              <a:t>классов </a:t>
            </a:r>
          </a:p>
          <a:p>
            <a:pPr marL="896938" indent="-447675">
              <a:spcBef>
                <a:spcPts val="0"/>
              </a:spcBef>
              <a:spcAft>
                <a:spcPts val="1200"/>
              </a:spcAft>
            </a:pPr>
            <a:r>
              <a:rPr lang="ru-RU" sz="1800" b="1" dirty="0" smtClean="0">
                <a:solidFill>
                  <a:srgbClr val="4CAF90"/>
                </a:solidFill>
              </a:rPr>
              <a:t>8-9 </a:t>
            </a:r>
            <a:r>
              <a:rPr lang="ru-RU" sz="1800" b="1" dirty="0">
                <a:solidFill>
                  <a:srgbClr val="4CAF90"/>
                </a:solidFill>
              </a:rPr>
              <a:t>классов </a:t>
            </a:r>
            <a:endParaRPr lang="ru-RU" sz="1800" b="1" dirty="0" smtClean="0">
              <a:solidFill>
                <a:srgbClr val="4CAF90"/>
              </a:solidFill>
            </a:endParaRPr>
          </a:p>
          <a:p>
            <a:pPr marL="896938" indent="-447675">
              <a:spcBef>
                <a:spcPts val="0"/>
              </a:spcBef>
              <a:spcAft>
                <a:spcPts val="1200"/>
              </a:spcAft>
            </a:pPr>
            <a:r>
              <a:rPr lang="ru-RU" sz="1800" b="1" dirty="0" smtClean="0">
                <a:solidFill>
                  <a:srgbClr val="4CAF90"/>
                </a:solidFill>
              </a:rPr>
              <a:t>10-11 классов</a:t>
            </a:r>
            <a:endParaRPr lang="ru-RU" sz="1800" b="1" dirty="0">
              <a:solidFill>
                <a:srgbClr val="4CAF9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4CAF90"/>
                </a:solidFill>
              </a:rPr>
              <a:t>Рассматриваются проблемы </a:t>
            </a:r>
            <a:r>
              <a:rPr lang="ru-RU" sz="1800" b="1" dirty="0">
                <a:solidFill>
                  <a:srgbClr val="4CAF90"/>
                </a:solidFill>
              </a:rPr>
              <a:t>и реалистичные ситуации;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4CAF90"/>
                </a:solidFill>
              </a:rPr>
              <a:t>Динамичный </a:t>
            </a:r>
            <a:r>
              <a:rPr lang="ru-RU" sz="1800" b="1" dirty="0">
                <a:solidFill>
                  <a:srgbClr val="4CAF90"/>
                </a:solidFill>
              </a:rPr>
              <a:t>сюжет;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4CAF90"/>
                </a:solidFill>
              </a:rPr>
              <a:t>Воспитательное и образовательное назначение серий.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ru-RU" sz="1800" b="1" dirty="0" smtClean="0">
              <a:solidFill>
                <a:srgbClr val="4CAF9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ru-RU" sz="1800" b="1" dirty="0" smtClean="0">
              <a:solidFill>
                <a:srgbClr val="4CAF90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ru-RU" sz="1800" b="1" dirty="0">
              <a:solidFill>
                <a:srgbClr val="4CAF9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 descr="C:\Users\ершова\Desktop\snapshot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833917"/>
            <a:ext cx="5902623" cy="341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37" y="4384245"/>
            <a:ext cx="1560512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1024" y="6432120"/>
            <a:ext cx="977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b="1" dirty="0" smtClean="0">
                <a:solidFill>
                  <a:srgbClr val="DC7168"/>
                </a:solidFill>
              </a:rPr>
              <a:t>Одновременно разрабатываются Методические </a:t>
            </a:r>
            <a:r>
              <a:rPr lang="ru-RU" b="1" dirty="0">
                <a:solidFill>
                  <a:srgbClr val="DC7168"/>
                </a:solidFill>
              </a:rPr>
              <a:t>рекомендации по использованию серий </a:t>
            </a:r>
            <a:r>
              <a:rPr lang="ru-RU" b="1" dirty="0" smtClean="0">
                <a:solidFill>
                  <a:srgbClr val="DC7168"/>
                </a:solidFill>
              </a:rPr>
              <a:t>в рамках учебного процесса</a:t>
            </a:r>
            <a:endParaRPr lang="ru-RU" b="1" dirty="0">
              <a:solidFill>
                <a:srgbClr val="DC716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024" y="5453206"/>
            <a:ext cx="359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4CAF90"/>
              </a:solidFill>
            </a:endParaRPr>
          </a:p>
          <a:p>
            <a:r>
              <a:rPr lang="ru-RU" b="1" dirty="0" smtClean="0">
                <a:solidFill>
                  <a:srgbClr val="4CAF90"/>
                </a:solidFill>
              </a:rPr>
              <a:t>Всего будет </a:t>
            </a:r>
            <a:r>
              <a:rPr lang="ru-RU" b="1" dirty="0">
                <a:solidFill>
                  <a:srgbClr val="4CAF90"/>
                </a:solidFill>
              </a:rPr>
              <a:t>снято </a:t>
            </a:r>
            <a:r>
              <a:rPr lang="ru-RU" sz="2800" b="1" dirty="0" smtClean="0">
                <a:solidFill>
                  <a:srgbClr val="DC7168"/>
                </a:solidFill>
              </a:rPr>
              <a:t>50</a:t>
            </a:r>
            <a:r>
              <a:rPr lang="ru-RU" b="1" dirty="0" smtClean="0">
                <a:solidFill>
                  <a:srgbClr val="4CAF90"/>
                </a:solidFill>
              </a:rPr>
              <a:t> серий</a:t>
            </a:r>
            <a:endParaRPr lang="ru-RU" b="1" dirty="0">
              <a:solidFill>
                <a:srgbClr val="4CAF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460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10442</TotalTime>
  <Words>900</Words>
  <Application>Microsoft Office PowerPoint</Application>
  <PresentationFormat>Произвольный</PresentationFormat>
  <Paragraphs>169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Тема Office</vt:lpstr>
      <vt:lpstr>5_Тема Office</vt:lpstr>
      <vt:lpstr>3_Тема Office</vt:lpstr>
      <vt:lpstr>4_Тема Office</vt:lpstr>
      <vt:lpstr>Образовательные программы и  учебно-методические материалы  по Финансовой грамотности для школьников и студентов спо  Москва,  21 ноября 2019 </vt:lpstr>
      <vt:lpstr>ОТЛИЧИЯ ПРЕПОДАВАНИЯ ФИНАНСОВОЙ ГРАМОТНОСТИ  ОТ ДРУГИХ КУРСОВ ШКОЛЬНОЙ ПРОГРАММЫ</vt:lpstr>
      <vt:lpstr>СОДЕРЖАНИЕ ОБРАЗОВАНИЯ КУРСОВ ФИНАНСОВОЙ  И ИХ ВОСПИТАТЕЛЬНЫЙ ПОТЕНЦИАЛ</vt:lpstr>
      <vt:lpstr>ОБРАЗОВАТЕЛЬНАЯ ПРОГРАММА ШКОЛЫ</vt:lpstr>
      <vt:lpstr>УМК ПО ФИНАНСОВОЙ ГРАМОТНОСТИ</vt:lpstr>
      <vt:lpstr>СТРУКТУРА УЧЕБНО-МЕТОДИЧЕСКОГО КОМПЛЕКТА</vt:lpstr>
      <vt:lpstr>ЭЛЕКТРОННЫЙ УЧЕБНИК ПО ФИНАНСОВОЙ ГРАМОТНОСТИ</vt:lpstr>
      <vt:lpstr>УМК ПО ФИНАНСОВОЙ ГРАМОТНОСТИ В ЭЛЕКТРОННОМ ВИДЕ ПОРТАЛ «ВАШИФИНАНСЫ.РФ»</vt:lpstr>
      <vt:lpstr>КОРОТКОМЕТРАЖНЫЕ ХУДОЖЕСТВЕННЫЕ (ИГРОВЫЕ) ФИЛЬМЫ</vt:lpstr>
      <vt:lpstr>КОРОТКОМЕТРАЖНЫЕ ХУДОЖЕСТВЕННЫЕ (ИГРОВЫЕ) ФИЛЬМЫ</vt:lpstr>
      <vt:lpstr>Презентация PowerPoint</vt:lpstr>
      <vt:lpstr>ИЗУЧЕНИЕ ФИНАНСОВОЙ ГРАМОТНОСТИ В РАМКАХ ОБЯЗАТЕЛЬНЫХ ПРЕДМЕТОВ</vt:lpstr>
      <vt:lpstr>ИСТОРИЯ и ИНФОРМАТИКА ДЛЯ УЧАЩИХСЯ 5-11 КЛАССОВ</vt:lpstr>
      <vt:lpstr>ИСТОРИЯ и ИНФОРМАТИКА ДЛЯ УЧАЩИХСЯ 5-11 КЛАССОВ</vt:lpstr>
      <vt:lpstr>ОЛИМПИАДЫ ПО ФИНАНСОВОЙ ГРАМОТНОСТИ</vt:lpstr>
      <vt:lpstr>ИНФОРМАЦИОННОЕ И РЕСУРСНОЕ ОБЕСПЕЧЕНИЕ </vt:lpstr>
      <vt:lpstr>МОБИЛЬНЫЕ ПРИЛОЖЕНИЯ ПО ФИНАНСОВОЙ ГРАМОТНОСТИ</vt:lpstr>
      <vt:lpstr>Презентация PowerPoint</vt:lpstr>
      <vt:lpstr>ПРОГРАММЫ И УЧЕБНЫЕ МАТЕРИАЛЫ ПО ФИНАНСОВОЙ ГРАМОТНОСТИ ДЛЯ ДОПОЛНИТЕЛЬНОГО ОБРАЗОВАНИЯ</vt:lpstr>
      <vt:lpstr>ПРОГРАММЫ ПО ФИНАНСОВОЙ ГРАМОТНОСТИ ДЛЯ ДЕТСКИХ ЦЕНТРОВ (ЛАГЕРЕЙ) 1. Кейс-игра «Азбука финансовой грамотности»  профильная смена для детских лагерей  2. Конструктор игр на смену 21 день.   </vt:lpstr>
      <vt:lpstr>Спасибо за внимание!  Эксперт по образовательным программ  проекта минфина россии лавренова Екатерина</vt:lpstr>
    </vt:vector>
  </TitlesOfParts>
  <Company>spn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 trukhanenko</dc:creator>
  <cp:lastModifiedBy>123</cp:lastModifiedBy>
  <cp:revision>532</cp:revision>
  <cp:lastPrinted>2019-08-19T07:57:30Z</cp:lastPrinted>
  <dcterms:created xsi:type="dcterms:W3CDTF">2015-08-28T08:18:34Z</dcterms:created>
  <dcterms:modified xsi:type="dcterms:W3CDTF">2019-11-20T14:23:50Z</dcterms:modified>
</cp:coreProperties>
</file>