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8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  <p:sldMasterId id="2147483694" r:id="rId2"/>
    <p:sldMasterId id="2147483702" r:id="rId3"/>
    <p:sldMasterId id="2147483714" r:id="rId4"/>
    <p:sldMasterId id="2147483722" r:id="rId5"/>
    <p:sldMasterId id="2147483730" r:id="rId6"/>
    <p:sldMasterId id="2147483738" r:id="rId7"/>
    <p:sldMasterId id="2147483746" r:id="rId8"/>
    <p:sldMasterId id="2147483759" r:id="rId9"/>
  </p:sldMasterIdLst>
  <p:notesMasterIdLst>
    <p:notesMasterId r:id="rId46"/>
  </p:notesMasterIdLst>
  <p:handoutMasterIdLst>
    <p:handoutMasterId r:id="rId47"/>
  </p:handoutMasterIdLst>
  <p:sldIdLst>
    <p:sldId id="285" r:id="rId10"/>
    <p:sldId id="335" r:id="rId11"/>
    <p:sldId id="336" r:id="rId12"/>
    <p:sldId id="305" r:id="rId13"/>
    <p:sldId id="304" r:id="rId14"/>
    <p:sldId id="289" r:id="rId15"/>
    <p:sldId id="306" r:id="rId16"/>
    <p:sldId id="307" r:id="rId17"/>
    <p:sldId id="308" r:id="rId18"/>
    <p:sldId id="309" r:id="rId19"/>
    <p:sldId id="310" r:id="rId20"/>
    <p:sldId id="311" r:id="rId21"/>
    <p:sldId id="313" r:id="rId22"/>
    <p:sldId id="320" r:id="rId23"/>
    <p:sldId id="314" r:id="rId24"/>
    <p:sldId id="337" r:id="rId25"/>
    <p:sldId id="338" r:id="rId26"/>
    <p:sldId id="315" r:id="rId27"/>
    <p:sldId id="316" r:id="rId28"/>
    <p:sldId id="317" r:id="rId29"/>
    <p:sldId id="318" r:id="rId30"/>
    <p:sldId id="319" r:id="rId31"/>
    <p:sldId id="334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28" r:id="rId40"/>
    <p:sldId id="329" r:id="rId41"/>
    <p:sldId id="330" r:id="rId42"/>
    <p:sldId id="331" r:id="rId43"/>
    <p:sldId id="332" r:id="rId44"/>
    <p:sldId id="333" r:id="rId45"/>
  </p:sldIdLst>
  <p:sldSz cx="10688638" cy="7562850"/>
  <p:notesSz cx="6735763" cy="9866313"/>
  <p:defaultTextStyle>
    <a:defPPr>
      <a:defRPr lang="ru-RU"/>
    </a:defPPr>
    <a:lvl1pPr marL="0" algn="l" defTabSz="4972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497200" algn="l" defTabSz="4972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994399" algn="l" defTabSz="4972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491600" algn="l" defTabSz="4972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1988802" algn="l" defTabSz="4972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485999" algn="l" defTabSz="4972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2983200" algn="l" defTabSz="4972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480400" algn="l" defTabSz="4972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3977599" algn="l" defTabSz="49720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B70FF24-6E16-4AE2-9162-BD2D5C109F93}">
          <p14:sldIdLst>
            <p14:sldId id="285"/>
            <p14:sldId id="335"/>
            <p14:sldId id="336"/>
            <p14:sldId id="305"/>
            <p14:sldId id="304"/>
            <p14:sldId id="289"/>
            <p14:sldId id="306"/>
            <p14:sldId id="307"/>
            <p14:sldId id="308"/>
            <p14:sldId id="309"/>
          </p14:sldIdLst>
        </p14:section>
        <p14:section name="Раздел без заголовка" id="{237E0539-133E-48AA-82FC-353F3F08FA40}">
          <p14:sldIdLst>
            <p14:sldId id="310"/>
            <p14:sldId id="311"/>
            <p14:sldId id="313"/>
            <p14:sldId id="320"/>
            <p14:sldId id="314"/>
            <p14:sldId id="337"/>
            <p14:sldId id="338"/>
            <p14:sldId id="315"/>
            <p14:sldId id="316"/>
            <p14:sldId id="317"/>
            <p14:sldId id="318"/>
            <p14:sldId id="319"/>
            <p14:sldId id="334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ey Sbitnev 2" initials="SS2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7168"/>
    <a:srgbClr val="4CAF90"/>
    <a:srgbClr val="5AB8CB"/>
    <a:srgbClr val="68AF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9543" autoAdjust="0"/>
  </p:normalViewPr>
  <p:slideViewPr>
    <p:cSldViewPr snapToGrid="0" snapToObjects="1">
      <p:cViewPr>
        <p:scale>
          <a:sx n="95" d="100"/>
          <a:sy n="95" d="100"/>
        </p:scale>
        <p:origin x="-1506" y="-354"/>
      </p:cViewPr>
      <p:guideLst>
        <p:guide orient="horz" pos="2382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commentAuthors" Target="commentAuthors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322359-D47C-4B1A-8251-89F5A9AE4F9E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D4688BD4-0B0F-420E-8A98-9A5B17AEC4F6}">
      <dgm:prSet phldrT="[Текст]" custT="1"/>
      <dgm:spPr/>
      <dgm:t>
        <a:bodyPr/>
        <a:lstStyle/>
        <a:p>
          <a:r>
            <a:rPr lang="ru-RU" sz="1800" b="1" dirty="0" smtClean="0"/>
            <a:t>Педагогическая система координат</a:t>
          </a:r>
          <a:endParaRPr lang="ru-RU" sz="1800" b="1" dirty="0"/>
        </a:p>
      </dgm:t>
    </dgm:pt>
    <dgm:pt modelId="{3E6C5F05-A96B-463D-820C-2BACECC5AEF9}" type="parTrans" cxnId="{F2FCD7C9-DFA6-45E4-99EC-A1552C456BDC}">
      <dgm:prSet/>
      <dgm:spPr/>
      <dgm:t>
        <a:bodyPr/>
        <a:lstStyle/>
        <a:p>
          <a:endParaRPr lang="ru-RU"/>
        </a:p>
      </dgm:t>
    </dgm:pt>
    <dgm:pt modelId="{76076357-7DE2-4FC0-94C7-42E1CFA8F7B9}" type="sibTrans" cxnId="{F2FCD7C9-DFA6-45E4-99EC-A1552C456BDC}">
      <dgm:prSet/>
      <dgm:spPr/>
      <dgm:t>
        <a:bodyPr/>
        <a:lstStyle/>
        <a:p>
          <a:endParaRPr lang="ru-RU"/>
        </a:p>
      </dgm:t>
    </dgm:pt>
    <dgm:pt modelId="{99E63F3C-2AA8-4668-B0E8-8628784C5CC8}">
      <dgm:prSet phldrT="[Текст]" custT="1"/>
      <dgm:spPr/>
      <dgm:t>
        <a:bodyPr/>
        <a:lstStyle/>
        <a:p>
          <a:r>
            <a:rPr lang="ru-RU" sz="1800" b="1" dirty="0" smtClean="0"/>
            <a:t>Методический инструмент</a:t>
          </a:r>
          <a:endParaRPr lang="ru-RU" sz="1800" b="1" dirty="0"/>
        </a:p>
      </dgm:t>
    </dgm:pt>
    <dgm:pt modelId="{A6FD553F-B643-47DB-BC0F-B911146ED34D}" type="parTrans" cxnId="{52311422-A77B-4ADB-BDA8-687E71E4A5F4}">
      <dgm:prSet/>
      <dgm:spPr/>
      <dgm:t>
        <a:bodyPr/>
        <a:lstStyle/>
        <a:p>
          <a:endParaRPr lang="ru-RU"/>
        </a:p>
      </dgm:t>
    </dgm:pt>
    <dgm:pt modelId="{4F410F3F-974E-487D-BC1F-76D593C53289}" type="sibTrans" cxnId="{52311422-A77B-4ADB-BDA8-687E71E4A5F4}">
      <dgm:prSet/>
      <dgm:spPr/>
      <dgm:t>
        <a:bodyPr/>
        <a:lstStyle/>
        <a:p>
          <a:endParaRPr lang="ru-RU"/>
        </a:p>
      </dgm:t>
    </dgm:pt>
    <dgm:pt modelId="{406F0493-23E8-4B1E-A6F0-3D5F99DD7AE8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Занятие с педагогами</a:t>
          </a:r>
          <a:endParaRPr lang="ru-RU" b="1" dirty="0">
            <a:solidFill>
              <a:schemeClr val="bg1"/>
            </a:solidFill>
          </a:endParaRPr>
        </a:p>
      </dgm:t>
    </dgm:pt>
    <dgm:pt modelId="{F1DF29B4-8D78-4C22-B27A-9AE84AE026A3}" type="parTrans" cxnId="{16735576-00BB-47CD-A8C6-AFB5B1D4179F}">
      <dgm:prSet/>
      <dgm:spPr/>
      <dgm:t>
        <a:bodyPr/>
        <a:lstStyle/>
        <a:p>
          <a:endParaRPr lang="ru-RU"/>
        </a:p>
      </dgm:t>
    </dgm:pt>
    <dgm:pt modelId="{471804D8-42AE-420E-9C66-656236802B94}" type="sibTrans" cxnId="{16735576-00BB-47CD-A8C6-AFB5B1D4179F}">
      <dgm:prSet/>
      <dgm:spPr/>
      <dgm:t>
        <a:bodyPr/>
        <a:lstStyle/>
        <a:p>
          <a:endParaRPr lang="ru-RU"/>
        </a:p>
      </dgm:t>
    </dgm:pt>
    <dgm:pt modelId="{1E11F5AD-6FE4-44B4-B00D-FAB9107D40FA}" type="pres">
      <dgm:prSet presAssocID="{BB322359-D47C-4B1A-8251-89F5A9AE4F9E}" presName="linearFlow" presStyleCnt="0">
        <dgm:presLayoutVars>
          <dgm:dir/>
          <dgm:resizeHandles val="exact"/>
        </dgm:presLayoutVars>
      </dgm:prSet>
      <dgm:spPr/>
    </dgm:pt>
    <dgm:pt modelId="{3FB8EC32-1407-4818-86A9-54E43A51F83F}" type="pres">
      <dgm:prSet presAssocID="{D4688BD4-0B0F-420E-8A98-9A5B17AEC4F6}" presName="node" presStyleLbl="node1" presStyleIdx="0" presStyleCnt="3" custScaleX="118504">
        <dgm:presLayoutVars>
          <dgm:bulletEnabled val="1"/>
        </dgm:presLayoutVars>
      </dgm:prSet>
      <dgm:spPr/>
    </dgm:pt>
    <dgm:pt modelId="{1553D2F1-D912-47E8-8B7F-F14C9F510409}" type="pres">
      <dgm:prSet presAssocID="{76076357-7DE2-4FC0-94C7-42E1CFA8F7B9}" presName="spacerL" presStyleCnt="0"/>
      <dgm:spPr/>
    </dgm:pt>
    <dgm:pt modelId="{D934B4E4-C51C-4D22-8EA7-FEE6A70DE43E}" type="pres">
      <dgm:prSet presAssocID="{76076357-7DE2-4FC0-94C7-42E1CFA8F7B9}" presName="sibTrans" presStyleLbl="sibTrans2D1" presStyleIdx="0" presStyleCnt="2"/>
      <dgm:spPr/>
    </dgm:pt>
    <dgm:pt modelId="{F756C73D-49AE-4FF7-BED9-1BB768622B04}" type="pres">
      <dgm:prSet presAssocID="{76076357-7DE2-4FC0-94C7-42E1CFA8F7B9}" presName="spacerR" presStyleCnt="0"/>
      <dgm:spPr/>
    </dgm:pt>
    <dgm:pt modelId="{6E2C6B1B-F332-4620-B9A0-4F84C15A39DE}" type="pres">
      <dgm:prSet presAssocID="{99E63F3C-2AA8-4668-B0E8-8628784C5CC8}" presName="node" presStyleLbl="node1" presStyleIdx="1" presStyleCnt="3" custScaleX="111355">
        <dgm:presLayoutVars>
          <dgm:bulletEnabled val="1"/>
        </dgm:presLayoutVars>
      </dgm:prSet>
      <dgm:spPr/>
    </dgm:pt>
    <dgm:pt modelId="{33FF8732-EB71-4E67-8DF5-36F18AEC2500}" type="pres">
      <dgm:prSet presAssocID="{4F410F3F-974E-487D-BC1F-76D593C53289}" presName="spacerL" presStyleCnt="0"/>
      <dgm:spPr/>
    </dgm:pt>
    <dgm:pt modelId="{FCD683E6-AE81-407E-83FE-CDB4981F0217}" type="pres">
      <dgm:prSet presAssocID="{4F410F3F-974E-487D-BC1F-76D593C53289}" presName="sibTrans" presStyleLbl="sibTrans2D1" presStyleIdx="1" presStyleCnt="2"/>
      <dgm:spPr/>
    </dgm:pt>
    <dgm:pt modelId="{709585B1-C3CA-49F1-B650-4BAAE9C6C0F6}" type="pres">
      <dgm:prSet presAssocID="{4F410F3F-974E-487D-BC1F-76D593C53289}" presName="spacerR" presStyleCnt="0"/>
      <dgm:spPr/>
    </dgm:pt>
    <dgm:pt modelId="{29E901F6-F072-401A-B7B3-364E3817137E}" type="pres">
      <dgm:prSet presAssocID="{406F0493-23E8-4B1E-A6F0-3D5F99DD7AE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FCD7C9-DFA6-45E4-99EC-A1552C456BDC}" srcId="{BB322359-D47C-4B1A-8251-89F5A9AE4F9E}" destId="{D4688BD4-0B0F-420E-8A98-9A5B17AEC4F6}" srcOrd="0" destOrd="0" parTransId="{3E6C5F05-A96B-463D-820C-2BACECC5AEF9}" sibTransId="{76076357-7DE2-4FC0-94C7-42E1CFA8F7B9}"/>
    <dgm:cxn modelId="{83C7F6E3-321F-4D3F-B8EA-F147D96B97E7}" type="presOf" srcId="{4F410F3F-974E-487D-BC1F-76D593C53289}" destId="{FCD683E6-AE81-407E-83FE-CDB4981F0217}" srcOrd="0" destOrd="0" presId="urn:microsoft.com/office/officeart/2005/8/layout/equation1"/>
    <dgm:cxn modelId="{E033595E-5600-4A00-A850-1B6BD468B96F}" type="presOf" srcId="{D4688BD4-0B0F-420E-8A98-9A5B17AEC4F6}" destId="{3FB8EC32-1407-4818-86A9-54E43A51F83F}" srcOrd="0" destOrd="0" presId="urn:microsoft.com/office/officeart/2005/8/layout/equation1"/>
    <dgm:cxn modelId="{DF1A8352-C206-4223-AD01-CFFC37D02BC7}" type="presOf" srcId="{BB322359-D47C-4B1A-8251-89F5A9AE4F9E}" destId="{1E11F5AD-6FE4-44B4-B00D-FAB9107D40FA}" srcOrd="0" destOrd="0" presId="urn:microsoft.com/office/officeart/2005/8/layout/equation1"/>
    <dgm:cxn modelId="{52311422-A77B-4ADB-BDA8-687E71E4A5F4}" srcId="{BB322359-D47C-4B1A-8251-89F5A9AE4F9E}" destId="{99E63F3C-2AA8-4668-B0E8-8628784C5CC8}" srcOrd="1" destOrd="0" parTransId="{A6FD553F-B643-47DB-BC0F-B911146ED34D}" sibTransId="{4F410F3F-974E-487D-BC1F-76D593C53289}"/>
    <dgm:cxn modelId="{48EA74B6-E640-4A1B-A5F3-353B12ED51D1}" type="presOf" srcId="{99E63F3C-2AA8-4668-B0E8-8628784C5CC8}" destId="{6E2C6B1B-F332-4620-B9A0-4F84C15A39DE}" srcOrd="0" destOrd="0" presId="urn:microsoft.com/office/officeart/2005/8/layout/equation1"/>
    <dgm:cxn modelId="{CB93583E-8997-4F1A-9C01-718894A59816}" type="presOf" srcId="{406F0493-23E8-4B1E-A6F0-3D5F99DD7AE8}" destId="{29E901F6-F072-401A-B7B3-364E3817137E}" srcOrd="0" destOrd="0" presId="urn:microsoft.com/office/officeart/2005/8/layout/equation1"/>
    <dgm:cxn modelId="{16735576-00BB-47CD-A8C6-AFB5B1D4179F}" srcId="{BB322359-D47C-4B1A-8251-89F5A9AE4F9E}" destId="{406F0493-23E8-4B1E-A6F0-3D5F99DD7AE8}" srcOrd="2" destOrd="0" parTransId="{F1DF29B4-8D78-4C22-B27A-9AE84AE026A3}" sibTransId="{471804D8-42AE-420E-9C66-656236802B94}"/>
    <dgm:cxn modelId="{634C113D-4592-4E61-8D56-D82257D732F2}" type="presOf" srcId="{76076357-7DE2-4FC0-94C7-42E1CFA8F7B9}" destId="{D934B4E4-C51C-4D22-8EA7-FEE6A70DE43E}" srcOrd="0" destOrd="0" presId="urn:microsoft.com/office/officeart/2005/8/layout/equation1"/>
    <dgm:cxn modelId="{910F367B-1A34-453B-AEC7-267C5CE691AE}" type="presParOf" srcId="{1E11F5AD-6FE4-44B4-B00D-FAB9107D40FA}" destId="{3FB8EC32-1407-4818-86A9-54E43A51F83F}" srcOrd="0" destOrd="0" presId="urn:microsoft.com/office/officeart/2005/8/layout/equation1"/>
    <dgm:cxn modelId="{387A20E9-A2DB-4D6F-9DDF-B17B96DEC2C6}" type="presParOf" srcId="{1E11F5AD-6FE4-44B4-B00D-FAB9107D40FA}" destId="{1553D2F1-D912-47E8-8B7F-F14C9F510409}" srcOrd="1" destOrd="0" presId="urn:microsoft.com/office/officeart/2005/8/layout/equation1"/>
    <dgm:cxn modelId="{B1D41908-CC1F-4454-90ED-C688EB0F2030}" type="presParOf" srcId="{1E11F5AD-6FE4-44B4-B00D-FAB9107D40FA}" destId="{D934B4E4-C51C-4D22-8EA7-FEE6A70DE43E}" srcOrd="2" destOrd="0" presId="urn:microsoft.com/office/officeart/2005/8/layout/equation1"/>
    <dgm:cxn modelId="{A18CB9FE-9179-4970-A3B3-BAE7AD4C74E6}" type="presParOf" srcId="{1E11F5AD-6FE4-44B4-B00D-FAB9107D40FA}" destId="{F756C73D-49AE-4FF7-BED9-1BB768622B04}" srcOrd="3" destOrd="0" presId="urn:microsoft.com/office/officeart/2005/8/layout/equation1"/>
    <dgm:cxn modelId="{8C70E996-CD23-4E78-BA92-F8403C2AF6D0}" type="presParOf" srcId="{1E11F5AD-6FE4-44B4-B00D-FAB9107D40FA}" destId="{6E2C6B1B-F332-4620-B9A0-4F84C15A39DE}" srcOrd="4" destOrd="0" presId="urn:microsoft.com/office/officeart/2005/8/layout/equation1"/>
    <dgm:cxn modelId="{91EDB9E9-E3B3-4662-8831-5C096A971740}" type="presParOf" srcId="{1E11F5AD-6FE4-44B4-B00D-FAB9107D40FA}" destId="{33FF8732-EB71-4E67-8DF5-36F18AEC2500}" srcOrd="5" destOrd="0" presId="urn:microsoft.com/office/officeart/2005/8/layout/equation1"/>
    <dgm:cxn modelId="{F375F5AE-82B0-484F-BB30-D93D2F976EFF}" type="presParOf" srcId="{1E11F5AD-6FE4-44B4-B00D-FAB9107D40FA}" destId="{FCD683E6-AE81-407E-83FE-CDB4981F0217}" srcOrd="6" destOrd="0" presId="urn:microsoft.com/office/officeart/2005/8/layout/equation1"/>
    <dgm:cxn modelId="{967C7854-BAEF-4699-AE08-80F51FC63DDE}" type="presParOf" srcId="{1E11F5AD-6FE4-44B4-B00D-FAB9107D40FA}" destId="{709585B1-C3CA-49F1-B650-4BAAE9C6C0F6}" srcOrd="7" destOrd="0" presId="urn:microsoft.com/office/officeart/2005/8/layout/equation1"/>
    <dgm:cxn modelId="{1787C8E8-1D07-4DA8-9012-CA5A8203958E}" type="presParOf" srcId="{1E11F5AD-6FE4-44B4-B00D-FAB9107D40FA}" destId="{29E901F6-F072-401A-B7B3-364E3817137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D96199-F39E-4CBD-B4F9-E20BC9FD01B5}" type="doc">
      <dgm:prSet loTypeId="urn:microsoft.com/office/officeart/2005/8/layout/hProcess3" loCatId="process" qsTypeId="urn:microsoft.com/office/officeart/2005/8/quickstyle/simple1" qsCatId="simple" csTypeId="urn:microsoft.com/office/officeart/2005/8/colors/accent2_2" csCatId="accent2" phldr="1"/>
      <dgm:spPr/>
    </dgm:pt>
    <dgm:pt modelId="{226CB263-6A1C-4ADB-AF5F-39C2DA61E10D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Знания, ценности</a:t>
          </a:r>
          <a:endParaRPr lang="ru-RU" b="1" dirty="0">
            <a:solidFill>
              <a:schemeClr val="bg1"/>
            </a:solidFill>
          </a:endParaRPr>
        </a:p>
      </dgm:t>
    </dgm:pt>
    <dgm:pt modelId="{8CA4D42A-9439-4B78-9AF5-4467647F8D10}" type="parTrans" cxnId="{2A95E922-7F6E-4C95-9BAA-9C59F62073F4}">
      <dgm:prSet/>
      <dgm:spPr/>
      <dgm:t>
        <a:bodyPr/>
        <a:lstStyle/>
        <a:p>
          <a:endParaRPr lang="ru-RU"/>
        </a:p>
      </dgm:t>
    </dgm:pt>
    <dgm:pt modelId="{C8CF9C15-CA65-4AED-BFC4-24F4BFBD43CE}" type="sibTrans" cxnId="{2A95E922-7F6E-4C95-9BAA-9C59F62073F4}">
      <dgm:prSet/>
      <dgm:spPr/>
      <dgm:t>
        <a:bodyPr/>
        <a:lstStyle/>
        <a:p>
          <a:endParaRPr lang="ru-RU"/>
        </a:p>
      </dgm:t>
    </dgm:pt>
    <dgm:pt modelId="{DE978E56-19A8-4B86-AE2A-6619648A05C0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умения </a:t>
          </a:r>
          <a:endParaRPr lang="ru-RU" b="1" dirty="0">
            <a:solidFill>
              <a:schemeClr val="bg1"/>
            </a:solidFill>
          </a:endParaRPr>
        </a:p>
      </dgm:t>
    </dgm:pt>
    <dgm:pt modelId="{3C60F3F7-2172-41FB-9C8E-22B183881F6A}" type="parTrans" cxnId="{EB310910-C7F6-4798-AE73-37C0893DF9F5}">
      <dgm:prSet/>
      <dgm:spPr/>
      <dgm:t>
        <a:bodyPr/>
        <a:lstStyle/>
        <a:p>
          <a:endParaRPr lang="ru-RU"/>
        </a:p>
      </dgm:t>
    </dgm:pt>
    <dgm:pt modelId="{935B2D3F-A65D-4F1C-AB28-A7BD55F2F6EC}" type="sibTrans" cxnId="{EB310910-C7F6-4798-AE73-37C0893DF9F5}">
      <dgm:prSet/>
      <dgm:spPr/>
      <dgm:t>
        <a:bodyPr/>
        <a:lstStyle/>
        <a:p>
          <a:endParaRPr lang="ru-RU"/>
        </a:p>
      </dgm:t>
    </dgm:pt>
    <dgm:pt modelId="{7724F6F3-C245-4090-AAFC-39C261110C37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компетенции</a:t>
          </a:r>
          <a:endParaRPr lang="ru-RU" b="1" dirty="0">
            <a:solidFill>
              <a:schemeClr val="bg1"/>
            </a:solidFill>
          </a:endParaRPr>
        </a:p>
      </dgm:t>
    </dgm:pt>
    <dgm:pt modelId="{965E2D01-04AF-449B-B956-E82467AA5A2C}" type="parTrans" cxnId="{2846CE62-C00C-4FC2-82FD-0B78BB832C2E}">
      <dgm:prSet/>
      <dgm:spPr/>
      <dgm:t>
        <a:bodyPr/>
        <a:lstStyle/>
        <a:p>
          <a:endParaRPr lang="ru-RU"/>
        </a:p>
      </dgm:t>
    </dgm:pt>
    <dgm:pt modelId="{B874F6EE-1CE3-4FED-969A-7C473DEACDDC}" type="sibTrans" cxnId="{2846CE62-C00C-4FC2-82FD-0B78BB832C2E}">
      <dgm:prSet/>
      <dgm:spPr/>
      <dgm:t>
        <a:bodyPr/>
        <a:lstStyle/>
        <a:p>
          <a:endParaRPr lang="ru-RU"/>
        </a:p>
      </dgm:t>
    </dgm:pt>
    <dgm:pt modelId="{1356D69A-9283-4C6B-8CA0-264EC064C87F}" type="pres">
      <dgm:prSet presAssocID="{73D96199-F39E-4CBD-B4F9-E20BC9FD01B5}" presName="Name0" presStyleCnt="0">
        <dgm:presLayoutVars>
          <dgm:dir/>
          <dgm:animLvl val="lvl"/>
          <dgm:resizeHandles val="exact"/>
        </dgm:presLayoutVars>
      </dgm:prSet>
      <dgm:spPr/>
    </dgm:pt>
    <dgm:pt modelId="{AF129372-DFCD-4A54-916D-DC16F0ECBEBC}" type="pres">
      <dgm:prSet presAssocID="{73D96199-F39E-4CBD-B4F9-E20BC9FD01B5}" presName="dummy" presStyleCnt="0"/>
      <dgm:spPr/>
    </dgm:pt>
    <dgm:pt modelId="{35A68325-1A2A-45E3-A310-D2484D2022AA}" type="pres">
      <dgm:prSet presAssocID="{73D96199-F39E-4CBD-B4F9-E20BC9FD01B5}" presName="linH" presStyleCnt="0"/>
      <dgm:spPr/>
    </dgm:pt>
    <dgm:pt modelId="{8F25AC2F-876A-42F9-8E22-93FD4350E93B}" type="pres">
      <dgm:prSet presAssocID="{73D96199-F39E-4CBD-B4F9-E20BC9FD01B5}" presName="padding1" presStyleCnt="0"/>
      <dgm:spPr/>
    </dgm:pt>
    <dgm:pt modelId="{0C92473B-BD18-4931-A896-86A6C15C4D78}" type="pres">
      <dgm:prSet presAssocID="{226CB263-6A1C-4ADB-AF5F-39C2DA61E10D}" presName="linV" presStyleCnt="0"/>
      <dgm:spPr/>
    </dgm:pt>
    <dgm:pt modelId="{A2E524F8-0452-4C9E-B7B0-CDB8A89EDD4F}" type="pres">
      <dgm:prSet presAssocID="{226CB263-6A1C-4ADB-AF5F-39C2DA61E10D}" presName="spVertical1" presStyleCnt="0"/>
      <dgm:spPr/>
    </dgm:pt>
    <dgm:pt modelId="{27B18827-F582-42D9-BE6F-30737D19C738}" type="pres">
      <dgm:prSet presAssocID="{226CB263-6A1C-4ADB-AF5F-39C2DA61E10D}" presName="parTx" presStyleLbl="revTx" presStyleIdx="0" presStyleCnt="3" custScaleY="1294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67478F-1281-4049-921A-46DB432A6F4B}" type="pres">
      <dgm:prSet presAssocID="{226CB263-6A1C-4ADB-AF5F-39C2DA61E10D}" presName="spVertical2" presStyleCnt="0"/>
      <dgm:spPr/>
    </dgm:pt>
    <dgm:pt modelId="{0029DA88-4870-48A8-AE26-16755AB0E8E1}" type="pres">
      <dgm:prSet presAssocID="{226CB263-6A1C-4ADB-AF5F-39C2DA61E10D}" presName="spVertical3" presStyleCnt="0"/>
      <dgm:spPr/>
    </dgm:pt>
    <dgm:pt modelId="{AEC42C44-3D1F-4D36-AF1D-78F629BE143A}" type="pres">
      <dgm:prSet presAssocID="{C8CF9C15-CA65-4AED-BFC4-24F4BFBD43CE}" presName="space" presStyleCnt="0"/>
      <dgm:spPr/>
    </dgm:pt>
    <dgm:pt modelId="{9DA7EBB5-36C4-4EFE-9E5E-B0EBB51A840A}" type="pres">
      <dgm:prSet presAssocID="{DE978E56-19A8-4B86-AE2A-6619648A05C0}" presName="linV" presStyleCnt="0"/>
      <dgm:spPr/>
    </dgm:pt>
    <dgm:pt modelId="{33134F7C-A7CB-48E4-9C2A-65A521CD1C2F}" type="pres">
      <dgm:prSet presAssocID="{DE978E56-19A8-4B86-AE2A-6619648A05C0}" presName="spVertical1" presStyleCnt="0"/>
      <dgm:spPr/>
    </dgm:pt>
    <dgm:pt modelId="{5B97953F-D8F2-4D59-8B45-9F614559A778}" type="pres">
      <dgm:prSet presAssocID="{DE978E56-19A8-4B86-AE2A-6619648A05C0}" presName="parTx" presStyleLbl="revTx" presStyleIdx="1" presStyleCnt="3" custScaleY="200715" custLinFactNeighborX="1029" custLinFactNeighborY="-769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5C4ED4-72F0-4A8C-A6F7-7809BC04543A}" type="pres">
      <dgm:prSet presAssocID="{DE978E56-19A8-4B86-AE2A-6619648A05C0}" presName="spVertical2" presStyleCnt="0"/>
      <dgm:spPr/>
    </dgm:pt>
    <dgm:pt modelId="{21594BD9-320F-4ED2-B94F-B8BF00586255}" type="pres">
      <dgm:prSet presAssocID="{DE978E56-19A8-4B86-AE2A-6619648A05C0}" presName="spVertical3" presStyleCnt="0"/>
      <dgm:spPr/>
    </dgm:pt>
    <dgm:pt modelId="{D87DC846-C98F-4843-98CD-902F4717A0B9}" type="pres">
      <dgm:prSet presAssocID="{935B2D3F-A65D-4F1C-AB28-A7BD55F2F6EC}" presName="space" presStyleCnt="0"/>
      <dgm:spPr/>
    </dgm:pt>
    <dgm:pt modelId="{E49101BA-30C4-4559-9D41-4143DF2BE335}" type="pres">
      <dgm:prSet presAssocID="{7724F6F3-C245-4090-AAFC-39C261110C37}" presName="linV" presStyleCnt="0"/>
      <dgm:spPr/>
    </dgm:pt>
    <dgm:pt modelId="{9D5D6D37-D430-4A61-B2E8-62CB93DCF01F}" type="pres">
      <dgm:prSet presAssocID="{7724F6F3-C245-4090-AAFC-39C261110C37}" presName="spVertical1" presStyleCnt="0"/>
      <dgm:spPr/>
    </dgm:pt>
    <dgm:pt modelId="{C62B0E29-6231-496E-8E7A-580B057775C9}" type="pres">
      <dgm:prSet presAssocID="{7724F6F3-C245-4090-AAFC-39C261110C37}" presName="parTx" presStyleLbl="revTx" presStyleIdx="2" presStyleCnt="3" custScaleY="1303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6036F-DB77-4B8D-A992-A0337D063980}" type="pres">
      <dgm:prSet presAssocID="{7724F6F3-C245-4090-AAFC-39C261110C37}" presName="spVertical2" presStyleCnt="0"/>
      <dgm:spPr/>
    </dgm:pt>
    <dgm:pt modelId="{979052A5-800E-4691-BD04-69B9266BAC2E}" type="pres">
      <dgm:prSet presAssocID="{7724F6F3-C245-4090-AAFC-39C261110C37}" presName="spVertical3" presStyleCnt="0"/>
      <dgm:spPr/>
    </dgm:pt>
    <dgm:pt modelId="{14319246-B913-42E8-B8F2-10E78EE17812}" type="pres">
      <dgm:prSet presAssocID="{73D96199-F39E-4CBD-B4F9-E20BC9FD01B5}" presName="padding2" presStyleCnt="0"/>
      <dgm:spPr/>
    </dgm:pt>
    <dgm:pt modelId="{20BEEBF4-CA5D-434C-925D-437B52628A69}" type="pres">
      <dgm:prSet presAssocID="{73D96199-F39E-4CBD-B4F9-E20BC9FD01B5}" presName="negArrow" presStyleCnt="0"/>
      <dgm:spPr/>
    </dgm:pt>
    <dgm:pt modelId="{66F122CB-84A7-4A19-8E6D-A86978F7112A}" type="pres">
      <dgm:prSet presAssocID="{73D96199-F39E-4CBD-B4F9-E20BC9FD01B5}" presName="backgroundArrow" presStyleLbl="node1" presStyleIdx="0" presStyleCnt="1" custLinFactNeighborY="8056"/>
      <dgm:spPr/>
    </dgm:pt>
  </dgm:ptLst>
  <dgm:cxnLst>
    <dgm:cxn modelId="{2A95E922-7F6E-4C95-9BAA-9C59F62073F4}" srcId="{73D96199-F39E-4CBD-B4F9-E20BC9FD01B5}" destId="{226CB263-6A1C-4ADB-AF5F-39C2DA61E10D}" srcOrd="0" destOrd="0" parTransId="{8CA4D42A-9439-4B78-9AF5-4467647F8D10}" sibTransId="{C8CF9C15-CA65-4AED-BFC4-24F4BFBD43CE}"/>
    <dgm:cxn modelId="{DCBC9954-5109-4573-A868-934E4747DD6D}" type="presOf" srcId="{73D96199-F39E-4CBD-B4F9-E20BC9FD01B5}" destId="{1356D69A-9283-4C6B-8CA0-264EC064C87F}" srcOrd="0" destOrd="0" presId="urn:microsoft.com/office/officeart/2005/8/layout/hProcess3"/>
    <dgm:cxn modelId="{DDDFAD7D-58FD-432E-A965-D55974EA0C75}" type="presOf" srcId="{226CB263-6A1C-4ADB-AF5F-39C2DA61E10D}" destId="{27B18827-F582-42D9-BE6F-30737D19C738}" srcOrd="0" destOrd="0" presId="urn:microsoft.com/office/officeart/2005/8/layout/hProcess3"/>
    <dgm:cxn modelId="{F20A0F3A-9D8D-4DAD-86AD-8EFAAF202DF1}" type="presOf" srcId="{DE978E56-19A8-4B86-AE2A-6619648A05C0}" destId="{5B97953F-D8F2-4D59-8B45-9F614559A778}" srcOrd="0" destOrd="0" presId="urn:microsoft.com/office/officeart/2005/8/layout/hProcess3"/>
    <dgm:cxn modelId="{24B16167-4E6B-468B-AEA2-529FFCF4CDA2}" type="presOf" srcId="{7724F6F3-C245-4090-AAFC-39C261110C37}" destId="{C62B0E29-6231-496E-8E7A-580B057775C9}" srcOrd="0" destOrd="0" presId="urn:microsoft.com/office/officeart/2005/8/layout/hProcess3"/>
    <dgm:cxn modelId="{2846CE62-C00C-4FC2-82FD-0B78BB832C2E}" srcId="{73D96199-F39E-4CBD-B4F9-E20BC9FD01B5}" destId="{7724F6F3-C245-4090-AAFC-39C261110C37}" srcOrd="2" destOrd="0" parTransId="{965E2D01-04AF-449B-B956-E82467AA5A2C}" sibTransId="{B874F6EE-1CE3-4FED-969A-7C473DEACDDC}"/>
    <dgm:cxn modelId="{EB310910-C7F6-4798-AE73-37C0893DF9F5}" srcId="{73D96199-F39E-4CBD-B4F9-E20BC9FD01B5}" destId="{DE978E56-19A8-4B86-AE2A-6619648A05C0}" srcOrd="1" destOrd="0" parTransId="{3C60F3F7-2172-41FB-9C8E-22B183881F6A}" sibTransId="{935B2D3F-A65D-4F1C-AB28-A7BD55F2F6EC}"/>
    <dgm:cxn modelId="{8A04BDE5-D3FE-465C-B5CD-24F8BCECA2D1}" type="presParOf" srcId="{1356D69A-9283-4C6B-8CA0-264EC064C87F}" destId="{AF129372-DFCD-4A54-916D-DC16F0ECBEBC}" srcOrd="0" destOrd="0" presId="urn:microsoft.com/office/officeart/2005/8/layout/hProcess3"/>
    <dgm:cxn modelId="{A6B8235A-FBCE-4CA8-9328-C933B9D21B19}" type="presParOf" srcId="{1356D69A-9283-4C6B-8CA0-264EC064C87F}" destId="{35A68325-1A2A-45E3-A310-D2484D2022AA}" srcOrd="1" destOrd="0" presId="urn:microsoft.com/office/officeart/2005/8/layout/hProcess3"/>
    <dgm:cxn modelId="{140AD6A7-FAD9-42FB-A486-600CE2FCF4DD}" type="presParOf" srcId="{35A68325-1A2A-45E3-A310-D2484D2022AA}" destId="{8F25AC2F-876A-42F9-8E22-93FD4350E93B}" srcOrd="0" destOrd="0" presId="urn:microsoft.com/office/officeart/2005/8/layout/hProcess3"/>
    <dgm:cxn modelId="{B2A6E6F5-FB30-47CB-8253-EBD4EB326A84}" type="presParOf" srcId="{35A68325-1A2A-45E3-A310-D2484D2022AA}" destId="{0C92473B-BD18-4931-A896-86A6C15C4D78}" srcOrd="1" destOrd="0" presId="urn:microsoft.com/office/officeart/2005/8/layout/hProcess3"/>
    <dgm:cxn modelId="{64FBAD7D-6E43-451E-9484-D5D1590638AE}" type="presParOf" srcId="{0C92473B-BD18-4931-A896-86A6C15C4D78}" destId="{A2E524F8-0452-4C9E-B7B0-CDB8A89EDD4F}" srcOrd="0" destOrd="0" presId="urn:microsoft.com/office/officeart/2005/8/layout/hProcess3"/>
    <dgm:cxn modelId="{4AF0E11A-0523-45A3-9ECA-126C091DCD0D}" type="presParOf" srcId="{0C92473B-BD18-4931-A896-86A6C15C4D78}" destId="{27B18827-F582-42D9-BE6F-30737D19C738}" srcOrd="1" destOrd="0" presId="urn:microsoft.com/office/officeart/2005/8/layout/hProcess3"/>
    <dgm:cxn modelId="{5586685C-9768-45DC-8F9A-C88A1971B8A6}" type="presParOf" srcId="{0C92473B-BD18-4931-A896-86A6C15C4D78}" destId="{B167478F-1281-4049-921A-46DB432A6F4B}" srcOrd="2" destOrd="0" presId="urn:microsoft.com/office/officeart/2005/8/layout/hProcess3"/>
    <dgm:cxn modelId="{395FB3B6-0C9A-4E49-8FA0-DB95D3017739}" type="presParOf" srcId="{0C92473B-BD18-4931-A896-86A6C15C4D78}" destId="{0029DA88-4870-48A8-AE26-16755AB0E8E1}" srcOrd="3" destOrd="0" presId="urn:microsoft.com/office/officeart/2005/8/layout/hProcess3"/>
    <dgm:cxn modelId="{51F7AD1B-7BDE-471B-86C2-2645FF3ABFF4}" type="presParOf" srcId="{35A68325-1A2A-45E3-A310-D2484D2022AA}" destId="{AEC42C44-3D1F-4D36-AF1D-78F629BE143A}" srcOrd="2" destOrd="0" presId="urn:microsoft.com/office/officeart/2005/8/layout/hProcess3"/>
    <dgm:cxn modelId="{76F3A9DF-0658-406E-B09D-D5B5A2D0EBAB}" type="presParOf" srcId="{35A68325-1A2A-45E3-A310-D2484D2022AA}" destId="{9DA7EBB5-36C4-4EFE-9E5E-B0EBB51A840A}" srcOrd="3" destOrd="0" presId="urn:microsoft.com/office/officeart/2005/8/layout/hProcess3"/>
    <dgm:cxn modelId="{DBA1F1B3-AA0A-473E-9BCD-E89E498CA9A7}" type="presParOf" srcId="{9DA7EBB5-36C4-4EFE-9E5E-B0EBB51A840A}" destId="{33134F7C-A7CB-48E4-9C2A-65A521CD1C2F}" srcOrd="0" destOrd="0" presId="urn:microsoft.com/office/officeart/2005/8/layout/hProcess3"/>
    <dgm:cxn modelId="{7A00BEF6-5783-4E24-9C2A-D7337FDE403C}" type="presParOf" srcId="{9DA7EBB5-36C4-4EFE-9E5E-B0EBB51A840A}" destId="{5B97953F-D8F2-4D59-8B45-9F614559A778}" srcOrd="1" destOrd="0" presId="urn:microsoft.com/office/officeart/2005/8/layout/hProcess3"/>
    <dgm:cxn modelId="{4A9E41D6-7B09-41B9-9BF7-DE10B5128D31}" type="presParOf" srcId="{9DA7EBB5-36C4-4EFE-9E5E-B0EBB51A840A}" destId="{FE5C4ED4-72F0-4A8C-A6F7-7809BC04543A}" srcOrd="2" destOrd="0" presId="urn:microsoft.com/office/officeart/2005/8/layout/hProcess3"/>
    <dgm:cxn modelId="{090709EE-5A9E-4CB0-A1F8-029662481013}" type="presParOf" srcId="{9DA7EBB5-36C4-4EFE-9E5E-B0EBB51A840A}" destId="{21594BD9-320F-4ED2-B94F-B8BF00586255}" srcOrd="3" destOrd="0" presId="urn:microsoft.com/office/officeart/2005/8/layout/hProcess3"/>
    <dgm:cxn modelId="{7C03E3E9-2443-44F0-A479-A07E131CD337}" type="presParOf" srcId="{35A68325-1A2A-45E3-A310-D2484D2022AA}" destId="{D87DC846-C98F-4843-98CD-902F4717A0B9}" srcOrd="4" destOrd="0" presId="urn:microsoft.com/office/officeart/2005/8/layout/hProcess3"/>
    <dgm:cxn modelId="{55114727-BEF9-475B-9B82-AC9CA8AA0EF7}" type="presParOf" srcId="{35A68325-1A2A-45E3-A310-D2484D2022AA}" destId="{E49101BA-30C4-4559-9D41-4143DF2BE335}" srcOrd="5" destOrd="0" presId="urn:microsoft.com/office/officeart/2005/8/layout/hProcess3"/>
    <dgm:cxn modelId="{072D2638-1780-4A82-BDE5-07853E3FCB72}" type="presParOf" srcId="{E49101BA-30C4-4559-9D41-4143DF2BE335}" destId="{9D5D6D37-D430-4A61-B2E8-62CB93DCF01F}" srcOrd="0" destOrd="0" presId="urn:microsoft.com/office/officeart/2005/8/layout/hProcess3"/>
    <dgm:cxn modelId="{9D5EE97F-884B-457B-9EFF-6B7CF064B453}" type="presParOf" srcId="{E49101BA-30C4-4559-9D41-4143DF2BE335}" destId="{C62B0E29-6231-496E-8E7A-580B057775C9}" srcOrd="1" destOrd="0" presId="urn:microsoft.com/office/officeart/2005/8/layout/hProcess3"/>
    <dgm:cxn modelId="{7D4CEDB3-1CAA-4CA4-8F60-814188FD452E}" type="presParOf" srcId="{E49101BA-30C4-4559-9D41-4143DF2BE335}" destId="{76E6036F-DB77-4B8D-A992-A0337D063980}" srcOrd="2" destOrd="0" presId="urn:microsoft.com/office/officeart/2005/8/layout/hProcess3"/>
    <dgm:cxn modelId="{03A9E128-F749-4622-87C5-4046C879CEF6}" type="presParOf" srcId="{E49101BA-30C4-4559-9D41-4143DF2BE335}" destId="{979052A5-800E-4691-BD04-69B9266BAC2E}" srcOrd="3" destOrd="0" presId="urn:microsoft.com/office/officeart/2005/8/layout/hProcess3"/>
    <dgm:cxn modelId="{B358E79E-1FC9-4223-81B0-296E0A0F400D}" type="presParOf" srcId="{35A68325-1A2A-45E3-A310-D2484D2022AA}" destId="{14319246-B913-42E8-B8F2-10E78EE17812}" srcOrd="6" destOrd="0" presId="urn:microsoft.com/office/officeart/2005/8/layout/hProcess3"/>
    <dgm:cxn modelId="{CD7D2B6D-F89C-4472-96FA-BDE3120BC1C5}" type="presParOf" srcId="{35A68325-1A2A-45E3-A310-D2484D2022AA}" destId="{20BEEBF4-CA5D-434C-925D-437B52628A69}" srcOrd="7" destOrd="0" presId="urn:microsoft.com/office/officeart/2005/8/layout/hProcess3"/>
    <dgm:cxn modelId="{A15A4F84-777D-4078-9818-D7B8A5418073}" type="presParOf" srcId="{35A68325-1A2A-45E3-A310-D2484D2022AA}" destId="{66F122CB-84A7-4A19-8E6D-A86978F7112A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048158-DF6A-4587-8574-00575C8C77D0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2F3560-1154-44FB-BD3A-21DE4D577109}">
      <dgm:prSet phldrT="[Текст]" custT="1"/>
      <dgm:spPr/>
      <dgm:t>
        <a:bodyPr/>
        <a:lstStyle/>
        <a:p>
          <a:r>
            <a:rPr lang="ru-RU" sz="2000" dirty="0" smtClean="0"/>
            <a:t>обучающие</a:t>
          </a:r>
          <a:endParaRPr lang="ru-RU" sz="1300" dirty="0"/>
        </a:p>
      </dgm:t>
    </dgm:pt>
    <dgm:pt modelId="{57AF735B-D1D6-4A25-A8BD-08491460E0AD}" type="parTrans" cxnId="{F2BB8576-B065-46F6-89CD-2C8B68A12F2F}">
      <dgm:prSet/>
      <dgm:spPr/>
      <dgm:t>
        <a:bodyPr/>
        <a:lstStyle/>
        <a:p>
          <a:endParaRPr lang="ru-RU"/>
        </a:p>
      </dgm:t>
    </dgm:pt>
    <dgm:pt modelId="{D598FCFF-6F1C-4119-A4C9-307C33F58321}" type="sibTrans" cxnId="{F2BB8576-B065-46F6-89CD-2C8B68A12F2F}">
      <dgm:prSet/>
      <dgm:spPr/>
      <dgm:t>
        <a:bodyPr/>
        <a:lstStyle/>
        <a:p>
          <a:endParaRPr lang="ru-RU"/>
        </a:p>
      </dgm:t>
    </dgm:pt>
    <dgm:pt modelId="{A4F72A07-0480-4463-B6D4-FB77E085A2E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4CAF90"/>
              </a:solidFill>
            </a:rPr>
            <a:t>Формирование новых компетенций финансовой грамотности </a:t>
          </a:r>
          <a:endParaRPr lang="ru-RU" sz="1600" b="1" dirty="0">
            <a:solidFill>
              <a:srgbClr val="4CAF90"/>
            </a:solidFill>
          </a:endParaRPr>
        </a:p>
      </dgm:t>
    </dgm:pt>
    <dgm:pt modelId="{E06ED9EC-FDA8-4F9D-A8FD-55B47ECA2E45}" type="parTrans" cxnId="{E645BF7C-AFCB-48C5-8AAC-7A964336A3CF}">
      <dgm:prSet/>
      <dgm:spPr/>
      <dgm:t>
        <a:bodyPr/>
        <a:lstStyle/>
        <a:p>
          <a:endParaRPr lang="ru-RU"/>
        </a:p>
      </dgm:t>
    </dgm:pt>
    <dgm:pt modelId="{8764234A-0C2E-400D-B291-B06C82DC1BA3}" type="sibTrans" cxnId="{E645BF7C-AFCB-48C5-8AAC-7A964336A3CF}">
      <dgm:prSet/>
      <dgm:spPr/>
      <dgm:t>
        <a:bodyPr/>
        <a:lstStyle/>
        <a:p>
          <a:endParaRPr lang="ru-RU"/>
        </a:p>
      </dgm:t>
    </dgm:pt>
    <dgm:pt modelId="{D7F381C1-1899-4CEE-A260-1C0081FAE5FF}">
      <dgm:prSet phldrT="[Текст]" custT="1"/>
      <dgm:spPr/>
      <dgm:t>
        <a:bodyPr/>
        <a:lstStyle/>
        <a:p>
          <a:r>
            <a:rPr lang="ru-RU" sz="2000" dirty="0" smtClean="0"/>
            <a:t>тренингов</a:t>
          </a:r>
          <a:endParaRPr lang="ru-RU" sz="2000" dirty="0"/>
        </a:p>
      </dgm:t>
    </dgm:pt>
    <dgm:pt modelId="{F1ABD424-082E-4301-8C79-E845B33E4736}" type="parTrans" cxnId="{D1E8D9A9-97C5-41C9-85CD-CF90107EFB3E}">
      <dgm:prSet/>
      <dgm:spPr/>
      <dgm:t>
        <a:bodyPr/>
        <a:lstStyle/>
        <a:p>
          <a:endParaRPr lang="ru-RU"/>
        </a:p>
      </dgm:t>
    </dgm:pt>
    <dgm:pt modelId="{C1EB7106-9E8D-40EF-8D01-84916149E80C}" type="sibTrans" cxnId="{D1E8D9A9-97C5-41C9-85CD-CF90107EFB3E}">
      <dgm:prSet/>
      <dgm:spPr/>
      <dgm:t>
        <a:bodyPr/>
        <a:lstStyle/>
        <a:p>
          <a:endParaRPr lang="ru-RU"/>
        </a:p>
      </dgm:t>
    </dgm:pt>
    <dgm:pt modelId="{684AB82C-1373-4C1C-A4EE-A34169826E80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4CAF90"/>
              </a:solidFill>
            </a:rPr>
            <a:t>Отработка освоенных компетенций финансовой грамотности</a:t>
          </a:r>
          <a:endParaRPr lang="ru-RU" sz="1600" b="1" dirty="0">
            <a:solidFill>
              <a:srgbClr val="4CAF90"/>
            </a:solidFill>
          </a:endParaRPr>
        </a:p>
      </dgm:t>
    </dgm:pt>
    <dgm:pt modelId="{EC571152-A86C-468F-A17B-71E5919D4BCF}" type="parTrans" cxnId="{516B32E2-5B1E-472F-A594-FFF39E6242D1}">
      <dgm:prSet/>
      <dgm:spPr/>
      <dgm:t>
        <a:bodyPr/>
        <a:lstStyle/>
        <a:p>
          <a:endParaRPr lang="ru-RU"/>
        </a:p>
      </dgm:t>
    </dgm:pt>
    <dgm:pt modelId="{D1EA13AB-85FB-41FD-BEC9-417EB526B3CC}" type="sibTrans" cxnId="{516B32E2-5B1E-472F-A594-FFF39E6242D1}">
      <dgm:prSet/>
      <dgm:spPr/>
      <dgm:t>
        <a:bodyPr/>
        <a:lstStyle/>
        <a:p>
          <a:endParaRPr lang="ru-RU"/>
        </a:p>
      </dgm:t>
    </dgm:pt>
    <dgm:pt modelId="{971532DD-7B72-424D-ABED-05AAA104FC0A}">
      <dgm:prSet phldrT="[Текст]" custT="1"/>
      <dgm:spPr/>
      <dgm:t>
        <a:bodyPr/>
        <a:lstStyle/>
        <a:p>
          <a:r>
            <a:rPr lang="ru-RU" sz="2000" dirty="0" smtClean="0"/>
            <a:t>  контролирующие</a:t>
          </a:r>
          <a:endParaRPr lang="ru-RU" sz="2000" dirty="0"/>
        </a:p>
      </dgm:t>
    </dgm:pt>
    <dgm:pt modelId="{973BECC8-EDFA-4527-98EC-13BC74D66D9C}" type="parTrans" cxnId="{3AF6B9B1-62F3-4421-96D9-37B68AF5B7EC}">
      <dgm:prSet/>
      <dgm:spPr/>
      <dgm:t>
        <a:bodyPr/>
        <a:lstStyle/>
        <a:p>
          <a:endParaRPr lang="ru-RU"/>
        </a:p>
      </dgm:t>
    </dgm:pt>
    <dgm:pt modelId="{B7CBFEB4-02A9-46D5-A9BF-2656DBC48BFD}" type="sibTrans" cxnId="{3AF6B9B1-62F3-4421-96D9-37B68AF5B7EC}">
      <dgm:prSet/>
      <dgm:spPr/>
      <dgm:t>
        <a:bodyPr/>
        <a:lstStyle/>
        <a:p>
          <a:endParaRPr lang="ru-RU"/>
        </a:p>
      </dgm:t>
    </dgm:pt>
    <dgm:pt modelId="{2E59FBBE-BF3E-41D0-8FCC-115BCF6919D2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4CAF90"/>
              </a:solidFill>
            </a:rPr>
            <a:t>Определение уровня сформированности компетенций финансовой грамотности</a:t>
          </a:r>
          <a:endParaRPr lang="ru-RU" sz="1600" b="1" dirty="0">
            <a:solidFill>
              <a:srgbClr val="4CAF90"/>
            </a:solidFill>
          </a:endParaRPr>
        </a:p>
      </dgm:t>
    </dgm:pt>
    <dgm:pt modelId="{1756B826-3C56-4304-84C3-EE9DBF706FD6}" type="parTrans" cxnId="{5074AC0E-760A-4D58-B9E3-DA6EDD78F69D}">
      <dgm:prSet/>
      <dgm:spPr/>
      <dgm:t>
        <a:bodyPr/>
        <a:lstStyle/>
        <a:p>
          <a:endParaRPr lang="ru-RU"/>
        </a:p>
      </dgm:t>
    </dgm:pt>
    <dgm:pt modelId="{B67D32FF-5889-48D2-A0EB-1C6F8120ACA8}" type="sibTrans" cxnId="{5074AC0E-760A-4D58-B9E3-DA6EDD78F69D}">
      <dgm:prSet/>
      <dgm:spPr/>
      <dgm:t>
        <a:bodyPr/>
        <a:lstStyle/>
        <a:p>
          <a:endParaRPr lang="ru-RU"/>
        </a:p>
      </dgm:t>
    </dgm:pt>
    <dgm:pt modelId="{9F37A01B-82A5-40E6-9EBB-D1F98D9DBAF6}">
      <dgm:prSet phldrT="[Текст]" custT="1"/>
      <dgm:spPr/>
      <dgm:t>
        <a:bodyPr/>
        <a:lstStyle/>
        <a:p>
          <a:endParaRPr lang="ru-RU" sz="2000" dirty="0" smtClean="0"/>
        </a:p>
        <a:p>
          <a:r>
            <a:rPr lang="ru-RU" sz="2000" dirty="0" smtClean="0"/>
            <a:t>Обобщаю-</a:t>
          </a:r>
          <a:r>
            <a:rPr lang="ru-RU" sz="2000" dirty="0" err="1" smtClean="0"/>
            <a:t>щие</a:t>
          </a:r>
          <a:endParaRPr lang="ru-RU" sz="1300" dirty="0"/>
        </a:p>
      </dgm:t>
    </dgm:pt>
    <dgm:pt modelId="{A7576FA0-E57E-4242-899E-423A85C5F6CB}" type="parTrans" cxnId="{F0E005CB-3DF2-4AE4-9C1C-F83C809387EA}">
      <dgm:prSet/>
      <dgm:spPr/>
      <dgm:t>
        <a:bodyPr/>
        <a:lstStyle/>
        <a:p>
          <a:endParaRPr lang="ru-RU"/>
        </a:p>
      </dgm:t>
    </dgm:pt>
    <dgm:pt modelId="{474F84D4-7880-47AC-97E1-82C12F6E394E}" type="sibTrans" cxnId="{F0E005CB-3DF2-4AE4-9C1C-F83C809387EA}">
      <dgm:prSet/>
      <dgm:spPr/>
      <dgm:t>
        <a:bodyPr/>
        <a:lstStyle/>
        <a:p>
          <a:endParaRPr lang="ru-RU"/>
        </a:p>
      </dgm:t>
    </dgm:pt>
    <dgm:pt modelId="{15FFA513-8612-4EE3-BEA0-769A7887DF2F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4CAF90"/>
              </a:solidFill>
            </a:rPr>
            <a:t>Формирование общих способов деятельности</a:t>
          </a:r>
          <a:endParaRPr lang="ru-RU" sz="1600" b="1" dirty="0">
            <a:solidFill>
              <a:srgbClr val="4CAF90"/>
            </a:solidFill>
          </a:endParaRPr>
        </a:p>
      </dgm:t>
    </dgm:pt>
    <dgm:pt modelId="{3C074E35-CCFB-4AD2-97A0-F9B8B097EE2C}" type="parTrans" cxnId="{1EC65CBA-1223-48BF-A8FA-6CDD710E4BA4}">
      <dgm:prSet/>
      <dgm:spPr/>
      <dgm:t>
        <a:bodyPr/>
        <a:lstStyle/>
        <a:p>
          <a:endParaRPr lang="ru-RU"/>
        </a:p>
      </dgm:t>
    </dgm:pt>
    <dgm:pt modelId="{D617041A-5E94-4671-8689-47908EB02D35}" type="sibTrans" cxnId="{1EC65CBA-1223-48BF-A8FA-6CDD710E4BA4}">
      <dgm:prSet/>
      <dgm:spPr/>
      <dgm:t>
        <a:bodyPr/>
        <a:lstStyle/>
        <a:p>
          <a:endParaRPr lang="ru-RU"/>
        </a:p>
      </dgm:t>
    </dgm:pt>
    <dgm:pt modelId="{94D482FB-F9ED-41B1-AFBD-CADC0AFA99C5}" type="pres">
      <dgm:prSet presAssocID="{0B048158-DF6A-4587-8574-00575C8C77D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09E453-875E-47AB-B7F5-84B192563274}" type="pres">
      <dgm:prSet presAssocID="{0B048158-DF6A-4587-8574-00575C8C77D0}" presName="children" presStyleCnt="0"/>
      <dgm:spPr/>
    </dgm:pt>
    <dgm:pt modelId="{16C92EBD-1FF5-40F8-A8CA-F4582A086526}" type="pres">
      <dgm:prSet presAssocID="{0B048158-DF6A-4587-8574-00575C8C77D0}" presName="child1group" presStyleCnt="0"/>
      <dgm:spPr/>
    </dgm:pt>
    <dgm:pt modelId="{88E66569-7BF6-4396-B307-EF02C0821132}" type="pres">
      <dgm:prSet presAssocID="{0B048158-DF6A-4587-8574-00575C8C77D0}" presName="child1" presStyleLbl="bgAcc1" presStyleIdx="0" presStyleCnt="4" custScaleX="134087"/>
      <dgm:spPr/>
      <dgm:t>
        <a:bodyPr/>
        <a:lstStyle/>
        <a:p>
          <a:endParaRPr lang="ru-RU"/>
        </a:p>
      </dgm:t>
    </dgm:pt>
    <dgm:pt modelId="{F99F5D45-80A9-455F-8F68-BD4605E844A9}" type="pres">
      <dgm:prSet presAssocID="{0B048158-DF6A-4587-8574-00575C8C77D0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91016-C107-469B-8ADA-0B02B180072E}" type="pres">
      <dgm:prSet presAssocID="{0B048158-DF6A-4587-8574-00575C8C77D0}" presName="child2group" presStyleCnt="0"/>
      <dgm:spPr/>
    </dgm:pt>
    <dgm:pt modelId="{6958BDA2-D489-444A-8C6A-6EDFDF93A7F4}" type="pres">
      <dgm:prSet presAssocID="{0B048158-DF6A-4587-8574-00575C8C77D0}" presName="child2" presStyleLbl="bgAcc1" presStyleIdx="1" presStyleCnt="4" custScaleX="133439" custLinFactNeighborX="13011" custLinFactNeighborY="-3348"/>
      <dgm:spPr/>
      <dgm:t>
        <a:bodyPr/>
        <a:lstStyle/>
        <a:p>
          <a:endParaRPr lang="ru-RU"/>
        </a:p>
      </dgm:t>
    </dgm:pt>
    <dgm:pt modelId="{4B843886-B9B6-462D-A8AA-E07CC849896A}" type="pres">
      <dgm:prSet presAssocID="{0B048158-DF6A-4587-8574-00575C8C77D0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4EEBB-FD92-4E4A-A3ED-97E485C0B200}" type="pres">
      <dgm:prSet presAssocID="{0B048158-DF6A-4587-8574-00575C8C77D0}" presName="child3group" presStyleCnt="0"/>
      <dgm:spPr/>
    </dgm:pt>
    <dgm:pt modelId="{6D9B6F4E-D78B-4D0A-BC70-CCFF78960B60}" type="pres">
      <dgm:prSet presAssocID="{0B048158-DF6A-4587-8574-00575C8C77D0}" presName="child3" presStyleLbl="bgAcc1" presStyleIdx="2" presStyleCnt="4" custScaleX="141770" custScaleY="115517" custLinFactNeighborX="15614" custLinFactNeighborY="-20756"/>
      <dgm:spPr/>
      <dgm:t>
        <a:bodyPr/>
        <a:lstStyle/>
        <a:p>
          <a:endParaRPr lang="ru-RU"/>
        </a:p>
      </dgm:t>
    </dgm:pt>
    <dgm:pt modelId="{76773359-2FAD-4E4F-915D-4C43344C535D}" type="pres">
      <dgm:prSet presAssocID="{0B048158-DF6A-4587-8574-00575C8C77D0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02F00-9E4A-49D2-835E-39EBC298F770}" type="pres">
      <dgm:prSet presAssocID="{0B048158-DF6A-4587-8574-00575C8C77D0}" presName="child4group" presStyleCnt="0"/>
      <dgm:spPr/>
    </dgm:pt>
    <dgm:pt modelId="{9612193C-52F5-452D-91E5-0B2C18E89FFA}" type="pres">
      <dgm:prSet presAssocID="{0B048158-DF6A-4587-8574-00575C8C77D0}" presName="child4" presStyleLbl="bgAcc1" presStyleIdx="3" presStyleCnt="4" custScaleX="123512" custLinFactNeighborX="-5654" custLinFactNeighborY="-21215"/>
      <dgm:spPr/>
      <dgm:t>
        <a:bodyPr/>
        <a:lstStyle/>
        <a:p>
          <a:endParaRPr lang="ru-RU"/>
        </a:p>
      </dgm:t>
    </dgm:pt>
    <dgm:pt modelId="{CDED2EED-5148-4EA1-941C-0D5C2704CDED}" type="pres">
      <dgm:prSet presAssocID="{0B048158-DF6A-4587-8574-00575C8C77D0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91205B-C176-4D87-992A-81FC5963FC20}" type="pres">
      <dgm:prSet presAssocID="{0B048158-DF6A-4587-8574-00575C8C77D0}" presName="childPlaceholder" presStyleCnt="0"/>
      <dgm:spPr/>
    </dgm:pt>
    <dgm:pt modelId="{6A90202D-7616-46A3-8CC1-9186E84FFC8B}" type="pres">
      <dgm:prSet presAssocID="{0B048158-DF6A-4587-8574-00575C8C77D0}" presName="circle" presStyleCnt="0"/>
      <dgm:spPr/>
    </dgm:pt>
    <dgm:pt modelId="{5A8AAA8F-DA89-4BF4-BBEB-61039FE47C35}" type="pres">
      <dgm:prSet presAssocID="{0B048158-DF6A-4587-8574-00575C8C77D0}" presName="quadrant1" presStyleLbl="node1" presStyleIdx="0" presStyleCnt="4" custScaleX="132305" custScaleY="80639" custLinFactNeighborX="-13169" custLinFactNeighborY="14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38E95B-A8AA-4B7F-A7C6-14C8108362DB}" type="pres">
      <dgm:prSet presAssocID="{0B048158-DF6A-4587-8574-00575C8C77D0}" presName="quadrant2" presStyleLbl="node1" presStyleIdx="1" presStyleCnt="4" custScaleX="105868" custScaleY="81615" custLinFactNeighborX="4885" custLinFactNeighborY="24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5B1903-9719-45D0-8DFD-17061763AF66}" type="pres">
      <dgm:prSet presAssocID="{0B048158-DF6A-4587-8574-00575C8C77D0}" presName="quadrant3" presStyleLbl="node1" presStyleIdx="2" presStyleCnt="4" custScaleX="106903" custScaleY="79571" custLinFactNeighborX="5374" custLinFactNeighborY="-136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18BD1B-AFFA-4C59-A34D-37FC3A080170}" type="pres">
      <dgm:prSet presAssocID="{0B048158-DF6A-4587-8574-00575C8C77D0}" presName="quadrant4" presStyleLbl="node1" presStyleIdx="3" presStyleCnt="4" custScaleX="121558" custScaleY="79571" custLinFactNeighborX="-15094" custLinFactNeighborY="-146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1B7D9-21CD-4E4E-89DF-5F4D9C1C6A31}" type="pres">
      <dgm:prSet presAssocID="{0B048158-DF6A-4587-8574-00575C8C77D0}" presName="quadrantPlaceholder" presStyleCnt="0"/>
      <dgm:spPr/>
    </dgm:pt>
    <dgm:pt modelId="{704361DA-27CC-4EAA-9612-F5AC8DD276E8}" type="pres">
      <dgm:prSet presAssocID="{0B048158-DF6A-4587-8574-00575C8C77D0}" presName="center1" presStyleLbl="fgShp" presStyleIdx="0" presStyleCnt="2"/>
      <dgm:spPr/>
    </dgm:pt>
    <dgm:pt modelId="{5255CFBB-7245-4A76-B074-F596D09CA57F}" type="pres">
      <dgm:prSet presAssocID="{0B048158-DF6A-4587-8574-00575C8C77D0}" presName="center2" presStyleLbl="fgShp" presStyleIdx="1" presStyleCnt="2"/>
      <dgm:spPr/>
    </dgm:pt>
  </dgm:ptLst>
  <dgm:cxnLst>
    <dgm:cxn modelId="{692F6A8D-7FBA-4F29-9180-5F9AB6A2BD26}" type="presOf" srcId="{15FFA513-8612-4EE3-BEA0-769A7887DF2F}" destId="{CDED2EED-5148-4EA1-941C-0D5C2704CDED}" srcOrd="1" destOrd="0" presId="urn:microsoft.com/office/officeart/2005/8/layout/cycle4"/>
    <dgm:cxn modelId="{FE7CF003-7796-4D7D-9349-6E9F1CAC2C26}" type="presOf" srcId="{2E59FBBE-BF3E-41D0-8FCC-115BCF6919D2}" destId="{6D9B6F4E-D78B-4D0A-BC70-CCFF78960B60}" srcOrd="0" destOrd="0" presId="urn:microsoft.com/office/officeart/2005/8/layout/cycle4"/>
    <dgm:cxn modelId="{2BF6C91D-1CD2-4267-BBAC-A6173045E46C}" type="presOf" srcId="{0B048158-DF6A-4587-8574-00575C8C77D0}" destId="{94D482FB-F9ED-41B1-AFBD-CADC0AFA99C5}" srcOrd="0" destOrd="0" presId="urn:microsoft.com/office/officeart/2005/8/layout/cycle4"/>
    <dgm:cxn modelId="{5074AC0E-760A-4D58-B9E3-DA6EDD78F69D}" srcId="{971532DD-7B72-424D-ABED-05AAA104FC0A}" destId="{2E59FBBE-BF3E-41D0-8FCC-115BCF6919D2}" srcOrd="0" destOrd="0" parTransId="{1756B826-3C56-4304-84C3-EE9DBF706FD6}" sibTransId="{B67D32FF-5889-48D2-A0EB-1C6F8120ACA8}"/>
    <dgm:cxn modelId="{208D8E27-50F3-4FCF-989E-2D0AE5DAFF0D}" type="presOf" srcId="{A4F72A07-0480-4463-B6D4-FB77E085A2E4}" destId="{F99F5D45-80A9-455F-8F68-BD4605E844A9}" srcOrd="1" destOrd="0" presId="urn:microsoft.com/office/officeart/2005/8/layout/cycle4"/>
    <dgm:cxn modelId="{36ECADC6-AC33-4455-A3AB-2E674EE51CFF}" type="presOf" srcId="{15FFA513-8612-4EE3-BEA0-769A7887DF2F}" destId="{9612193C-52F5-452D-91E5-0B2C18E89FFA}" srcOrd="0" destOrd="0" presId="urn:microsoft.com/office/officeart/2005/8/layout/cycle4"/>
    <dgm:cxn modelId="{D4DC8BA9-F8F2-4023-977C-63B8B4E35F00}" type="presOf" srcId="{9F37A01B-82A5-40E6-9EBB-D1F98D9DBAF6}" destId="{0418BD1B-AFFA-4C59-A34D-37FC3A080170}" srcOrd="0" destOrd="0" presId="urn:microsoft.com/office/officeart/2005/8/layout/cycle4"/>
    <dgm:cxn modelId="{D1E8D9A9-97C5-41C9-85CD-CF90107EFB3E}" srcId="{0B048158-DF6A-4587-8574-00575C8C77D0}" destId="{D7F381C1-1899-4CEE-A260-1C0081FAE5FF}" srcOrd="1" destOrd="0" parTransId="{F1ABD424-082E-4301-8C79-E845B33E4736}" sibTransId="{C1EB7106-9E8D-40EF-8D01-84916149E80C}"/>
    <dgm:cxn modelId="{C436BDA4-6BC4-42B0-95E6-989E33AB7275}" type="presOf" srcId="{D7F381C1-1899-4CEE-A260-1C0081FAE5FF}" destId="{6138E95B-A8AA-4B7F-A7C6-14C8108362DB}" srcOrd="0" destOrd="0" presId="urn:microsoft.com/office/officeart/2005/8/layout/cycle4"/>
    <dgm:cxn modelId="{3AF6B9B1-62F3-4421-96D9-37B68AF5B7EC}" srcId="{0B048158-DF6A-4587-8574-00575C8C77D0}" destId="{971532DD-7B72-424D-ABED-05AAA104FC0A}" srcOrd="2" destOrd="0" parTransId="{973BECC8-EDFA-4527-98EC-13BC74D66D9C}" sibTransId="{B7CBFEB4-02A9-46D5-A9BF-2656DBC48BFD}"/>
    <dgm:cxn modelId="{E645BF7C-AFCB-48C5-8AAC-7A964336A3CF}" srcId="{632F3560-1154-44FB-BD3A-21DE4D577109}" destId="{A4F72A07-0480-4463-B6D4-FB77E085A2E4}" srcOrd="0" destOrd="0" parTransId="{E06ED9EC-FDA8-4F9D-A8FD-55B47ECA2E45}" sibTransId="{8764234A-0C2E-400D-B291-B06C82DC1BA3}"/>
    <dgm:cxn modelId="{FFFDD468-FD5F-4933-9CBD-66E701A89413}" type="presOf" srcId="{A4F72A07-0480-4463-B6D4-FB77E085A2E4}" destId="{88E66569-7BF6-4396-B307-EF02C0821132}" srcOrd="0" destOrd="0" presId="urn:microsoft.com/office/officeart/2005/8/layout/cycle4"/>
    <dgm:cxn modelId="{5800C07F-A8AC-4AAE-9758-35D4F97BD95A}" type="presOf" srcId="{684AB82C-1373-4C1C-A4EE-A34169826E80}" destId="{4B843886-B9B6-462D-A8AA-E07CC849896A}" srcOrd="1" destOrd="0" presId="urn:microsoft.com/office/officeart/2005/8/layout/cycle4"/>
    <dgm:cxn modelId="{2B56844D-56B7-4D69-A35E-74B66B38E77C}" type="presOf" srcId="{971532DD-7B72-424D-ABED-05AAA104FC0A}" destId="{F35B1903-9719-45D0-8DFD-17061763AF66}" srcOrd="0" destOrd="0" presId="urn:microsoft.com/office/officeart/2005/8/layout/cycle4"/>
    <dgm:cxn modelId="{F0E005CB-3DF2-4AE4-9C1C-F83C809387EA}" srcId="{0B048158-DF6A-4587-8574-00575C8C77D0}" destId="{9F37A01B-82A5-40E6-9EBB-D1F98D9DBAF6}" srcOrd="3" destOrd="0" parTransId="{A7576FA0-E57E-4242-899E-423A85C5F6CB}" sibTransId="{474F84D4-7880-47AC-97E1-82C12F6E394E}"/>
    <dgm:cxn modelId="{6B4C5B25-104D-4C70-9F81-089E756FB548}" type="presOf" srcId="{2E59FBBE-BF3E-41D0-8FCC-115BCF6919D2}" destId="{76773359-2FAD-4E4F-915D-4C43344C535D}" srcOrd="1" destOrd="0" presId="urn:microsoft.com/office/officeart/2005/8/layout/cycle4"/>
    <dgm:cxn modelId="{516B32E2-5B1E-472F-A594-FFF39E6242D1}" srcId="{D7F381C1-1899-4CEE-A260-1C0081FAE5FF}" destId="{684AB82C-1373-4C1C-A4EE-A34169826E80}" srcOrd="0" destOrd="0" parTransId="{EC571152-A86C-468F-A17B-71E5919D4BCF}" sibTransId="{D1EA13AB-85FB-41FD-BEC9-417EB526B3CC}"/>
    <dgm:cxn modelId="{0AC7D128-BFA2-4B86-AAAC-9775F6AFD607}" type="presOf" srcId="{684AB82C-1373-4C1C-A4EE-A34169826E80}" destId="{6958BDA2-D489-444A-8C6A-6EDFDF93A7F4}" srcOrd="0" destOrd="0" presId="urn:microsoft.com/office/officeart/2005/8/layout/cycle4"/>
    <dgm:cxn modelId="{F258B9E5-DAE1-4E1F-B1C4-0067C5A683BD}" type="presOf" srcId="{632F3560-1154-44FB-BD3A-21DE4D577109}" destId="{5A8AAA8F-DA89-4BF4-BBEB-61039FE47C35}" srcOrd="0" destOrd="0" presId="urn:microsoft.com/office/officeart/2005/8/layout/cycle4"/>
    <dgm:cxn modelId="{1EC65CBA-1223-48BF-A8FA-6CDD710E4BA4}" srcId="{9F37A01B-82A5-40E6-9EBB-D1F98D9DBAF6}" destId="{15FFA513-8612-4EE3-BEA0-769A7887DF2F}" srcOrd="0" destOrd="0" parTransId="{3C074E35-CCFB-4AD2-97A0-F9B8B097EE2C}" sibTransId="{D617041A-5E94-4671-8689-47908EB02D35}"/>
    <dgm:cxn modelId="{F2BB8576-B065-46F6-89CD-2C8B68A12F2F}" srcId="{0B048158-DF6A-4587-8574-00575C8C77D0}" destId="{632F3560-1154-44FB-BD3A-21DE4D577109}" srcOrd="0" destOrd="0" parTransId="{57AF735B-D1D6-4A25-A8BD-08491460E0AD}" sibTransId="{D598FCFF-6F1C-4119-A4C9-307C33F58321}"/>
    <dgm:cxn modelId="{B184E20C-8E5A-4A07-9FDA-A3186AF9CD4C}" type="presParOf" srcId="{94D482FB-F9ED-41B1-AFBD-CADC0AFA99C5}" destId="{1309E453-875E-47AB-B7F5-84B192563274}" srcOrd="0" destOrd="0" presId="urn:microsoft.com/office/officeart/2005/8/layout/cycle4"/>
    <dgm:cxn modelId="{2D80A664-796F-4293-9AD6-EB4EA138434A}" type="presParOf" srcId="{1309E453-875E-47AB-B7F5-84B192563274}" destId="{16C92EBD-1FF5-40F8-A8CA-F4582A086526}" srcOrd="0" destOrd="0" presId="urn:microsoft.com/office/officeart/2005/8/layout/cycle4"/>
    <dgm:cxn modelId="{3B8F06E8-9428-458E-9194-FD0B94281DFE}" type="presParOf" srcId="{16C92EBD-1FF5-40F8-A8CA-F4582A086526}" destId="{88E66569-7BF6-4396-B307-EF02C0821132}" srcOrd="0" destOrd="0" presId="urn:microsoft.com/office/officeart/2005/8/layout/cycle4"/>
    <dgm:cxn modelId="{030E89B5-CB9C-442C-971E-37EDA4FCDAA0}" type="presParOf" srcId="{16C92EBD-1FF5-40F8-A8CA-F4582A086526}" destId="{F99F5D45-80A9-455F-8F68-BD4605E844A9}" srcOrd="1" destOrd="0" presId="urn:microsoft.com/office/officeart/2005/8/layout/cycle4"/>
    <dgm:cxn modelId="{64704369-21D0-41E0-9A06-65576D276466}" type="presParOf" srcId="{1309E453-875E-47AB-B7F5-84B192563274}" destId="{F8491016-C107-469B-8ADA-0B02B180072E}" srcOrd="1" destOrd="0" presId="urn:microsoft.com/office/officeart/2005/8/layout/cycle4"/>
    <dgm:cxn modelId="{D56F045F-804B-4B06-B128-FAE34A19709B}" type="presParOf" srcId="{F8491016-C107-469B-8ADA-0B02B180072E}" destId="{6958BDA2-D489-444A-8C6A-6EDFDF93A7F4}" srcOrd="0" destOrd="0" presId="urn:microsoft.com/office/officeart/2005/8/layout/cycle4"/>
    <dgm:cxn modelId="{6CDAEAE8-33FF-454B-BC1E-5E3306ABC969}" type="presParOf" srcId="{F8491016-C107-469B-8ADA-0B02B180072E}" destId="{4B843886-B9B6-462D-A8AA-E07CC849896A}" srcOrd="1" destOrd="0" presId="urn:microsoft.com/office/officeart/2005/8/layout/cycle4"/>
    <dgm:cxn modelId="{01B825FB-4B4C-45B8-B64E-451387CAEDCE}" type="presParOf" srcId="{1309E453-875E-47AB-B7F5-84B192563274}" destId="{C584EEBB-FD92-4E4A-A3ED-97E485C0B200}" srcOrd="2" destOrd="0" presId="urn:microsoft.com/office/officeart/2005/8/layout/cycle4"/>
    <dgm:cxn modelId="{9A653D10-C062-4541-83F9-5CF58D74DC16}" type="presParOf" srcId="{C584EEBB-FD92-4E4A-A3ED-97E485C0B200}" destId="{6D9B6F4E-D78B-4D0A-BC70-CCFF78960B60}" srcOrd="0" destOrd="0" presId="urn:microsoft.com/office/officeart/2005/8/layout/cycle4"/>
    <dgm:cxn modelId="{D6ACE67F-2853-4A1B-ADA9-380C8CD9B3E6}" type="presParOf" srcId="{C584EEBB-FD92-4E4A-A3ED-97E485C0B200}" destId="{76773359-2FAD-4E4F-915D-4C43344C535D}" srcOrd="1" destOrd="0" presId="urn:microsoft.com/office/officeart/2005/8/layout/cycle4"/>
    <dgm:cxn modelId="{9FA6A055-5927-48C0-99FC-3A6BBEB8E899}" type="presParOf" srcId="{1309E453-875E-47AB-B7F5-84B192563274}" destId="{D5202F00-9E4A-49D2-835E-39EBC298F770}" srcOrd="3" destOrd="0" presId="urn:microsoft.com/office/officeart/2005/8/layout/cycle4"/>
    <dgm:cxn modelId="{5702078A-3A20-494E-8398-65FDAC40912D}" type="presParOf" srcId="{D5202F00-9E4A-49D2-835E-39EBC298F770}" destId="{9612193C-52F5-452D-91E5-0B2C18E89FFA}" srcOrd="0" destOrd="0" presId="urn:microsoft.com/office/officeart/2005/8/layout/cycle4"/>
    <dgm:cxn modelId="{8D4930FD-F19C-411D-AE33-34508C7F4884}" type="presParOf" srcId="{D5202F00-9E4A-49D2-835E-39EBC298F770}" destId="{CDED2EED-5148-4EA1-941C-0D5C2704CDED}" srcOrd="1" destOrd="0" presId="urn:microsoft.com/office/officeart/2005/8/layout/cycle4"/>
    <dgm:cxn modelId="{C4B07172-B14A-4535-B8D7-EC6FC1D19D18}" type="presParOf" srcId="{1309E453-875E-47AB-B7F5-84B192563274}" destId="{5591205B-C176-4D87-992A-81FC5963FC20}" srcOrd="4" destOrd="0" presId="urn:microsoft.com/office/officeart/2005/8/layout/cycle4"/>
    <dgm:cxn modelId="{6105449D-8C10-460E-B6CE-5D7BB22F61A9}" type="presParOf" srcId="{94D482FB-F9ED-41B1-AFBD-CADC0AFA99C5}" destId="{6A90202D-7616-46A3-8CC1-9186E84FFC8B}" srcOrd="1" destOrd="0" presId="urn:microsoft.com/office/officeart/2005/8/layout/cycle4"/>
    <dgm:cxn modelId="{5FD58680-987A-4771-8652-4B209E6FFAF9}" type="presParOf" srcId="{6A90202D-7616-46A3-8CC1-9186E84FFC8B}" destId="{5A8AAA8F-DA89-4BF4-BBEB-61039FE47C35}" srcOrd="0" destOrd="0" presId="urn:microsoft.com/office/officeart/2005/8/layout/cycle4"/>
    <dgm:cxn modelId="{5F84BC88-70DE-476E-AB08-42FCEEA6F2B2}" type="presParOf" srcId="{6A90202D-7616-46A3-8CC1-9186E84FFC8B}" destId="{6138E95B-A8AA-4B7F-A7C6-14C8108362DB}" srcOrd="1" destOrd="0" presId="urn:microsoft.com/office/officeart/2005/8/layout/cycle4"/>
    <dgm:cxn modelId="{84F51C03-975B-4748-95CA-65C8C8B46002}" type="presParOf" srcId="{6A90202D-7616-46A3-8CC1-9186E84FFC8B}" destId="{F35B1903-9719-45D0-8DFD-17061763AF66}" srcOrd="2" destOrd="0" presId="urn:microsoft.com/office/officeart/2005/8/layout/cycle4"/>
    <dgm:cxn modelId="{FE02A75F-A2E3-4B0C-98F1-543ABBE74E86}" type="presParOf" srcId="{6A90202D-7616-46A3-8CC1-9186E84FFC8B}" destId="{0418BD1B-AFFA-4C59-A34D-37FC3A080170}" srcOrd="3" destOrd="0" presId="urn:microsoft.com/office/officeart/2005/8/layout/cycle4"/>
    <dgm:cxn modelId="{3CF186D8-7A63-488D-A886-EFFC4CB9FC1A}" type="presParOf" srcId="{6A90202D-7616-46A3-8CC1-9186E84FFC8B}" destId="{A811B7D9-21CD-4E4E-89DF-5F4D9C1C6A31}" srcOrd="4" destOrd="0" presId="urn:microsoft.com/office/officeart/2005/8/layout/cycle4"/>
    <dgm:cxn modelId="{148EB286-FCBB-479B-A377-CF15DE3FC6F0}" type="presParOf" srcId="{94D482FB-F9ED-41B1-AFBD-CADC0AFA99C5}" destId="{704361DA-27CC-4EAA-9612-F5AC8DD276E8}" srcOrd="2" destOrd="0" presId="urn:microsoft.com/office/officeart/2005/8/layout/cycle4"/>
    <dgm:cxn modelId="{F3790195-12F0-4B6D-8249-D0A80BB00FE3}" type="presParOf" srcId="{94D482FB-F9ED-41B1-AFBD-CADC0AFA99C5}" destId="{5255CFBB-7245-4A76-B074-F596D09CA57F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1C83EE-DF22-4B6B-A6FF-42C4ECDF3A33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66CAD9-BCA2-4FC6-8A45-4A00B2432F3F}">
      <dgm:prSet phldrT="[Текст]"/>
      <dgm:spPr/>
      <dgm:t>
        <a:bodyPr/>
        <a:lstStyle/>
        <a:p>
          <a:r>
            <a:rPr lang="ru-RU" dirty="0" smtClean="0"/>
            <a:t>Наличные</a:t>
          </a:r>
          <a:endParaRPr lang="ru-RU" dirty="0"/>
        </a:p>
      </dgm:t>
    </dgm:pt>
    <dgm:pt modelId="{0DCA7574-E22B-4983-9FA6-A48CE7A6A2B5}" type="parTrans" cxnId="{B116264A-2CF9-4420-BBA9-7B5E77C2E6C7}">
      <dgm:prSet/>
      <dgm:spPr/>
      <dgm:t>
        <a:bodyPr/>
        <a:lstStyle/>
        <a:p>
          <a:endParaRPr lang="ru-RU"/>
        </a:p>
      </dgm:t>
    </dgm:pt>
    <dgm:pt modelId="{0F840AA9-8C80-485B-8BC7-A0E58735F08E}" type="sibTrans" cxnId="{B116264A-2CF9-4420-BBA9-7B5E77C2E6C7}">
      <dgm:prSet/>
      <dgm:spPr/>
      <dgm:t>
        <a:bodyPr/>
        <a:lstStyle/>
        <a:p>
          <a:endParaRPr lang="ru-RU"/>
        </a:p>
      </dgm:t>
    </dgm:pt>
    <dgm:pt modelId="{FD295B5D-968A-40D0-B1F2-AA47F24011DA}">
      <dgm:prSet phldrT="[Текст]"/>
      <dgm:spPr/>
      <dgm:t>
        <a:bodyPr/>
        <a:lstStyle/>
        <a:p>
          <a:r>
            <a:rPr lang="ru-RU" dirty="0" smtClean="0"/>
            <a:t>Иностранная валюта</a:t>
          </a:r>
          <a:endParaRPr lang="ru-RU" dirty="0"/>
        </a:p>
      </dgm:t>
    </dgm:pt>
    <dgm:pt modelId="{720F12DA-AA45-423A-A285-D74DB3CE8040}" type="parTrans" cxnId="{7C39AE18-3A87-4834-8864-E1951FAF12A8}">
      <dgm:prSet/>
      <dgm:spPr/>
      <dgm:t>
        <a:bodyPr/>
        <a:lstStyle/>
        <a:p>
          <a:endParaRPr lang="ru-RU"/>
        </a:p>
      </dgm:t>
    </dgm:pt>
    <dgm:pt modelId="{2A678F33-750E-4C90-AD99-005838C1E347}" type="sibTrans" cxnId="{7C39AE18-3A87-4834-8864-E1951FAF12A8}">
      <dgm:prSet/>
      <dgm:spPr/>
      <dgm:t>
        <a:bodyPr/>
        <a:lstStyle/>
        <a:p>
          <a:endParaRPr lang="ru-RU"/>
        </a:p>
      </dgm:t>
    </dgm:pt>
    <dgm:pt modelId="{0DFBA2B2-09D6-46BD-809E-860678B24BDD}">
      <dgm:prSet phldrT="[Текст]"/>
      <dgm:spPr/>
      <dgm:t>
        <a:bodyPr/>
        <a:lstStyle/>
        <a:p>
          <a:r>
            <a:rPr lang="ru-RU" dirty="0" err="1" smtClean="0"/>
            <a:t>Квазиденьги</a:t>
          </a:r>
          <a:r>
            <a:rPr lang="ru-RU" dirty="0" smtClean="0"/>
            <a:t> </a:t>
          </a:r>
          <a:endParaRPr lang="ru-RU" dirty="0"/>
        </a:p>
      </dgm:t>
    </dgm:pt>
    <dgm:pt modelId="{D63EED3E-43F3-4A99-BEB2-5856CA74597E}" type="parTrans" cxnId="{86240638-FD31-43E6-9DB4-EFCEE8F80739}">
      <dgm:prSet/>
      <dgm:spPr/>
      <dgm:t>
        <a:bodyPr/>
        <a:lstStyle/>
        <a:p>
          <a:endParaRPr lang="ru-RU"/>
        </a:p>
      </dgm:t>
    </dgm:pt>
    <dgm:pt modelId="{49E45DC4-E5BE-4498-828A-5D732EDDE3BE}" type="sibTrans" cxnId="{86240638-FD31-43E6-9DB4-EFCEE8F80739}">
      <dgm:prSet/>
      <dgm:spPr/>
      <dgm:t>
        <a:bodyPr/>
        <a:lstStyle/>
        <a:p>
          <a:endParaRPr lang="ru-RU"/>
        </a:p>
      </dgm:t>
    </dgm:pt>
    <dgm:pt modelId="{3AB165EB-CC7C-43F9-8266-36B24312C947}">
      <dgm:prSet phldrT="[Текст]"/>
      <dgm:spPr/>
      <dgm:t>
        <a:bodyPr/>
        <a:lstStyle/>
        <a:p>
          <a:r>
            <a:rPr lang="ru-RU" dirty="0" smtClean="0"/>
            <a:t>Электронные </a:t>
          </a:r>
          <a:endParaRPr lang="ru-RU" dirty="0"/>
        </a:p>
      </dgm:t>
    </dgm:pt>
    <dgm:pt modelId="{F076DC20-8E75-4605-ABD8-6EBB738BDCF0}" type="parTrans" cxnId="{F22182EB-C1BE-41E4-B2AF-EE32FE38D03F}">
      <dgm:prSet/>
      <dgm:spPr/>
      <dgm:t>
        <a:bodyPr/>
        <a:lstStyle/>
        <a:p>
          <a:endParaRPr lang="ru-RU"/>
        </a:p>
      </dgm:t>
    </dgm:pt>
    <dgm:pt modelId="{996EDD5B-5A08-4705-B6F9-B0C6679F69A4}" type="sibTrans" cxnId="{F22182EB-C1BE-41E4-B2AF-EE32FE38D03F}">
      <dgm:prSet/>
      <dgm:spPr/>
      <dgm:t>
        <a:bodyPr/>
        <a:lstStyle/>
        <a:p>
          <a:endParaRPr lang="ru-RU"/>
        </a:p>
      </dgm:t>
    </dgm:pt>
    <dgm:pt modelId="{086645CD-CA36-4680-B67D-2FE9ED12B6DD}">
      <dgm:prSet phldrT="[Текст]"/>
      <dgm:spPr/>
      <dgm:t>
        <a:bodyPr/>
        <a:lstStyle/>
        <a:p>
          <a:r>
            <a:rPr lang="ru-RU" dirty="0" smtClean="0"/>
            <a:t>Безналичные </a:t>
          </a:r>
          <a:endParaRPr lang="ru-RU" dirty="0"/>
        </a:p>
      </dgm:t>
    </dgm:pt>
    <dgm:pt modelId="{9CA77C55-228B-495B-BFE5-F05379FA4833}" type="parTrans" cxnId="{C785BCF1-4F4F-4222-81CA-EB0DA3BC5874}">
      <dgm:prSet/>
      <dgm:spPr/>
      <dgm:t>
        <a:bodyPr/>
        <a:lstStyle/>
        <a:p>
          <a:endParaRPr lang="ru-RU"/>
        </a:p>
      </dgm:t>
    </dgm:pt>
    <dgm:pt modelId="{B0DBC0E5-7C68-4E21-BCF4-0E8187367663}" type="sibTrans" cxnId="{C785BCF1-4F4F-4222-81CA-EB0DA3BC5874}">
      <dgm:prSet/>
      <dgm:spPr/>
      <dgm:t>
        <a:bodyPr/>
        <a:lstStyle/>
        <a:p>
          <a:endParaRPr lang="ru-RU"/>
        </a:p>
      </dgm:t>
    </dgm:pt>
    <dgm:pt modelId="{55D2C48D-CA1F-4ABB-BC25-6898CE7EFE42}">
      <dgm:prSet phldrT="[Текст]"/>
      <dgm:spPr/>
      <dgm:t>
        <a:bodyPr/>
        <a:lstStyle/>
        <a:p>
          <a:r>
            <a:rPr lang="ru-RU" dirty="0" smtClean="0"/>
            <a:t>Цифровые</a:t>
          </a:r>
          <a:endParaRPr lang="ru-RU" dirty="0"/>
        </a:p>
      </dgm:t>
    </dgm:pt>
    <dgm:pt modelId="{9E419E42-93A3-4503-9983-462F5D210117}" type="parTrans" cxnId="{022B5917-2F43-42C1-BF88-3476269E8909}">
      <dgm:prSet/>
      <dgm:spPr/>
      <dgm:t>
        <a:bodyPr/>
        <a:lstStyle/>
        <a:p>
          <a:endParaRPr lang="ru-RU"/>
        </a:p>
      </dgm:t>
    </dgm:pt>
    <dgm:pt modelId="{4822CCC1-0A50-4B63-9AA7-83D091D61180}" type="sibTrans" cxnId="{022B5917-2F43-42C1-BF88-3476269E8909}">
      <dgm:prSet/>
      <dgm:spPr/>
      <dgm:t>
        <a:bodyPr/>
        <a:lstStyle/>
        <a:p>
          <a:endParaRPr lang="ru-RU"/>
        </a:p>
      </dgm:t>
    </dgm:pt>
    <dgm:pt modelId="{B50A1B04-AA49-466E-BC02-755A4A62C080}" type="pres">
      <dgm:prSet presAssocID="{5B1C83EE-DF22-4B6B-A6FF-42C4ECDF3A3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17C951-25B4-47C9-ADAB-679CEBA64C33}" type="pres">
      <dgm:prSet presAssocID="{B766CAD9-BCA2-4FC6-8A45-4A00B2432F3F}" presName="node" presStyleLbl="node1" presStyleIdx="0" presStyleCnt="6" custScaleX="178319" custScaleY="114941" custRadScaleRad="100088" custRadScaleInc="12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E8C1E-467E-45E2-AA19-F066DD08E407}" type="pres">
      <dgm:prSet presAssocID="{B766CAD9-BCA2-4FC6-8A45-4A00B2432F3F}" presName="spNode" presStyleCnt="0"/>
      <dgm:spPr/>
    </dgm:pt>
    <dgm:pt modelId="{887AC15D-3314-497B-B076-0D8FB1241CB9}" type="pres">
      <dgm:prSet presAssocID="{0F840AA9-8C80-485B-8BC7-A0E58735F08E}" presName="sibTrans" presStyleLbl="sibTrans1D1" presStyleIdx="0" presStyleCnt="6"/>
      <dgm:spPr/>
      <dgm:t>
        <a:bodyPr/>
        <a:lstStyle/>
        <a:p>
          <a:endParaRPr lang="ru-RU"/>
        </a:p>
      </dgm:t>
    </dgm:pt>
    <dgm:pt modelId="{E839524E-29BB-46F8-905B-62704B76E485}" type="pres">
      <dgm:prSet presAssocID="{FD295B5D-968A-40D0-B1F2-AA47F24011DA}" presName="node" presStyleLbl="node1" presStyleIdx="1" presStyleCnt="6" custScaleX="197323" custScaleY="138807" custRadScaleRad="102527" custRadScaleInc="49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B71615-1412-40C8-A4D9-AA20148309FA}" type="pres">
      <dgm:prSet presAssocID="{FD295B5D-968A-40D0-B1F2-AA47F24011DA}" presName="spNode" presStyleCnt="0"/>
      <dgm:spPr/>
    </dgm:pt>
    <dgm:pt modelId="{E25C5069-6446-4429-9B6E-79F44EE3B15F}" type="pres">
      <dgm:prSet presAssocID="{2A678F33-750E-4C90-AD99-005838C1E347}" presName="sibTrans" presStyleLbl="sibTrans1D1" presStyleIdx="1" presStyleCnt="6"/>
      <dgm:spPr/>
      <dgm:t>
        <a:bodyPr/>
        <a:lstStyle/>
        <a:p>
          <a:endParaRPr lang="ru-RU"/>
        </a:p>
      </dgm:t>
    </dgm:pt>
    <dgm:pt modelId="{AF1795FF-5117-4F5F-989A-BCDDF1CC6836}" type="pres">
      <dgm:prSet presAssocID="{0DFBA2B2-09D6-46BD-809E-860678B24BDD}" presName="node" presStyleLbl="node1" presStyleIdx="2" presStyleCnt="6" custScaleX="200175" custScaleY="136670" custRadScaleRad="106012" custRadScaleInc="-466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020349-1CAB-41F5-A0CC-566073BA5529}" type="pres">
      <dgm:prSet presAssocID="{0DFBA2B2-09D6-46BD-809E-860678B24BDD}" presName="spNode" presStyleCnt="0"/>
      <dgm:spPr/>
    </dgm:pt>
    <dgm:pt modelId="{C28A784B-A90A-4E71-882B-411DE68B3C3F}" type="pres">
      <dgm:prSet presAssocID="{49E45DC4-E5BE-4498-828A-5D732EDDE3BE}" presName="sibTrans" presStyleLbl="sibTrans1D1" presStyleIdx="2" presStyleCnt="6"/>
      <dgm:spPr/>
      <dgm:t>
        <a:bodyPr/>
        <a:lstStyle/>
        <a:p>
          <a:endParaRPr lang="ru-RU"/>
        </a:p>
      </dgm:t>
    </dgm:pt>
    <dgm:pt modelId="{8CCD991A-80E8-4106-902E-19F6A49F2AF3}" type="pres">
      <dgm:prSet presAssocID="{3AB165EB-CC7C-43F9-8266-36B24312C947}" presName="node" presStyleLbl="node1" presStyleIdx="3" presStyleCnt="6" custScaleX="187756" custScaleY="115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3F2AC-E395-4AB9-A5F7-ACB23CAF130E}" type="pres">
      <dgm:prSet presAssocID="{3AB165EB-CC7C-43F9-8266-36B24312C947}" presName="spNode" presStyleCnt="0"/>
      <dgm:spPr/>
    </dgm:pt>
    <dgm:pt modelId="{8C7E3E01-49CB-480E-B60C-C812244F11AA}" type="pres">
      <dgm:prSet presAssocID="{996EDD5B-5A08-4705-B6F9-B0C6679F69A4}" presName="sibTrans" presStyleLbl="sibTrans1D1" presStyleIdx="3" presStyleCnt="6"/>
      <dgm:spPr/>
      <dgm:t>
        <a:bodyPr/>
        <a:lstStyle/>
        <a:p>
          <a:endParaRPr lang="ru-RU"/>
        </a:p>
      </dgm:t>
    </dgm:pt>
    <dgm:pt modelId="{9FCDBC37-30CC-41D7-AD4D-42BA410F028B}" type="pres">
      <dgm:prSet presAssocID="{55D2C48D-CA1F-4ABB-BC25-6898CE7EFE42}" presName="node" presStyleLbl="node1" presStyleIdx="4" presStyleCnt="6" custScaleX="176245" custScaleY="137921" custRadScaleRad="95628" custRadScaleInc="40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83A5D-79D8-48EC-8F7F-88F7C2994534}" type="pres">
      <dgm:prSet presAssocID="{55D2C48D-CA1F-4ABB-BC25-6898CE7EFE42}" presName="spNode" presStyleCnt="0"/>
      <dgm:spPr/>
    </dgm:pt>
    <dgm:pt modelId="{D75EF9A9-7E1C-44AE-9B7E-2AA133AD2FE4}" type="pres">
      <dgm:prSet presAssocID="{4822CCC1-0A50-4B63-9AA7-83D091D61180}" presName="sibTrans" presStyleLbl="sibTrans1D1" presStyleIdx="4" presStyleCnt="6"/>
      <dgm:spPr/>
      <dgm:t>
        <a:bodyPr/>
        <a:lstStyle/>
        <a:p>
          <a:endParaRPr lang="ru-RU"/>
        </a:p>
      </dgm:t>
    </dgm:pt>
    <dgm:pt modelId="{0D6A34F9-03C6-4A00-A1C6-753A31EB9770}" type="pres">
      <dgm:prSet presAssocID="{086645CD-CA36-4680-B67D-2FE9ED12B6DD}" presName="node" presStyleLbl="node1" presStyleIdx="5" presStyleCnt="6" custScaleX="173020" custScaleY="140456" custRadScaleRad="96154" custRadScaleInc="-34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5F1E8A-6662-4DBC-AD24-3D4AD5929F45}" type="pres">
      <dgm:prSet presAssocID="{086645CD-CA36-4680-B67D-2FE9ED12B6DD}" presName="spNode" presStyleCnt="0"/>
      <dgm:spPr/>
    </dgm:pt>
    <dgm:pt modelId="{10F2D280-7693-4C97-B0C5-C05489877288}" type="pres">
      <dgm:prSet presAssocID="{B0DBC0E5-7C68-4E21-BCF4-0E8187367663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70FCCF01-900C-49C7-AC63-BFE0B7465918}" type="presOf" srcId="{B0DBC0E5-7C68-4E21-BCF4-0E8187367663}" destId="{10F2D280-7693-4C97-B0C5-C05489877288}" srcOrd="0" destOrd="0" presId="urn:microsoft.com/office/officeart/2005/8/layout/cycle6"/>
    <dgm:cxn modelId="{022B5917-2F43-42C1-BF88-3476269E8909}" srcId="{5B1C83EE-DF22-4B6B-A6FF-42C4ECDF3A33}" destId="{55D2C48D-CA1F-4ABB-BC25-6898CE7EFE42}" srcOrd="4" destOrd="0" parTransId="{9E419E42-93A3-4503-9983-462F5D210117}" sibTransId="{4822CCC1-0A50-4B63-9AA7-83D091D61180}"/>
    <dgm:cxn modelId="{B116264A-2CF9-4420-BBA9-7B5E77C2E6C7}" srcId="{5B1C83EE-DF22-4B6B-A6FF-42C4ECDF3A33}" destId="{B766CAD9-BCA2-4FC6-8A45-4A00B2432F3F}" srcOrd="0" destOrd="0" parTransId="{0DCA7574-E22B-4983-9FA6-A48CE7A6A2B5}" sibTransId="{0F840AA9-8C80-485B-8BC7-A0E58735F08E}"/>
    <dgm:cxn modelId="{E7817A21-AB69-4232-BC5D-C5FF5D36EE30}" type="presOf" srcId="{3AB165EB-CC7C-43F9-8266-36B24312C947}" destId="{8CCD991A-80E8-4106-902E-19F6A49F2AF3}" srcOrd="0" destOrd="0" presId="urn:microsoft.com/office/officeart/2005/8/layout/cycle6"/>
    <dgm:cxn modelId="{B104A235-E240-436A-9EBB-26E0D5B59E11}" type="presOf" srcId="{FD295B5D-968A-40D0-B1F2-AA47F24011DA}" destId="{E839524E-29BB-46F8-905B-62704B76E485}" srcOrd="0" destOrd="0" presId="urn:microsoft.com/office/officeart/2005/8/layout/cycle6"/>
    <dgm:cxn modelId="{B99BEC89-6E4D-4444-AA13-6EBC55296B78}" type="presOf" srcId="{55D2C48D-CA1F-4ABB-BC25-6898CE7EFE42}" destId="{9FCDBC37-30CC-41D7-AD4D-42BA410F028B}" srcOrd="0" destOrd="0" presId="urn:microsoft.com/office/officeart/2005/8/layout/cycle6"/>
    <dgm:cxn modelId="{C785BCF1-4F4F-4222-81CA-EB0DA3BC5874}" srcId="{5B1C83EE-DF22-4B6B-A6FF-42C4ECDF3A33}" destId="{086645CD-CA36-4680-B67D-2FE9ED12B6DD}" srcOrd="5" destOrd="0" parTransId="{9CA77C55-228B-495B-BFE5-F05379FA4833}" sibTransId="{B0DBC0E5-7C68-4E21-BCF4-0E8187367663}"/>
    <dgm:cxn modelId="{72C4D734-0EEB-4519-BD1A-6088045F8D3B}" type="presOf" srcId="{B766CAD9-BCA2-4FC6-8A45-4A00B2432F3F}" destId="{2517C951-25B4-47C9-ADAB-679CEBA64C33}" srcOrd="0" destOrd="0" presId="urn:microsoft.com/office/officeart/2005/8/layout/cycle6"/>
    <dgm:cxn modelId="{97F7AD16-7D13-4489-B0E8-C56A0089F867}" type="presOf" srcId="{0F840AA9-8C80-485B-8BC7-A0E58735F08E}" destId="{887AC15D-3314-497B-B076-0D8FB1241CB9}" srcOrd="0" destOrd="0" presId="urn:microsoft.com/office/officeart/2005/8/layout/cycle6"/>
    <dgm:cxn modelId="{BBADE116-A6D9-4666-8612-A90E4D227471}" type="presOf" srcId="{0DFBA2B2-09D6-46BD-809E-860678B24BDD}" destId="{AF1795FF-5117-4F5F-989A-BCDDF1CC6836}" srcOrd="0" destOrd="0" presId="urn:microsoft.com/office/officeart/2005/8/layout/cycle6"/>
    <dgm:cxn modelId="{514AF8B1-A255-423E-B350-9F973402D204}" type="presOf" srcId="{4822CCC1-0A50-4B63-9AA7-83D091D61180}" destId="{D75EF9A9-7E1C-44AE-9B7E-2AA133AD2FE4}" srcOrd="0" destOrd="0" presId="urn:microsoft.com/office/officeart/2005/8/layout/cycle6"/>
    <dgm:cxn modelId="{86240638-FD31-43E6-9DB4-EFCEE8F80739}" srcId="{5B1C83EE-DF22-4B6B-A6FF-42C4ECDF3A33}" destId="{0DFBA2B2-09D6-46BD-809E-860678B24BDD}" srcOrd="2" destOrd="0" parTransId="{D63EED3E-43F3-4A99-BEB2-5856CA74597E}" sibTransId="{49E45DC4-E5BE-4498-828A-5D732EDDE3BE}"/>
    <dgm:cxn modelId="{F22182EB-C1BE-41E4-B2AF-EE32FE38D03F}" srcId="{5B1C83EE-DF22-4B6B-A6FF-42C4ECDF3A33}" destId="{3AB165EB-CC7C-43F9-8266-36B24312C947}" srcOrd="3" destOrd="0" parTransId="{F076DC20-8E75-4605-ABD8-6EBB738BDCF0}" sibTransId="{996EDD5B-5A08-4705-B6F9-B0C6679F69A4}"/>
    <dgm:cxn modelId="{BEC8420C-D9BB-4109-9F9B-648C1A4D1F97}" type="presOf" srcId="{086645CD-CA36-4680-B67D-2FE9ED12B6DD}" destId="{0D6A34F9-03C6-4A00-A1C6-753A31EB9770}" srcOrd="0" destOrd="0" presId="urn:microsoft.com/office/officeart/2005/8/layout/cycle6"/>
    <dgm:cxn modelId="{4FB2F8E2-AD99-4A08-8F8D-F540CD05EB25}" type="presOf" srcId="{996EDD5B-5A08-4705-B6F9-B0C6679F69A4}" destId="{8C7E3E01-49CB-480E-B60C-C812244F11AA}" srcOrd="0" destOrd="0" presId="urn:microsoft.com/office/officeart/2005/8/layout/cycle6"/>
    <dgm:cxn modelId="{A6A75E3B-4A19-4CDC-8DE1-AB603064C53B}" type="presOf" srcId="{2A678F33-750E-4C90-AD99-005838C1E347}" destId="{E25C5069-6446-4429-9B6E-79F44EE3B15F}" srcOrd="0" destOrd="0" presId="urn:microsoft.com/office/officeart/2005/8/layout/cycle6"/>
    <dgm:cxn modelId="{7C39AE18-3A87-4834-8864-E1951FAF12A8}" srcId="{5B1C83EE-DF22-4B6B-A6FF-42C4ECDF3A33}" destId="{FD295B5D-968A-40D0-B1F2-AA47F24011DA}" srcOrd="1" destOrd="0" parTransId="{720F12DA-AA45-423A-A285-D74DB3CE8040}" sibTransId="{2A678F33-750E-4C90-AD99-005838C1E347}"/>
    <dgm:cxn modelId="{BA3D559D-0619-4571-850D-F4D8F95405F7}" type="presOf" srcId="{5B1C83EE-DF22-4B6B-A6FF-42C4ECDF3A33}" destId="{B50A1B04-AA49-466E-BC02-755A4A62C080}" srcOrd="0" destOrd="0" presId="urn:microsoft.com/office/officeart/2005/8/layout/cycle6"/>
    <dgm:cxn modelId="{0FCB3735-AD50-47E5-8930-486ED1187F6D}" type="presOf" srcId="{49E45DC4-E5BE-4498-828A-5D732EDDE3BE}" destId="{C28A784B-A90A-4E71-882B-411DE68B3C3F}" srcOrd="0" destOrd="0" presId="urn:microsoft.com/office/officeart/2005/8/layout/cycle6"/>
    <dgm:cxn modelId="{7566DF5C-C320-49B6-AC85-79F2D54818EF}" type="presParOf" srcId="{B50A1B04-AA49-466E-BC02-755A4A62C080}" destId="{2517C951-25B4-47C9-ADAB-679CEBA64C33}" srcOrd="0" destOrd="0" presId="urn:microsoft.com/office/officeart/2005/8/layout/cycle6"/>
    <dgm:cxn modelId="{A4FBB02C-9667-42F5-A042-81DF0007939A}" type="presParOf" srcId="{B50A1B04-AA49-466E-BC02-755A4A62C080}" destId="{BECE8C1E-467E-45E2-AA19-F066DD08E407}" srcOrd="1" destOrd="0" presId="urn:microsoft.com/office/officeart/2005/8/layout/cycle6"/>
    <dgm:cxn modelId="{85B63041-75AD-47E3-AE0D-9EAAE522319B}" type="presParOf" srcId="{B50A1B04-AA49-466E-BC02-755A4A62C080}" destId="{887AC15D-3314-497B-B076-0D8FB1241CB9}" srcOrd="2" destOrd="0" presId="urn:microsoft.com/office/officeart/2005/8/layout/cycle6"/>
    <dgm:cxn modelId="{FEE8FB94-749E-4D0E-8CE6-A17C05B5832B}" type="presParOf" srcId="{B50A1B04-AA49-466E-BC02-755A4A62C080}" destId="{E839524E-29BB-46F8-905B-62704B76E485}" srcOrd="3" destOrd="0" presId="urn:microsoft.com/office/officeart/2005/8/layout/cycle6"/>
    <dgm:cxn modelId="{87633DD3-5904-4D9D-AAF6-A6470E66426E}" type="presParOf" srcId="{B50A1B04-AA49-466E-BC02-755A4A62C080}" destId="{C3B71615-1412-40C8-A4D9-AA20148309FA}" srcOrd="4" destOrd="0" presId="urn:microsoft.com/office/officeart/2005/8/layout/cycle6"/>
    <dgm:cxn modelId="{B5441831-D22D-4DF5-A26B-E0EEBEA92BE6}" type="presParOf" srcId="{B50A1B04-AA49-466E-BC02-755A4A62C080}" destId="{E25C5069-6446-4429-9B6E-79F44EE3B15F}" srcOrd="5" destOrd="0" presId="urn:microsoft.com/office/officeart/2005/8/layout/cycle6"/>
    <dgm:cxn modelId="{C18D2A62-9FCA-4D9C-939E-E28B21FF98CA}" type="presParOf" srcId="{B50A1B04-AA49-466E-BC02-755A4A62C080}" destId="{AF1795FF-5117-4F5F-989A-BCDDF1CC6836}" srcOrd="6" destOrd="0" presId="urn:microsoft.com/office/officeart/2005/8/layout/cycle6"/>
    <dgm:cxn modelId="{E0839E6C-FCCF-4BCB-973A-1169165309B4}" type="presParOf" srcId="{B50A1B04-AA49-466E-BC02-755A4A62C080}" destId="{F3020349-1CAB-41F5-A0CC-566073BA5529}" srcOrd="7" destOrd="0" presId="urn:microsoft.com/office/officeart/2005/8/layout/cycle6"/>
    <dgm:cxn modelId="{E4701BB1-1BC3-4241-8135-C3AD41EB3303}" type="presParOf" srcId="{B50A1B04-AA49-466E-BC02-755A4A62C080}" destId="{C28A784B-A90A-4E71-882B-411DE68B3C3F}" srcOrd="8" destOrd="0" presId="urn:microsoft.com/office/officeart/2005/8/layout/cycle6"/>
    <dgm:cxn modelId="{8812A08C-F8D4-4188-AE0D-6B67BCA02EFA}" type="presParOf" srcId="{B50A1B04-AA49-466E-BC02-755A4A62C080}" destId="{8CCD991A-80E8-4106-902E-19F6A49F2AF3}" srcOrd="9" destOrd="0" presId="urn:microsoft.com/office/officeart/2005/8/layout/cycle6"/>
    <dgm:cxn modelId="{75923414-65FC-4410-90B0-A3AA0A5ADA0A}" type="presParOf" srcId="{B50A1B04-AA49-466E-BC02-755A4A62C080}" destId="{2983F2AC-E395-4AB9-A5F7-ACB23CAF130E}" srcOrd="10" destOrd="0" presId="urn:microsoft.com/office/officeart/2005/8/layout/cycle6"/>
    <dgm:cxn modelId="{8288E7F9-3539-422E-8B21-6365BC70FEF2}" type="presParOf" srcId="{B50A1B04-AA49-466E-BC02-755A4A62C080}" destId="{8C7E3E01-49CB-480E-B60C-C812244F11AA}" srcOrd="11" destOrd="0" presId="urn:microsoft.com/office/officeart/2005/8/layout/cycle6"/>
    <dgm:cxn modelId="{18C27B0A-20E3-4079-BB0F-BDDE5860FD79}" type="presParOf" srcId="{B50A1B04-AA49-466E-BC02-755A4A62C080}" destId="{9FCDBC37-30CC-41D7-AD4D-42BA410F028B}" srcOrd="12" destOrd="0" presId="urn:microsoft.com/office/officeart/2005/8/layout/cycle6"/>
    <dgm:cxn modelId="{C5F7B5B8-8CC7-4D28-B0A3-3CD6B15CE689}" type="presParOf" srcId="{B50A1B04-AA49-466E-BC02-755A4A62C080}" destId="{07283A5D-79D8-48EC-8F7F-88F7C2994534}" srcOrd="13" destOrd="0" presId="urn:microsoft.com/office/officeart/2005/8/layout/cycle6"/>
    <dgm:cxn modelId="{84543C47-3B7F-4B17-9817-532A061164A8}" type="presParOf" srcId="{B50A1B04-AA49-466E-BC02-755A4A62C080}" destId="{D75EF9A9-7E1C-44AE-9B7E-2AA133AD2FE4}" srcOrd="14" destOrd="0" presId="urn:microsoft.com/office/officeart/2005/8/layout/cycle6"/>
    <dgm:cxn modelId="{D9530C40-3FF2-4395-A5E8-5EE50C87AEE6}" type="presParOf" srcId="{B50A1B04-AA49-466E-BC02-755A4A62C080}" destId="{0D6A34F9-03C6-4A00-A1C6-753A31EB9770}" srcOrd="15" destOrd="0" presId="urn:microsoft.com/office/officeart/2005/8/layout/cycle6"/>
    <dgm:cxn modelId="{E635DD8A-A89A-4DFB-AC88-8C6FE0C80916}" type="presParOf" srcId="{B50A1B04-AA49-466E-BC02-755A4A62C080}" destId="{FC5F1E8A-6662-4DBC-AD24-3D4AD5929F45}" srcOrd="16" destOrd="0" presId="urn:microsoft.com/office/officeart/2005/8/layout/cycle6"/>
    <dgm:cxn modelId="{884F915F-BEEB-4D64-AD66-7095245B5058}" type="presParOf" srcId="{B50A1B04-AA49-466E-BC02-755A4A62C080}" destId="{10F2D280-7693-4C97-B0C5-C05489877288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8EC32-1407-4818-86A9-54E43A51F83F}">
      <dsp:nvSpPr>
        <dsp:cNvPr id="0" name=""/>
        <dsp:cNvSpPr/>
      </dsp:nvSpPr>
      <dsp:spPr>
        <a:xfrm>
          <a:off x="1612" y="1890752"/>
          <a:ext cx="2306860" cy="19466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Педагогическая система координат</a:t>
          </a:r>
          <a:endParaRPr lang="ru-RU" sz="1800" b="1" kern="1200" dirty="0"/>
        </a:p>
      </dsp:txBody>
      <dsp:txXfrm>
        <a:off x="339444" y="2175833"/>
        <a:ext cx="1631196" cy="1376490"/>
      </dsp:txXfrm>
    </dsp:sp>
    <dsp:sp modelId="{D934B4E4-C51C-4D22-8EA7-FEE6A70DE43E}">
      <dsp:nvSpPr>
        <dsp:cNvPr id="0" name=""/>
        <dsp:cNvSpPr/>
      </dsp:nvSpPr>
      <dsp:spPr>
        <a:xfrm>
          <a:off x="2466541" y="2299549"/>
          <a:ext cx="1129058" cy="112905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616198" y="2731301"/>
        <a:ext cx="829744" cy="265554"/>
      </dsp:txXfrm>
    </dsp:sp>
    <dsp:sp modelId="{6E2C6B1B-F332-4620-B9A0-4F84C15A39DE}">
      <dsp:nvSpPr>
        <dsp:cNvPr id="0" name=""/>
        <dsp:cNvSpPr/>
      </dsp:nvSpPr>
      <dsp:spPr>
        <a:xfrm>
          <a:off x="3753667" y="1890752"/>
          <a:ext cx="2167694" cy="19466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Методический инструмент</a:t>
          </a:r>
          <a:endParaRPr lang="ru-RU" sz="1800" b="1" kern="1200" dirty="0"/>
        </a:p>
      </dsp:txBody>
      <dsp:txXfrm>
        <a:off x="4071118" y="2175833"/>
        <a:ext cx="1532792" cy="1376490"/>
      </dsp:txXfrm>
    </dsp:sp>
    <dsp:sp modelId="{FCD683E6-AE81-407E-83FE-CDB4981F0217}">
      <dsp:nvSpPr>
        <dsp:cNvPr id="0" name=""/>
        <dsp:cNvSpPr/>
      </dsp:nvSpPr>
      <dsp:spPr>
        <a:xfrm>
          <a:off x="6079430" y="2299549"/>
          <a:ext cx="1129058" cy="1129058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6229087" y="2532135"/>
        <a:ext cx="829744" cy="663886"/>
      </dsp:txXfrm>
    </dsp:sp>
    <dsp:sp modelId="{29E901F6-F072-401A-B7B3-364E3817137E}">
      <dsp:nvSpPr>
        <dsp:cNvPr id="0" name=""/>
        <dsp:cNvSpPr/>
      </dsp:nvSpPr>
      <dsp:spPr>
        <a:xfrm>
          <a:off x="7366557" y="1890752"/>
          <a:ext cx="1946652" cy="19466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Занятие с педагогами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7651638" y="2175833"/>
        <a:ext cx="1376490" cy="13764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122CB-84A7-4A19-8E6D-A86978F7112A}">
      <dsp:nvSpPr>
        <dsp:cNvPr id="0" name=""/>
        <dsp:cNvSpPr/>
      </dsp:nvSpPr>
      <dsp:spPr>
        <a:xfrm>
          <a:off x="0" y="299550"/>
          <a:ext cx="4053173" cy="1257219"/>
        </a:xfrm>
        <a:prstGeom prst="right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2B0E29-6231-496E-8E7A-580B057775C9}">
      <dsp:nvSpPr>
        <dsp:cNvPr id="0" name=""/>
        <dsp:cNvSpPr/>
      </dsp:nvSpPr>
      <dsp:spPr>
        <a:xfrm>
          <a:off x="2671175" y="512573"/>
          <a:ext cx="976680" cy="819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2080" rIns="0" bIns="13208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</a:rPr>
            <a:t>компетенции</a:t>
          </a:r>
          <a:endParaRPr lang="ru-RU" sz="1300" b="1" kern="1200" dirty="0">
            <a:solidFill>
              <a:schemeClr val="bg1"/>
            </a:solidFill>
          </a:endParaRPr>
        </a:p>
      </dsp:txBody>
      <dsp:txXfrm>
        <a:off x="2671175" y="512573"/>
        <a:ext cx="976680" cy="819587"/>
      </dsp:txXfrm>
    </dsp:sp>
    <dsp:sp modelId="{5B97953F-D8F2-4D59-8B45-9F614559A778}">
      <dsp:nvSpPr>
        <dsp:cNvPr id="0" name=""/>
        <dsp:cNvSpPr/>
      </dsp:nvSpPr>
      <dsp:spPr>
        <a:xfrm>
          <a:off x="1509209" y="270731"/>
          <a:ext cx="976680" cy="1261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2080" rIns="0" bIns="13208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</a:rPr>
            <a:t>умения </a:t>
          </a:r>
          <a:endParaRPr lang="ru-RU" sz="1300" b="1" kern="1200" dirty="0">
            <a:solidFill>
              <a:schemeClr val="bg1"/>
            </a:solidFill>
          </a:endParaRPr>
        </a:p>
      </dsp:txBody>
      <dsp:txXfrm>
        <a:off x="1509209" y="270731"/>
        <a:ext cx="976680" cy="1261714"/>
      </dsp:txXfrm>
    </dsp:sp>
    <dsp:sp modelId="{27B18827-F582-42D9-BE6F-30737D19C738}">
      <dsp:nvSpPr>
        <dsp:cNvPr id="0" name=""/>
        <dsp:cNvSpPr/>
      </dsp:nvSpPr>
      <dsp:spPr>
        <a:xfrm>
          <a:off x="327143" y="512573"/>
          <a:ext cx="976680" cy="813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32080" rIns="0" bIns="13208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</a:rPr>
            <a:t>Знания, ценности</a:t>
          </a:r>
          <a:endParaRPr lang="ru-RU" sz="1300" b="1" kern="1200" dirty="0">
            <a:solidFill>
              <a:schemeClr val="bg1"/>
            </a:solidFill>
          </a:endParaRPr>
        </a:p>
      </dsp:txBody>
      <dsp:txXfrm>
        <a:off x="327143" y="512573"/>
        <a:ext cx="976680" cy="8137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B6F4E-D78B-4D0A-BC70-CCFF78960B60}">
      <dsp:nvSpPr>
        <dsp:cNvPr id="0" name=""/>
        <dsp:cNvSpPr/>
      </dsp:nvSpPr>
      <dsp:spPr>
        <a:xfrm>
          <a:off x="4800390" y="2733283"/>
          <a:ext cx="3284571" cy="17336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4CAF90"/>
              </a:solidFill>
            </a:rPr>
            <a:t>Определение уровня сформированности компетенций финансовой грамотности</a:t>
          </a:r>
          <a:endParaRPr lang="ru-RU" sz="1600" b="1" kern="1200" dirty="0">
            <a:solidFill>
              <a:srgbClr val="4CAF90"/>
            </a:solidFill>
          </a:endParaRPr>
        </a:p>
      </dsp:txBody>
      <dsp:txXfrm>
        <a:off x="5823844" y="3204780"/>
        <a:ext cx="2223034" cy="1224077"/>
      </dsp:txXfrm>
    </dsp:sp>
    <dsp:sp modelId="{9612193C-52F5-452D-91E5-0B2C18E89FFA}">
      <dsp:nvSpPr>
        <dsp:cNvPr id="0" name=""/>
        <dsp:cNvSpPr/>
      </dsp:nvSpPr>
      <dsp:spPr>
        <a:xfrm>
          <a:off x="739056" y="2842832"/>
          <a:ext cx="2861564" cy="15007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4CAF90"/>
              </a:solidFill>
            </a:rPr>
            <a:t>Формирование общих способов деятельности</a:t>
          </a:r>
          <a:endParaRPr lang="ru-RU" sz="1600" b="1" kern="1200" dirty="0">
            <a:solidFill>
              <a:srgbClr val="4CAF90"/>
            </a:solidFill>
          </a:endParaRPr>
        </a:p>
      </dsp:txBody>
      <dsp:txXfrm>
        <a:off x="772023" y="3250995"/>
        <a:ext cx="1937161" cy="1059652"/>
      </dsp:txXfrm>
    </dsp:sp>
    <dsp:sp modelId="{6958BDA2-D489-444A-8C6A-6EDFDF93A7F4}">
      <dsp:nvSpPr>
        <dsp:cNvPr id="0" name=""/>
        <dsp:cNvSpPr/>
      </dsp:nvSpPr>
      <dsp:spPr>
        <a:xfrm>
          <a:off x="4836590" y="-27937"/>
          <a:ext cx="3091556" cy="15007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4CAF90"/>
              </a:solidFill>
            </a:rPr>
            <a:t>Отработка освоенных компетенций финансовой грамотности</a:t>
          </a:r>
          <a:endParaRPr lang="ru-RU" sz="1600" b="1" kern="1200" dirty="0">
            <a:solidFill>
              <a:srgbClr val="4CAF90"/>
            </a:solidFill>
          </a:endParaRPr>
        </a:p>
      </dsp:txBody>
      <dsp:txXfrm>
        <a:off x="5797024" y="5030"/>
        <a:ext cx="2098155" cy="1059652"/>
      </dsp:txXfrm>
    </dsp:sp>
    <dsp:sp modelId="{88E66569-7BF6-4396-B307-EF02C0821132}">
      <dsp:nvSpPr>
        <dsp:cNvPr id="0" name=""/>
        <dsp:cNvSpPr/>
      </dsp:nvSpPr>
      <dsp:spPr>
        <a:xfrm>
          <a:off x="747548" y="-27937"/>
          <a:ext cx="3106569" cy="15007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4CAF90"/>
              </a:solidFill>
            </a:rPr>
            <a:t>Формирование новых компетенций финансовой грамотности </a:t>
          </a:r>
          <a:endParaRPr lang="ru-RU" sz="1600" b="1" kern="1200" dirty="0">
            <a:solidFill>
              <a:srgbClr val="4CAF90"/>
            </a:solidFill>
          </a:endParaRPr>
        </a:p>
      </dsp:txBody>
      <dsp:txXfrm>
        <a:off x="780515" y="5030"/>
        <a:ext cx="2108664" cy="1059652"/>
      </dsp:txXfrm>
    </dsp:sp>
    <dsp:sp modelId="{5A8AAA8F-DA89-4BF4-BBEB-61039FE47C35}">
      <dsp:nvSpPr>
        <dsp:cNvPr id="0" name=""/>
        <dsp:cNvSpPr/>
      </dsp:nvSpPr>
      <dsp:spPr>
        <a:xfrm>
          <a:off x="1592635" y="523965"/>
          <a:ext cx="2686777" cy="163757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обучающие</a:t>
          </a:r>
          <a:endParaRPr lang="ru-RU" sz="1300" kern="1200" dirty="0"/>
        </a:p>
      </dsp:txBody>
      <dsp:txXfrm>
        <a:off x="2379574" y="1003599"/>
        <a:ext cx="1899838" cy="1157938"/>
      </dsp:txXfrm>
    </dsp:sp>
    <dsp:sp modelId="{6138E95B-A8AA-4B7F-A7C6-14C8108362DB}">
      <dsp:nvSpPr>
        <dsp:cNvPr id="0" name=""/>
        <dsp:cNvSpPr/>
      </dsp:nvSpPr>
      <dsp:spPr>
        <a:xfrm rot="5400000">
          <a:off x="4598502" y="287637"/>
          <a:ext cx="1657392" cy="214990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тренингов</a:t>
          </a:r>
          <a:endParaRPr lang="ru-RU" sz="2000" kern="1200" dirty="0"/>
        </a:p>
      </dsp:txBody>
      <dsp:txXfrm rot="-5400000">
        <a:off x="4352244" y="1019334"/>
        <a:ext cx="1520215" cy="1171953"/>
      </dsp:txXfrm>
    </dsp:sp>
    <dsp:sp modelId="{F35B1903-9719-45D0-8DFD-17061763AF66}">
      <dsp:nvSpPr>
        <dsp:cNvPr id="0" name=""/>
        <dsp:cNvSpPr/>
      </dsp:nvSpPr>
      <dsp:spPr>
        <a:xfrm rot="10800000">
          <a:off x="4351665" y="2351817"/>
          <a:ext cx="2170927" cy="161588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 контролирующие</a:t>
          </a:r>
          <a:endParaRPr lang="ru-RU" sz="2000" kern="1200" dirty="0"/>
        </a:p>
      </dsp:txBody>
      <dsp:txXfrm rot="10800000">
        <a:off x="4351665" y="2351817"/>
        <a:ext cx="1535077" cy="1142603"/>
      </dsp:txXfrm>
    </dsp:sp>
    <dsp:sp modelId="{0418BD1B-AFFA-4C59-A34D-37FC3A080170}">
      <dsp:nvSpPr>
        <dsp:cNvPr id="0" name=""/>
        <dsp:cNvSpPr/>
      </dsp:nvSpPr>
      <dsp:spPr>
        <a:xfrm rot="16200000">
          <a:off x="2088990" y="1905652"/>
          <a:ext cx="1615884" cy="246853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Обобщаю-</a:t>
          </a:r>
          <a:r>
            <a:rPr lang="ru-RU" sz="2000" kern="1200" dirty="0" err="1" smtClean="0"/>
            <a:t>щие</a:t>
          </a:r>
          <a:endParaRPr lang="ru-RU" sz="1300" kern="1200" dirty="0"/>
        </a:p>
      </dsp:txBody>
      <dsp:txXfrm rot="5400000">
        <a:off x="2385683" y="2331976"/>
        <a:ext cx="1745516" cy="1142603"/>
      </dsp:txXfrm>
    </dsp:sp>
    <dsp:sp modelId="{704361DA-27CC-4EAA-9612-F5AC8DD276E8}">
      <dsp:nvSpPr>
        <dsp:cNvPr id="0" name=""/>
        <dsp:cNvSpPr/>
      </dsp:nvSpPr>
      <dsp:spPr>
        <a:xfrm>
          <a:off x="3884806" y="1953158"/>
          <a:ext cx="701146" cy="60969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55CFBB-7245-4A76-B074-F596D09CA57F}">
      <dsp:nvSpPr>
        <dsp:cNvPr id="0" name=""/>
        <dsp:cNvSpPr/>
      </dsp:nvSpPr>
      <dsp:spPr>
        <a:xfrm rot="10800000">
          <a:off x="3884806" y="2187655"/>
          <a:ext cx="701146" cy="60969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17C951-25B4-47C9-ADAB-679CEBA64C33}">
      <dsp:nvSpPr>
        <dsp:cNvPr id="0" name=""/>
        <dsp:cNvSpPr/>
      </dsp:nvSpPr>
      <dsp:spPr>
        <a:xfrm>
          <a:off x="3251016" y="-84355"/>
          <a:ext cx="3132232" cy="13123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Наличные</a:t>
          </a:r>
          <a:endParaRPr lang="ru-RU" sz="3600" kern="1200" dirty="0"/>
        </a:p>
      </dsp:txBody>
      <dsp:txXfrm>
        <a:off x="3315079" y="-20292"/>
        <a:ext cx="3004106" cy="1184208"/>
      </dsp:txXfrm>
    </dsp:sp>
    <dsp:sp modelId="{887AC15D-3314-497B-B076-0D8FB1241CB9}">
      <dsp:nvSpPr>
        <dsp:cNvPr id="0" name=""/>
        <dsp:cNvSpPr/>
      </dsp:nvSpPr>
      <dsp:spPr>
        <a:xfrm>
          <a:off x="2265242" y="746891"/>
          <a:ext cx="5380440" cy="5380440"/>
        </a:xfrm>
        <a:custGeom>
          <a:avLst/>
          <a:gdLst/>
          <a:ahLst/>
          <a:cxnLst/>
          <a:rect l="0" t="0" r="0" b="0"/>
          <a:pathLst>
            <a:path>
              <a:moveTo>
                <a:pt x="4122961" y="413261"/>
              </a:moveTo>
              <a:arcTo wR="2690220" hR="2690220" stAng="18130771" swAng="73414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39524E-29BB-46F8-905B-62704B76E485}">
      <dsp:nvSpPr>
        <dsp:cNvPr id="0" name=""/>
        <dsp:cNvSpPr/>
      </dsp:nvSpPr>
      <dsp:spPr>
        <a:xfrm>
          <a:off x="5560661" y="1519622"/>
          <a:ext cx="3466043" cy="15848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Иностранная валюта</a:t>
          </a:r>
          <a:endParaRPr lang="ru-RU" sz="3600" kern="1200" dirty="0"/>
        </a:p>
      </dsp:txBody>
      <dsp:txXfrm>
        <a:off x="5638026" y="1596987"/>
        <a:ext cx="3311313" cy="1430094"/>
      </dsp:txXfrm>
    </dsp:sp>
    <dsp:sp modelId="{E25C5069-6446-4429-9B6E-79F44EE3B15F}">
      <dsp:nvSpPr>
        <dsp:cNvPr id="0" name=""/>
        <dsp:cNvSpPr/>
      </dsp:nvSpPr>
      <dsp:spPr>
        <a:xfrm>
          <a:off x="2199118" y="1213947"/>
          <a:ext cx="5380440" cy="5380440"/>
        </a:xfrm>
        <a:custGeom>
          <a:avLst/>
          <a:gdLst/>
          <a:ahLst/>
          <a:cxnLst/>
          <a:rect l="0" t="0" r="0" b="0"/>
          <a:pathLst>
            <a:path>
              <a:moveTo>
                <a:pt x="5259994" y="1894262"/>
              </a:moveTo>
              <a:arcTo wR="2690220" hR="2690220" stAng="20567414" swAng="49394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795FF-5117-4F5F-989A-BCDDF1CC6836}">
      <dsp:nvSpPr>
        <dsp:cNvPr id="0" name=""/>
        <dsp:cNvSpPr/>
      </dsp:nvSpPr>
      <dsp:spPr>
        <a:xfrm>
          <a:off x="5614644" y="3488266"/>
          <a:ext cx="3516140" cy="1560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err="1" smtClean="0"/>
            <a:t>Квазиденьги</a:t>
          </a:r>
          <a:r>
            <a:rPr lang="ru-RU" sz="3600" kern="1200" dirty="0" smtClean="0"/>
            <a:t> </a:t>
          </a:r>
          <a:endParaRPr lang="ru-RU" sz="3600" kern="1200" dirty="0"/>
        </a:p>
      </dsp:txBody>
      <dsp:txXfrm>
        <a:off x="5690818" y="3564440"/>
        <a:ext cx="3363792" cy="1408077"/>
      </dsp:txXfrm>
    </dsp:sp>
    <dsp:sp modelId="{C28A784B-A90A-4E71-882B-411DE68B3C3F}">
      <dsp:nvSpPr>
        <dsp:cNvPr id="0" name=""/>
        <dsp:cNvSpPr/>
      </dsp:nvSpPr>
      <dsp:spPr>
        <a:xfrm>
          <a:off x="2592637" y="229284"/>
          <a:ext cx="5380440" cy="5380440"/>
        </a:xfrm>
        <a:custGeom>
          <a:avLst/>
          <a:gdLst/>
          <a:ahLst/>
          <a:cxnLst/>
          <a:rect l="0" t="0" r="0" b="0"/>
          <a:pathLst>
            <a:path>
              <a:moveTo>
                <a:pt x="4329278" y="4823474"/>
              </a:moveTo>
              <a:arcTo wR="2690220" hR="2690220" stAng="3147816" swAng="83692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CD991A-80E8-4106-902E-19F6A49F2AF3}">
      <dsp:nvSpPr>
        <dsp:cNvPr id="0" name=""/>
        <dsp:cNvSpPr/>
      </dsp:nvSpPr>
      <dsp:spPr>
        <a:xfrm>
          <a:off x="3055248" y="5292894"/>
          <a:ext cx="3297996" cy="13187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Электронные </a:t>
          </a:r>
          <a:endParaRPr lang="ru-RU" sz="3600" kern="1200" dirty="0"/>
        </a:p>
      </dsp:txBody>
      <dsp:txXfrm>
        <a:off x="3119622" y="5357268"/>
        <a:ext cx="3169248" cy="1189969"/>
      </dsp:txXfrm>
    </dsp:sp>
    <dsp:sp modelId="{8C7E3E01-49CB-480E-B60C-C812244F11AA}">
      <dsp:nvSpPr>
        <dsp:cNvPr id="0" name=""/>
        <dsp:cNvSpPr/>
      </dsp:nvSpPr>
      <dsp:spPr>
        <a:xfrm>
          <a:off x="2513131" y="1077843"/>
          <a:ext cx="5380440" cy="5380440"/>
        </a:xfrm>
        <a:custGeom>
          <a:avLst/>
          <a:gdLst/>
          <a:ahLst/>
          <a:cxnLst/>
          <a:rect l="0" t="0" r="0" b="0"/>
          <a:pathLst>
            <a:path>
              <a:moveTo>
                <a:pt x="539436" y="4306207"/>
              </a:moveTo>
              <a:arcTo wR="2690220" hR="2690220" stAng="8584842" swAng="55887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CDBC37-30CC-41D7-AD4D-42BA410F028B}">
      <dsp:nvSpPr>
        <dsp:cNvPr id="0" name=""/>
        <dsp:cNvSpPr/>
      </dsp:nvSpPr>
      <dsp:spPr>
        <a:xfrm>
          <a:off x="770091" y="3435969"/>
          <a:ext cx="3095801" cy="1574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Цифровые</a:t>
          </a:r>
          <a:endParaRPr lang="ru-RU" sz="3600" kern="1200" dirty="0"/>
        </a:p>
      </dsp:txBody>
      <dsp:txXfrm>
        <a:off x="846962" y="3512840"/>
        <a:ext cx="2942059" cy="1420966"/>
      </dsp:txXfrm>
    </dsp:sp>
    <dsp:sp modelId="{D75EF9A9-7E1C-44AE-9B7E-2AA133AD2FE4}">
      <dsp:nvSpPr>
        <dsp:cNvPr id="0" name=""/>
        <dsp:cNvSpPr/>
      </dsp:nvSpPr>
      <dsp:spPr>
        <a:xfrm>
          <a:off x="2123878" y="475073"/>
          <a:ext cx="5380440" cy="5380440"/>
        </a:xfrm>
        <a:custGeom>
          <a:avLst/>
          <a:gdLst/>
          <a:ahLst/>
          <a:cxnLst/>
          <a:rect l="0" t="0" r="0" b="0"/>
          <a:pathLst>
            <a:path>
              <a:moveTo>
                <a:pt x="13262" y="2957015"/>
              </a:moveTo>
              <a:arcTo wR="2690220" hR="2690220" stAng="10458509" swAng="48884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6A34F9-03C6-4A00-A1C6-753A31EB9770}">
      <dsp:nvSpPr>
        <dsp:cNvPr id="0" name=""/>
        <dsp:cNvSpPr/>
      </dsp:nvSpPr>
      <dsp:spPr>
        <a:xfrm>
          <a:off x="806537" y="1442470"/>
          <a:ext cx="3039153" cy="16036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Безналичные </a:t>
          </a:r>
          <a:endParaRPr lang="ru-RU" sz="3600" kern="1200" dirty="0"/>
        </a:p>
      </dsp:txBody>
      <dsp:txXfrm>
        <a:off x="884821" y="1520754"/>
        <a:ext cx="2882585" cy="1447083"/>
      </dsp:txXfrm>
    </dsp:sp>
    <dsp:sp modelId="{10F2D280-7693-4C97-B0C5-C05489877288}">
      <dsp:nvSpPr>
        <dsp:cNvPr id="0" name=""/>
        <dsp:cNvSpPr/>
      </dsp:nvSpPr>
      <dsp:spPr>
        <a:xfrm>
          <a:off x="2393682" y="274279"/>
          <a:ext cx="5380440" cy="5380440"/>
        </a:xfrm>
        <a:custGeom>
          <a:avLst/>
          <a:gdLst/>
          <a:ahLst/>
          <a:cxnLst/>
          <a:rect l="0" t="0" r="0" b="0"/>
          <a:pathLst>
            <a:path>
              <a:moveTo>
                <a:pt x="475297" y="1163327"/>
              </a:moveTo>
              <a:arcTo wR="2690220" hR="2690220" stAng="12874864" swAng="7408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1569FC51-29ED-DF40-A3A8-F8F635526D2A}" type="datetimeFigureOut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49761D3D-C6D0-9348-BFA9-3A54AC341C4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0025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F9ECF44E-D23C-B14B-AE06-6FAC3F5FF1D8}" type="datetimeFigureOut">
              <a:rPr lang="ru-RU" smtClean="0"/>
              <a:pPr/>
              <a:t>23.01.2020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54063" y="739775"/>
            <a:ext cx="52276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4F139739-2EAF-AD40-B8A2-B67B174A01B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1171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66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687" algn="l" defTabSz="4566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382" algn="l" defTabSz="4566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72" algn="l" defTabSz="4566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6765" algn="l" defTabSz="4566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3455" algn="l" defTabSz="4566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0147" algn="l" defTabSz="4566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6841" algn="l" defTabSz="4566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3531" algn="l" defTabSz="45668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PPT_makets-0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954"/>
            <a:ext cx="10688638" cy="7556392"/>
          </a:xfrm>
          <a:prstGeom prst="rect">
            <a:avLst/>
          </a:prstGeom>
        </p:spPr>
      </p:pic>
      <p:sp>
        <p:nvSpPr>
          <p:cNvPr id="5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1292667" y="2831076"/>
            <a:ext cx="8005105" cy="875695"/>
          </a:xfrm>
          <a:prstGeom prst="rect">
            <a:avLst/>
          </a:prstGeom>
        </p:spPr>
        <p:txBody>
          <a:bodyPr lIns="99282" tIns="49637" rIns="99282" bIns="49637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90" tIns="45595" rIns="91190" bIns="45595" rtlCol="0" anchor="ctr"/>
          <a:lstStyle/>
          <a:p>
            <a:pPr algn="ctr" defTabSz="496401"/>
            <a:endParaRPr lang="ru-RU" sz="2100" dirty="0">
              <a:solidFill>
                <a:prstClr val="white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  <p:sp>
        <p:nvSpPr>
          <p:cNvPr id="7" name="Ромб 6"/>
          <p:cNvSpPr/>
          <p:nvPr userDrawn="1"/>
        </p:nvSpPr>
        <p:spPr>
          <a:xfrm>
            <a:off x="4979253" y="3086101"/>
            <a:ext cx="2133600" cy="1514474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90" tIns="45595" rIns="91190" bIns="45595" rtlCol="0" anchor="ctr"/>
          <a:lstStyle/>
          <a:p>
            <a:pPr algn="ctr" defTabSz="496401"/>
            <a:endParaRPr lang="ru-RU" sz="2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928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PPT_makets-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55059" y="3016862"/>
            <a:ext cx="9085342" cy="1502066"/>
          </a:xfrm>
          <a:prstGeom prst="rect">
            <a:avLst/>
          </a:prstGeom>
        </p:spPr>
        <p:txBody>
          <a:bodyPr lIns="99440" tIns="49718" rIns="99440" bIns="49718" anchor="t"/>
          <a:lstStyle>
            <a:lvl1pPr algn="l">
              <a:defRPr sz="4000" b="1" cap="all">
                <a:solidFill>
                  <a:srgbClr val="4CAF90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7" tIns="45669" rIns="91337" bIns="45669" rtlCol="0" anchor="ctr"/>
          <a:lstStyle/>
          <a:p>
            <a:pPr algn="ctr"/>
            <a:endParaRPr lang="ru-RU" dirty="0"/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11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50" y="7009643"/>
            <a:ext cx="4692704" cy="402652"/>
          </a:xfrm>
          <a:prstGeom prst="rect">
            <a:avLst/>
          </a:prstGeom>
        </p:spPr>
        <p:txBody>
          <a:bodyPr vert="horz" lIns="99440" tIns="49718" rIns="99440" bIns="4971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/>
              <a:t>Список амбассадоров и рекомендации по взаимодействию с ними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440" tIns="49718" rIns="99440" bIns="4971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68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PPT_makets-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7" tIns="45669" rIns="91337" bIns="45669" rtlCol="0" anchor="ctr"/>
          <a:lstStyle/>
          <a:p>
            <a:pPr algn="ctr"/>
            <a:endParaRPr lang="ru-RU" dirty="0"/>
          </a:p>
        </p:txBody>
      </p:sp>
      <p:pic>
        <p:nvPicPr>
          <p:cNvPr id="5" name="Изображение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3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PPT_makets-0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954"/>
            <a:ext cx="10688638" cy="7556392"/>
          </a:xfrm>
          <a:prstGeom prst="rect">
            <a:avLst/>
          </a:prstGeom>
        </p:spPr>
      </p:pic>
      <p:sp>
        <p:nvSpPr>
          <p:cNvPr id="5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1292660" y="2831059"/>
            <a:ext cx="8005105" cy="87569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8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7" tIns="45669" rIns="91337" bIns="45669" rtlCol="0" anchor="ctr"/>
          <a:lstStyle/>
          <a:p>
            <a:pPr algn="ctr" defTabSz="450860"/>
            <a:endParaRPr lang="ru-RU" sz="1800" dirty="0">
              <a:solidFill>
                <a:prstClr val="white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  <p:sp>
        <p:nvSpPr>
          <p:cNvPr id="7" name="Ромб 6"/>
          <p:cNvSpPr/>
          <p:nvPr userDrawn="1"/>
        </p:nvSpPr>
        <p:spPr>
          <a:xfrm>
            <a:off x="4979253" y="3086101"/>
            <a:ext cx="2133600" cy="1514474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7" tIns="45669" rIns="91337" bIns="45669" rtlCol="0" anchor="ctr"/>
          <a:lstStyle/>
          <a:p>
            <a:pPr algn="ctr" defTabSz="450860"/>
            <a:endParaRPr lang="ru-RU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41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76"/>
            <a:ext cx="9619774" cy="87569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8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9003" y="1991371"/>
            <a:ext cx="6476177" cy="3924933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1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9" y="7009643"/>
            <a:ext cx="4591738" cy="402652"/>
          </a:xfrm>
          <a:prstGeom prst="rect">
            <a:avLst/>
          </a:prstGeom>
        </p:spPr>
        <p:txBody>
          <a:bodyPr vert="horz" lIns="99440" tIns="49718" rIns="99440" bIns="49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440" tIns="49718" rIns="99440" bIns="4971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3" y="1991371"/>
            <a:ext cx="3021674" cy="3924933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1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74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76"/>
            <a:ext cx="9619774" cy="87569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8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00312" y="1991370"/>
            <a:ext cx="2867025" cy="205676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1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9" y="7009643"/>
            <a:ext cx="4591738" cy="402652"/>
          </a:xfrm>
          <a:prstGeom prst="rect">
            <a:avLst/>
          </a:prstGeom>
        </p:spPr>
        <p:txBody>
          <a:bodyPr vert="horz" lIns="99440" tIns="49718" rIns="99440" bIns="49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440" tIns="49718" rIns="99440" bIns="4971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5" y="1991370"/>
            <a:ext cx="1684892" cy="205676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1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Содержимое 2"/>
          <p:cNvSpPr>
            <a:spLocks noGrp="1"/>
          </p:cNvSpPr>
          <p:nvPr>
            <p:ph idx="11"/>
          </p:nvPr>
        </p:nvSpPr>
        <p:spPr>
          <a:xfrm>
            <a:off x="7287192" y="1991370"/>
            <a:ext cx="2867025" cy="205676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1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idx="12"/>
          </p:nvPr>
        </p:nvSpPr>
        <p:spPr>
          <a:xfrm>
            <a:off x="5421314" y="1991370"/>
            <a:ext cx="1684892" cy="205676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1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Содержимое 2"/>
          <p:cNvSpPr>
            <a:spLocks noGrp="1"/>
          </p:cNvSpPr>
          <p:nvPr>
            <p:ph idx="13"/>
          </p:nvPr>
        </p:nvSpPr>
        <p:spPr>
          <a:xfrm>
            <a:off x="2400312" y="4277371"/>
            <a:ext cx="2867025" cy="205676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1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4" name="Содержимое 2"/>
          <p:cNvSpPr>
            <a:spLocks noGrp="1"/>
          </p:cNvSpPr>
          <p:nvPr>
            <p:ph idx="14"/>
          </p:nvPr>
        </p:nvSpPr>
        <p:spPr>
          <a:xfrm>
            <a:off x="534435" y="4277371"/>
            <a:ext cx="1684892" cy="205676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1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Содержимое 2"/>
          <p:cNvSpPr>
            <a:spLocks noGrp="1"/>
          </p:cNvSpPr>
          <p:nvPr>
            <p:ph idx="15"/>
          </p:nvPr>
        </p:nvSpPr>
        <p:spPr>
          <a:xfrm>
            <a:off x="7287192" y="4277371"/>
            <a:ext cx="2867025" cy="205676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1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6" name="Содержимое 2"/>
          <p:cNvSpPr>
            <a:spLocks noGrp="1"/>
          </p:cNvSpPr>
          <p:nvPr>
            <p:ph idx="16"/>
          </p:nvPr>
        </p:nvSpPr>
        <p:spPr>
          <a:xfrm>
            <a:off x="5421314" y="4277371"/>
            <a:ext cx="1684892" cy="205676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1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76"/>
            <a:ext cx="9619774" cy="87569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8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1991371"/>
            <a:ext cx="9619774" cy="3924933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1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9" y="7009643"/>
            <a:ext cx="4692704" cy="402652"/>
          </a:xfrm>
          <a:prstGeom prst="rect">
            <a:avLst/>
          </a:prstGeom>
        </p:spPr>
        <p:txBody>
          <a:bodyPr vert="horz" lIns="99440" tIns="49718" rIns="99440" bIns="49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440" tIns="49718" rIns="99440" bIns="4971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66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PPT_makets-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55059" y="3016862"/>
            <a:ext cx="9085342" cy="1502066"/>
          </a:xfrm>
          <a:prstGeom prst="rect">
            <a:avLst/>
          </a:prstGeom>
        </p:spPr>
        <p:txBody>
          <a:bodyPr lIns="99440" tIns="49718" rIns="99440" bIns="49718" anchor="t"/>
          <a:lstStyle>
            <a:lvl1pPr algn="l">
              <a:defRPr sz="3600" b="1" cap="all">
                <a:solidFill>
                  <a:srgbClr val="4CAF90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7" tIns="45669" rIns="91337" bIns="45669" rtlCol="0" anchor="ctr"/>
          <a:lstStyle/>
          <a:p>
            <a:pPr algn="ctr" defTabSz="450860"/>
            <a:endParaRPr lang="ru-RU" sz="1800" dirty="0">
              <a:solidFill>
                <a:prstClr val="white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729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9" y="7009643"/>
            <a:ext cx="4692704" cy="402652"/>
          </a:xfrm>
          <a:prstGeom prst="rect">
            <a:avLst/>
          </a:prstGeom>
        </p:spPr>
        <p:txBody>
          <a:bodyPr vert="horz" lIns="99440" tIns="49718" rIns="99440" bIns="49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440" tIns="49718" rIns="99440" bIns="4971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11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PPT_makets-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7" tIns="45669" rIns="91337" bIns="45669" rtlCol="0" anchor="ctr"/>
          <a:lstStyle/>
          <a:p>
            <a:pPr algn="ctr" defTabSz="450860"/>
            <a:endParaRPr lang="ru-RU" sz="1800" dirty="0">
              <a:solidFill>
                <a:prstClr val="white"/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21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93"/>
            <a:ext cx="9619774" cy="875695"/>
          </a:xfrm>
          <a:prstGeom prst="rect">
            <a:avLst/>
          </a:prstGeom>
        </p:spPr>
        <p:txBody>
          <a:bodyPr lIns="99282" tIns="49637" rIns="99282" bIns="49637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9019" y="1991388"/>
            <a:ext cx="6476177" cy="3924933"/>
          </a:xfrm>
          <a:prstGeom prst="rect">
            <a:avLst/>
          </a:prstGeom>
        </p:spPr>
        <p:txBody>
          <a:bodyPr lIns="99282" tIns="49637" rIns="99282" bIns="49637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9" y="7009643"/>
            <a:ext cx="4591738" cy="402652"/>
          </a:xfrm>
          <a:prstGeom prst="rect">
            <a:avLst/>
          </a:prstGeom>
        </p:spPr>
        <p:txBody>
          <a:bodyPr vert="horz" lIns="99282" tIns="49637" rIns="99282" bIns="49637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282" tIns="49637" rIns="99282" bIns="4963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3" y="1991388"/>
            <a:ext cx="3021674" cy="3924933"/>
          </a:xfrm>
          <a:prstGeom prst="rect">
            <a:avLst/>
          </a:prstGeom>
        </p:spPr>
        <p:txBody>
          <a:bodyPr lIns="99282" tIns="49637" rIns="99282" bIns="49637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95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097" y="1237717"/>
            <a:ext cx="8016479" cy="263299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6097" y="3972247"/>
            <a:ext cx="8016479" cy="182593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4871" indent="0" algn="ctr">
              <a:buNone/>
              <a:defRPr sz="2100"/>
            </a:lvl2pPr>
            <a:lvl3pPr marL="909772" indent="0" algn="ctr">
              <a:buNone/>
              <a:defRPr sz="1800"/>
            </a:lvl3pPr>
            <a:lvl4pPr marL="1364658" indent="0" algn="ctr">
              <a:buNone/>
              <a:defRPr sz="1600"/>
            </a:lvl4pPr>
            <a:lvl5pPr marL="1819548" indent="0" algn="ctr">
              <a:buNone/>
              <a:defRPr sz="1600"/>
            </a:lvl5pPr>
            <a:lvl6pPr marL="2274438" indent="0" algn="ctr">
              <a:buNone/>
              <a:defRPr sz="1600"/>
            </a:lvl6pPr>
            <a:lvl7pPr marL="2729325" indent="0" algn="ctr">
              <a:buNone/>
              <a:defRPr sz="1600"/>
            </a:lvl7pPr>
            <a:lvl8pPr marL="3184217" indent="0" algn="ctr">
              <a:buNone/>
              <a:defRPr sz="1600"/>
            </a:lvl8pPr>
            <a:lvl9pPr marL="3639104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C2F3-95DE-4F22-88C3-AE5894B189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9315-7DD5-45B4-ACCD-47C54C9E95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81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C2F3-95DE-4F22-88C3-AE5894B189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9315-7DD5-45B4-ACCD-47C54C9E95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595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276" y="1885521"/>
            <a:ext cx="9218950" cy="314593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276" y="5061218"/>
            <a:ext cx="9218950" cy="165437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48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097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46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195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744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293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84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391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C2F3-95DE-4F22-88C3-AE5894B189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9315-7DD5-45B4-ACCD-47C54C9E95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021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4847" y="2013263"/>
            <a:ext cx="4542671" cy="47985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1123" y="2013263"/>
            <a:ext cx="4542671" cy="47985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C2F3-95DE-4F22-88C3-AE5894B189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9315-7DD5-45B4-ACCD-47C54C9E95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348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236" y="402712"/>
            <a:ext cx="9218950" cy="146180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237" y="1853949"/>
            <a:ext cx="4521794" cy="9085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871" indent="0">
              <a:buNone/>
              <a:defRPr sz="2100" b="1"/>
            </a:lvl2pPr>
            <a:lvl3pPr marL="909772" indent="0">
              <a:buNone/>
              <a:defRPr sz="1800" b="1"/>
            </a:lvl3pPr>
            <a:lvl4pPr marL="1364658" indent="0">
              <a:buNone/>
              <a:defRPr sz="1600" b="1"/>
            </a:lvl4pPr>
            <a:lvl5pPr marL="1819548" indent="0">
              <a:buNone/>
              <a:defRPr sz="1600" b="1"/>
            </a:lvl5pPr>
            <a:lvl6pPr marL="2274438" indent="0">
              <a:buNone/>
              <a:defRPr sz="1600" b="1"/>
            </a:lvl6pPr>
            <a:lvl7pPr marL="2729325" indent="0">
              <a:buNone/>
              <a:defRPr sz="1600" b="1"/>
            </a:lvl7pPr>
            <a:lvl8pPr marL="3184217" indent="0">
              <a:buNone/>
              <a:defRPr sz="1600" b="1"/>
            </a:lvl8pPr>
            <a:lvl9pPr marL="363910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237" y="2762541"/>
            <a:ext cx="4521794" cy="4063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1174" y="1853949"/>
            <a:ext cx="4544063" cy="9085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871" indent="0">
              <a:buNone/>
              <a:defRPr sz="2100" b="1"/>
            </a:lvl2pPr>
            <a:lvl3pPr marL="909772" indent="0">
              <a:buNone/>
              <a:defRPr sz="1800" b="1"/>
            </a:lvl3pPr>
            <a:lvl4pPr marL="1364658" indent="0">
              <a:buNone/>
              <a:defRPr sz="1600" b="1"/>
            </a:lvl4pPr>
            <a:lvl5pPr marL="1819548" indent="0">
              <a:buNone/>
              <a:defRPr sz="1600" b="1"/>
            </a:lvl5pPr>
            <a:lvl6pPr marL="2274438" indent="0">
              <a:buNone/>
              <a:defRPr sz="1600" b="1"/>
            </a:lvl6pPr>
            <a:lvl7pPr marL="2729325" indent="0">
              <a:buNone/>
              <a:defRPr sz="1600" b="1"/>
            </a:lvl7pPr>
            <a:lvl8pPr marL="3184217" indent="0">
              <a:buNone/>
              <a:defRPr sz="1600" b="1"/>
            </a:lvl8pPr>
            <a:lvl9pPr marL="363910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1174" y="2762541"/>
            <a:ext cx="4544063" cy="4063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C2F3-95DE-4F22-88C3-AE5894B189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9315-7DD5-45B4-ACCD-47C54C9E95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409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C2F3-95DE-4F22-88C3-AE5894B189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9315-7DD5-45B4-ACCD-47C54C9E95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8043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C2F3-95DE-4F22-88C3-AE5894B189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9315-7DD5-45B4-ACCD-47C54C9E95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873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236" y="504190"/>
            <a:ext cx="3447364" cy="176466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4063" y="1088971"/>
            <a:ext cx="5411123" cy="5374525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236" y="2268857"/>
            <a:ext cx="3447364" cy="4203335"/>
          </a:xfrm>
        </p:spPr>
        <p:txBody>
          <a:bodyPr/>
          <a:lstStyle>
            <a:lvl1pPr marL="0" indent="0">
              <a:buNone/>
              <a:defRPr sz="1600"/>
            </a:lvl1pPr>
            <a:lvl2pPr marL="454871" indent="0">
              <a:buNone/>
              <a:defRPr sz="1400"/>
            </a:lvl2pPr>
            <a:lvl3pPr marL="909772" indent="0">
              <a:buNone/>
              <a:defRPr sz="1300"/>
            </a:lvl3pPr>
            <a:lvl4pPr marL="1364658" indent="0">
              <a:buNone/>
              <a:defRPr sz="1000"/>
            </a:lvl4pPr>
            <a:lvl5pPr marL="1819548" indent="0">
              <a:buNone/>
              <a:defRPr sz="1000"/>
            </a:lvl5pPr>
            <a:lvl6pPr marL="2274438" indent="0">
              <a:buNone/>
              <a:defRPr sz="1000"/>
            </a:lvl6pPr>
            <a:lvl7pPr marL="2729325" indent="0">
              <a:buNone/>
              <a:defRPr sz="1000"/>
            </a:lvl7pPr>
            <a:lvl8pPr marL="3184217" indent="0">
              <a:buNone/>
              <a:defRPr sz="1000"/>
            </a:lvl8pPr>
            <a:lvl9pPr marL="363910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C2F3-95DE-4F22-88C3-AE5894B189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9315-7DD5-45B4-ACCD-47C54C9E95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194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236" y="504190"/>
            <a:ext cx="3447364" cy="176466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4063" y="1088971"/>
            <a:ext cx="5411123" cy="5374525"/>
          </a:xfrm>
        </p:spPr>
        <p:txBody>
          <a:bodyPr/>
          <a:lstStyle>
            <a:lvl1pPr marL="0" indent="0">
              <a:buNone/>
              <a:defRPr sz="3200"/>
            </a:lvl1pPr>
            <a:lvl2pPr marL="454871" indent="0">
              <a:buNone/>
              <a:defRPr sz="2900"/>
            </a:lvl2pPr>
            <a:lvl3pPr marL="909772" indent="0">
              <a:buNone/>
              <a:defRPr sz="2400"/>
            </a:lvl3pPr>
            <a:lvl4pPr marL="1364658" indent="0">
              <a:buNone/>
              <a:defRPr sz="2100"/>
            </a:lvl4pPr>
            <a:lvl5pPr marL="1819548" indent="0">
              <a:buNone/>
              <a:defRPr sz="2100"/>
            </a:lvl5pPr>
            <a:lvl6pPr marL="2274438" indent="0">
              <a:buNone/>
              <a:defRPr sz="2100"/>
            </a:lvl6pPr>
            <a:lvl7pPr marL="2729325" indent="0">
              <a:buNone/>
              <a:defRPr sz="2100"/>
            </a:lvl7pPr>
            <a:lvl8pPr marL="3184217" indent="0">
              <a:buNone/>
              <a:defRPr sz="2100"/>
            </a:lvl8pPr>
            <a:lvl9pPr marL="3639104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236" y="2268857"/>
            <a:ext cx="3447364" cy="4203335"/>
          </a:xfrm>
        </p:spPr>
        <p:txBody>
          <a:bodyPr/>
          <a:lstStyle>
            <a:lvl1pPr marL="0" indent="0">
              <a:buNone/>
              <a:defRPr sz="1600"/>
            </a:lvl1pPr>
            <a:lvl2pPr marL="454871" indent="0">
              <a:buNone/>
              <a:defRPr sz="1400"/>
            </a:lvl2pPr>
            <a:lvl3pPr marL="909772" indent="0">
              <a:buNone/>
              <a:defRPr sz="1300"/>
            </a:lvl3pPr>
            <a:lvl4pPr marL="1364658" indent="0">
              <a:buNone/>
              <a:defRPr sz="1000"/>
            </a:lvl4pPr>
            <a:lvl5pPr marL="1819548" indent="0">
              <a:buNone/>
              <a:defRPr sz="1000"/>
            </a:lvl5pPr>
            <a:lvl6pPr marL="2274438" indent="0">
              <a:buNone/>
              <a:defRPr sz="1000"/>
            </a:lvl6pPr>
            <a:lvl7pPr marL="2729325" indent="0">
              <a:buNone/>
              <a:defRPr sz="1000"/>
            </a:lvl7pPr>
            <a:lvl8pPr marL="3184217" indent="0">
              <a:buNone/>
              <a:defRPr sz="1000"/>
            </a:lvl8pPr>
            <a:lvl9pPr marL="363910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C2F3-95DE-4F22-88C3-AE5894B189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9315-7DD5-45B4-ACCD-47C54C9E95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4512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C2F3-95DE-4F22-88C3-AE5894B189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9315-7DD5-45B4-ACCD-47C54C9E95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70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93"/>
            <a:ext cx="9619774" cy="875695"/>
          </a:xfrm>
          <a:prstGeom prst="rect">
            <a:avLst/>
          </a:prstGeom>
        </p:spPr>
        <p:txBody>
          <a:bodyPr lIns="99282" tIns="49637" rIns="99282" bIns="49637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00328" y="1991387"/>
            <a:ext cx="2867025" cy="2056765"/>
          </a:xfrm>
          <a:prstGeom prst="rect">
            <a:avLst/>
          </a:prstGeom>
        </p:spPr>
        <p:txBody>
          <a:bodyPr lIns="99282" tIns="49637" rIns="99282" bIns="49637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9" y="7009643"/>
            <a:ext cx="4591738" cy="402652"/>
          </a:xfrm>
          <a:prstGeom prst="rect">
            <a:avLst/>
          </a:prstGeom>
        </p:spPr>
        <p:txBody>
          <a:bodyPr vert="horz" lIns="99282" tIns="49637" rIns="99282" bIns="49637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282" tIns="49637" rIns="99282" bIns="4963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5" y="1991387"/>
            <a:ext cx="1684892" cy="2056765"/>
          </a:xfrm>
          <a:prstGeom prst="rect">
            <a:avLst/>
          </a:prstGeom>
        </p:spPr>
        <p:txBody>
          <a:bodyPr lIns="99282" tIns="49637" rIns="99282" bIns="49637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Содержимое 2"/>
          <p:cNvSpPr>
            <a:spLocks noGrp="1"/>
          </p:cNvSpPr>
          <p:nvPr>
            <p:ph idx="11"/>
          </p:nvPr>
        </p:nvSpPr>
        <p:spPr>
          <a:xfrm>
            <a:off x="7287210" y="1991387"/>
            <a:ext cx="2867025" cy="2056765"/>
          </a:xfrm>
          <a:prstGeom prst="rect">
            <a:avLst/>
          </a:prstGeom>
        </p:spPr>
        <p:txBody>
          <a:bodyPr lIns="99282" tIns="49637" rIns="99282" bIns="49637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idx="12"/>
          </p:nvPr>
        </p:nvSpPr>
        <p:spPr>
          <a:xfrm>
            <a:off x="5421314" y="1991387"/>
            <a:ext cx="1684892" cy="2056765"/>
          </a:xfrm>
          <a:prstGeom prst="rect">
            <a:avLst/>
          </a:prstGeom>
        </p:spPr>
        <p:txBody>
          <a:bodyPr lIns="99282" tIns="49637" rIns="99282" bIns="49637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Содержимое 2"/>
          <p:cNvSpPr>
            <a:spLocks noGrp="1"/>
          </p:cNvSpPr>
          <p:nvPr>
            <p:ph idx="13"/>
          </p:nvPr>
        </p:nvSpPr>
        <p:spPr>
          <a:xfrm>
            <a:off x="2400328" y="4277388"/>
            <a:ext cx="2867025" cy="2056765"/>
          </a:xfrm>
          <a:prstGeom prst="rect">
            <a:avLst/>
          </a:prstGeom>
        </p:spPr>
        <p:txBody>
          <a:bodyPr lIns="99282" tIns="49637" rIns="99282" bIns="49637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4" name="Содержимое 2"/>
          <p:cNvSpPr>
            <a:spLocks noGrp="1"/>
          </p:cNvSpPr>
          <p:nvPr>
            <p:ph idx="14"/>
          </p:nvPr>
        </p:nvSpPr>
        <p:spPr>
          <a:xfrm>
            <a:off x="534435" y="4277388"/>
            <a:ext cx="1684892" cy="2056765"/>
          </a:xfrm>
          <a:prstGeom prst="rect">
            <a:avLst/>
          </a:prstGeom>
        </p:spPr>
        <p:txBody>
          <a:bodyPr lIns="99282" tIns="49637" rIns="99282" bIns="49637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Содержимое 2"/>
          <p:cNvSpPr>
            <a:spLocks noGrp="1"/>
          </p:cNvSpPr>
          <p:nvPr>
            <p:ph idx="15"/>
          </p:nvPr>
        </p:nvSpPr>
        <p:spPr>
          <a:xfrm>
            <a:off x="7287210" y="4277388"/>
            <a:ext cx="2867025" cy="2056765"/>
          </a:xfrm>
          <a:prstGeom prst="rect">
            <a:avLst/>
          </a:prstGeom>
        </p:spPr>
        <p:txBody>
          <a:bodyPr lIns="99282" tIns="49637" rIns="99282" bIns="49637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6" name="Содержимое 2"/>
          <p:cNvSpPr>
            <a:spLocks noGrp="1"/>
          </p:cNvSpPr>
          <p:nvPr>
            <p:ph idx="16"/>
          </p:nvPr>
        </p:nvSpPr>
        <p:spPr>
          <a:xfrm>
            <a:off x="5421314" y="4277388"/>
            <a:ext cx="1684892" cy="2056765"/>
          </a:xfrm>
          <a:prstGeom prst="rect">
            <a:avLst/>
          </a:prstGeom>
        </p:spPr>
        <p:txBody>
          <a:bodyPr lIns="99282" tIns="49637" rIns="99282" bIns="49637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71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49058" y="402652"/>
            <a:ext cx="2304738" cy="64091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4893" y="402652"/>
            <a:ext cx="6780605" cy="64091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FC2F3-95DE-4F22-88C3-AE5894B189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9315-7DD5-45B4-ACCD-47C54C9E95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46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PPT_makets-0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954"/>
            <a:ext cx="10688638" cy="7556392"/>
          </a:xfrm>
          <a:prstGeom prst="rect">
            <a:avLst/>
          </a:prstGeom>
        </p:spPr>
      </p:pic>
      <p:sp>
        <p:nvSpPr>
          <p:cNvPr id="5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1292660" y="2831058"/>
            <a:ext cx="8005105" cy="87569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7" tIns="45669" rIns="91337" bIns="45669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  <p:sp>
        <p:nvSpPr>
          <p:cNvPr id="7" name="Ромб 6"/>
          <p:cNvSpPr/>
          <p:nvPr userDrawn="1"/>
        </p:nvSpPr>
        <p:spPr>
          <a:xfrm>
            <a:off x="4979253" y="3086101"/>
            <a:ext cx="2133600" cy="1514474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7" tIns="45669" rIns="91337" bIns="45669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230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75"/>
            <a:ext cx="9619774" cy="87569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9002" y="1991370"/>
            <a:ext cx="6476177" cy="3924933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9" y="7009643"/>
            <a:ext cx="4591738" cy="402652"/>
          </a:xfrm>
          <a:prstGeom prst="rect">
            <a:avLst/>
          </a:prstGeom>
        </p:spPr>
        <p:txBody>
          <a:bodyPr vert="horz" lIns="99440" tIns="49718" rIns="99440" bIns="4971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440" tIns="49718" rIns="99440" bIns="4971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3" y="1991370"/>
            <a:ext cx="3021674" cy="3924933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733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75"/>
            <a:ext cx="9619774" cy="87569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00310" y="1991369"/>
            <a:ext cx="2867025" cy="205676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9" y="7009643"/>
            <a:ext cx="4591738" cy="402652"/>
          </a:xfrm>
          <a:prstGeom prst="rect">
            <a:avLst/>
          </a:prstGeom>
        </p:spPr>
        <p:txBody>
          <a:bodyPr vert="horz" lIns="99440" tIns="49718" rIns="99440" bIns="4971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440" tIns="49718" rIns="99440" bIns="4971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5" y="1991369"/>
            <a:ext cx="1684892" cy="205676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Содержимое 2"/>
          <p:cNvSpPr>
            <a:spLocks noGrp="1"/>
          </p:cNvSpPr>
          <p:nvPr>
            <p:ph idx="11"/>
          </p:nvPr>
        </p:nvSpPr>
        <p:spPr>
          <a:xfrm>
            <a:off x="7287191" y="1991369"/>
            <a:ext cx="2867025" cy="205676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idx="12"/>
          </p:nvPr>
        </p:nvSpPr>
        <p:spPr>
          <a:xfrm>
            <a:off x="5421314" y="1991369"/>
            <a:ext cx="1684892" cy="205676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Содержимое 2"/>
          <p:cNvSpPr>
            <a:spLocks noGrp="1"/>
          </p:cNvSpPr>
          <p:nvPr>
            <p:ph idx="13"/>
          </p:nvPr>
        </p:nvSpPr>
        <p:spPr>
          <a:xfrm>
            <a:off x="2400310" y="4277370"/>
            <a:ext cx="2867025" cy="205676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4" name="Содержимое 2"/>
          <p:cNvSpPr>
            <a:spLocks noGrp="1"/>
          </p:cNvSpPr>
          <p:nvPr>
            <p:ph idx="14"/>
          </p:nvPr>
        </p:nvSpPr>
        <p:spPr>
          <a:xfrm>
            <a:off x="534435" y="4277370"/>
            <a:ext cx="1684892" cy="205676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Содержимое 2"/>
          <p:cNvSpPr>
            <a:spLocks noGrp="1"/>
          </p:cNvSpPr>
          <p:nvPr>
            <p:ph idx="15"/>
          </p:nvPr>
        </p:nvSpPr>
        <p:spPr>
          <a:xfrm>
            <a:off x="7287191" y="4277370"/>
            <a:ext cx="2867025" cy="205676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6" name="Содержимое 2"/>
          <p:cNvSpPr>
            <a:spLocks noGrp="1"/>
          </p:cNvSpPr>
          <p:nvPr>
            <p:ph idx="16"/>
          </p:nvPr>
        </p:nvSpPr>
        <p:spPr>
          <a:xfrm>
            <a:off x="5421314" y="4277370"/>
            <a:ext cx="1684892" cy="205676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500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75"/>
            <a:ext cx="9619774" cy="87569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1991370"/>
            <a:ext cx="9619774" cy="3924933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9" y="7009643"/>
            <a:ext cx="4692704" cy="402652"/>
          </a:xfrm>
          <a:prstGeom prst="rect">
            <a:avLst/>
          </a:prstGeom>
        </p:spPr>
        <p:txBody>
          <a:bodyPr vert="horz" lIns="99440" tIns="49718" rIns="99440" bIns="4971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440" tIns="49718" rIns="99440" bIns="4971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443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PPT_makets-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55059" y="3016862"/>
            <a:ext cx="9085342" cy="1502066"/>
          </a:xfrm>
          <a:prstGeom prst="rect">
            <a:avLst/>
          </a:prstGeom>
        </p:spPr>
        <p:txBody>
          <a:bodyPr lIns="99440" tIns="49718" rIns="99440" bIns="49718" anchor="t"/>
          <a:lstStyle>
            <a:lvl1pPr algn="l">
              <a:defRPr sz="4000" b="1" cap="all">
                <a:solidFill>
                  <a:srgbClr val="4CAF90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7" tIns="45669" rIns="91337" bIns="45669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078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9" y="7009643"/>
            <a:ext cx="4692704" cy="402652"/>
          </a:xfrm>
          <a:prstGeom prst="rect">
            <a:avLst/>
          </a:prstGeom>
        </p:spPr>
        <p:txBody>
          <a:bodyPr vert="horz" lIns="99440" tIns="49718" rIns="99440" bIns="4971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440" tIns="49718" rIns="99440" bIns="4971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044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PPT_makets-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7" tIns="45669" rIns="91337" bIns="45669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729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PPT_makets-0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954"/>
            <a:ext cx="10688638" cy="7556392"/>
          </a:xfrm>
          <a:prstGeom prst="rect">
            <a:avLst/>
          </a:prstGeom>
        </p:spPr>
      </p:pic>
      <p:sp>
        <p:nvSpPr>
          <p:cNvPr id="5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1292660" y="2831058"/>
            <a:ext cx="8005105" cy="87569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7" tIns="45669" rIns="91337" bIns="45669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  <p:sp>
        <p:nvSpPr>
          <p:cNvPr id="7" name="Ромб 6"/>
          <p:cNvSpPr/>
          <p:nvPr userDrawn="1"/>
        </p:nvSpPr>
        <p:spPr>
          <a:xfrm>
            <a:off x="4979253" y="3086101"/>
            <a:ext cx="2133600" cy="1514474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7" tIns="45669" rIns="91337" bIns="45669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52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75"/>
            <a:ext cx="9619774" cy="87569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9002" y="1991370"/>
            <a:ext cx="6476177" cy="3924933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9" y="7009643"/>
            <a:ext cx="4591738" cy="402652"/>
          </a:xfrm>
          <a:prstGeom prst="rect">
            <a:avLst/>
          </a:prstGeom>
        </p:spPr>
        <p:txBody>
          <a:bodyPr vert="horz" lIns="99440" tIns="49718" rIns="99440" bIns="4971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440" tIns="49718" rIns="99440" bIns="4971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3" y="1991370"/>
            <a:ext cx="3021674" cy="3924933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16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93"/>
            <a:ext cx="9619774" cy="875695"/>
          </a:xfrm>
          <a:prstGeom prst="rect">
            <a:avLst/>
          </a:prstGeom>
        </p:spPr>
        <p:txBody>
          <a:bodyPr lIns="99282" tIns="49637" rIns="99282" bIns="49637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1991388"/>
            <a:ext cx="9619774" cy="3924933"/>
          </a:xfrm>
          <a:prstGeom prst="rect">
            <a:avLst/>
          </a:prstGeom>
        </p:spPr>
        <p:txBody>
          <a:bodyPr lIns="99282" tIns="49637" rIns="99282" bIns="49637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50" y="7009643"/>
            <a:ext cx="4692704" cy="402652"/>
          </a:xfrm>
          <a:prstGeom prst="rect">
            <a:avLst/>
          </a:prstGeom>
        </p:spPr>
        <p:txBody>
          <a:bodyPr vert="horz" lIns="99282" tIns="49637" rIns="99282" bIns="49637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282" tIns="49637" rIns="99282" bIns="4963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801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75"/>
            <a:ext cx="9619774" cy="87569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00310" y="1991369"/>
            <a:ext cx="2867025" cy="205676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9" y="7009643"/>
            <a:ext cx="4591738" cy="402652"/>
          </a:xfrm>
          <a:prstGeom prst="rect">
            <a:avLst/>
          </a:prstGeom>
        </p:spPr>
        <p:txBody>
          <a:bodyPr vert="horz" lIns="99440" tIns="49718" rIns="99440" bIns="4971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440" tIns="49718" rIns="99440" bIns="4971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5" y="1991369"/>
            <a:ext cx="1684892" cy="205676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Содержимое 2"/>
          <p:cNvSpPr>
            <a:spLocks noGrp="1"/>
          </p:cNvSpPr>
          <p:nvPr>
            <p:ph idx="11"/>
          </p:nvPr>
        </p:nvSpPr>
        <p:spPr>
          <a:xfrm>
            <a:off x="7287191" y="1991369"/>
            <a:ext cx="2867025" cy="205676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idx="12"/>
          </p:nvPr>
        </p:nvSpPr>
        <p:spPr>
          <a:xfrm>
            <a:off x="5421314" y="1991369"/>
            <a:ext cx="1684892" cy="205676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Содержимое 2"/>
          <p:cNvSpPr>
            <a:spLocks noGrp="1"/>
          </p:cNvSpPr>
          <p:nvPr>
            <p:ph idx="13"/>
          </p:nvPr>
        </p:nvSpPr>
        <p:spPr>
          <a:xfrm>
            <a:off x="2400310" y="4277370"/>
            <a:ext cx="2867025" cy="205676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4" name="Содержимое 2"/>
          <p:cNvSpPr>
            <a:spLocks noGrp="1"/>
          </p:cNvSpPr>
          <p:nvPr>
            <p:ph idx="14"/>
          </p:nvPr>
        </p:nvSpPr>
        <p:spPr>
          <a:xfrm>
            <a:off x="534435" y="4277370"/>
            <a:ext cx="1684892" cy="205676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Содержимое 2"/>
          <p:cNvSpPr>
            <a:spLocks noGrp="1"/>
          </p:cNvSpPr>
          <p:nvPr>
            <p:ph idx="15"/>
          </p:nvPr>
        </p:nvSpPr>
        <p:spPr>
          <a:xfrm>
            <a:off x="7287191" y="4277370"/>
            <a:ext cx="2867025" cy="205676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6" name="Содержимое 2"/>
          <p:cNvSpPr>
            <a:spLocks noGrp="1"/>
          </p:cNvSpPr>
          <p:nvPr>
            <p:ph idx="16"/>
          </p:nvPr>
        </p:nvSpPr>
        <p:spPr>
          <a:xfrm>
            <a:off x="5421314" y="4277370"/>
            <a:ext cx="1684892" cy="205676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708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75"/>
            <a:ext cx="9619774" cy="87569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1991370"/>
            <a:ext cx="9619774" cy="3924933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9" y="7009643"/>
            <a:ext cx="4692704" cy="402652"/>
          </a:xfrm>
          <a:prstGeom prst="rect">
            <a:avLst/>
          </a:prstGeom>
        </p:spPr>
        <p:txBody>
          <a:bodyPr vert="horz" lIns="99440" tIns="49718" rIns="99440" bIns="4971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440" tIns="49718" rIns="99440" bIns="4971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651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PPT_makets-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55059" y="3016862"/>
            <a:ext cx="9085342" cy="1502066"/>
          </a:xfrm>
          <a:prstGeom prst="rect">
            <a:avLst/>
          </a:prstGeom>
        </p:spPr>
        <p:txBody>
          <a:bodyPr lIns="99440" tIns="49718" rIns="99440" bIns="49718" anchor="t"/>
          <a:lstStyle>
            <a:lvl1pPr algn="l">
              <a:defRPr sz="4000" b="1" cap="all">
                <a:solidFill>
                  <a:srgbClr val="4CAF90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7" tIns="45669" rIns="91337" bIns="45669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978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9" y="7009643"/>
            <a:ext cx="4692704" cy="402652"/>
          </a:xfrm>
          <a:prstGeom prst="rect">
            <a:avLst/>
          </a:prstGeom>
        </p:spPr>
        <p:txBody>
          <a:bodyPr vert="horz" lIns="99440" tIns="49718" rIns="99440" bIns="4971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440" tIns="49718" rIns="99440" bIns="4971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165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PPT_makets-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7" tIns="45669" rIns="91337" bIns="45669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226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PPT_makets-0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954"/>
            <a:ext cx="10688638" cy="7556392"/>
          </a:xfrm>
          <a:prstGeom prst="rect">
            <a:avLst/>
          </a:prstGeom>
        </p:spPr>
      </p:pic>
      <p:sp>
        <p:nvSpPr>
          <p:cNvPr id="5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1292660" y="2831058"/>
            <a:ext cx="8005105" cy="87569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7" tIns="45669" rIns="91337" bIns="45669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  <p:sp>
        <p:nvSpPr>
          <p:cNvPr id="7" name="Ромб 6"/>
          <p:cNvSpPr/>
          <p:nvPr userDrawn="1"/>
        </p:nvSpPr>
        <p:spPr>
          <a:xfrm>
            <a:off x="4979253" y="3086101"/>
            <a:ext cx="2133600" cy="1514474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7" tIns="45669" rIns="91337" bIns="45669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938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75"/>
            <a:ext cx="9619774" cy="87569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9002" y="1991370"/>
            <a:ext cx="6476177" cy="3924933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9" y="7009643"/>
            <a:ext cx="4591738" cy="402652"/>
          </a:xfrm>
          <a:prstGeom prst="rect">
            <a:avLst/>
          </a:prstGeom>
        </p:spPr>
        <p:txBody>
          <a:bodyPr vert="horz" lIns="99440" tIns="49718" rIns="99440" bIns="4971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440" tIns="49718" rIns="99440" bIns="4971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3" y="1991370"/>
            <a:ext cx="3021674" cy="3924933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591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75"/>
            <a:ext cx="9619774" cy="87569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00310" y="1991369"/>
            <a:ext cx="2867025" cy="205676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9" y="7009643"/>
            <a:ext cx="4591738" cy="402652"/>
          </a:xfrm>
          <a:prstGeom prst="rect">
            <a:avLst/>
          </a:prstGeom>
        </p:spPr>
        <p:txBody>
          <a:bodyPr vert="horz" lIns="99440" tIns="49718" rIns="99440" bIns="4971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440" tIns="49718" rIns="99440" bIns="4971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5" y="1991369"/>
            <a:ext cx="1684892" cy="205676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Содержимое 2"/>
          <p:cNvSpPr>
            <a:spLocks noGrp="1"/>
          </p:cNvSpPr>
          <p:nvPr>
            <p:ph idx="11"/>
          </p:nvPr>
        </p:nvSpPr>
        <p:spPr>
          <a:xfrm>
            <a:off x="7287191" y="1991369"/>
            <a:ext cx="2867025" cy="205676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idx="12"/>
          </p:nvPr>
        </p:nvSpPr>
        <p:spPr>
          <a:xfrm>
            <a:off x="5421314" y="1991369"/>
            <a:ext cx="1684892" cy="205676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Содержимое 2"/>
          <p:cNvSpPr>
            <a:spLocks noGrp="1"/>
          </p:cNvSpPr>
          <p:nvPr>
            <p:ph idx="13"/>
          </p:nvPr>
        </p:nvSpPr>
        <p:spPr>
          <a:xfrm>
            <a:off x="2400310" y="4277370"/>
            <a:ext cx="2867025" cy="205676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4" name="Содержимое 2"/>
          <p:cNvSpPr>
            <a:spLocks noGrp="1"/>
          </p:cNvSpPr>
          <p:nvPr>
            <p:ph idx="14"/>
          </p:nvPr>
        </p:nvSpPr>
        <p:spPr>
          <a:xfrm>
            <a:off x="534435" y="4277370"/>
            <a:ext cx="1684892" cy="205676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Содержимое 2"/>
          <p:cNvSpPr>
            <a:spLocks noGrp="1"/>
          </p:cNvSpPr>
          <p:nvPr>
            <p:ph idx="15"/>
          </p:nvPr>
        </p:nvSpPr>
        <p:spPr>
          <a:xfrm>
            <a:off x="7287191" y="4277370"/>
            <a:ext cx="2867025" cy="205676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6" name="Содержимое 2"/>
          <p:cNvSpPr>
            <a:spLocks noGrp="1"/>
          </p:cNvSpPr>
          <p:nvPr>
            <p:ph idx="16"/>
          </p:nvPr>
        </p:nvSpPr>
        <p:spPr>
          <a:xfrm>
            <a:off x="5421314" y="4277370"/>
            <a:ext cx="1684892" cy="205676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878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75"/>
            <a:ext cx="9619774" cy="87569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1991370"/>
            <a:ext cx="9619774" cy="3924933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9" y="7009643"/>
            <a:ext cx="4692704" cy="402652"/>
          </a:xfrm>
          <a:prstGeom prst="rect">
            <a:avLst/>
          </a:prstGeom>
        </p:spPr>
        <p:txBody>
          <a:bodyPr vert="horz" lIns="99440" tIns="49718" rIns="99440" bIns="4971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440" tIns="49718" rIns="99440" bIns="4971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67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PPT_makets-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55059" y="3016862"/>
            <a:ext cx="9085342" cy="1502066"/>
          </a:xfrm>
          <a:prstGeom prst="rect">
            <a:avLst/>
          </a:prstGeom>
        </p:spPr>
        <p:txBody>
          <a:bodyPr lIns="99440" tIns="49718" rIns="99440" bIns="49718" anchor="t"/>
          <a:lstStyle>
            <a:lvl1pPr algn="l">
              <a:defRPr sz="4000" b="1" cap="all">
                <a:solidFill>
                  <a:srgbClr val="4CAF90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7" tIns="45669" rIns="91337" bIns="45669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98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PPT_makets-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55059" y="3016862"/>
            <a:ext cx="9085342" cy="1502066"/>
          </a:xfrm>
          <a:prstGeom prst="rect">
            <a:avLst/>
          </a:prstGeom>
        </p:spPr>
        <p:txBody>
          <a:bodyPr lIns="99282" tIns="49637" rIns="99282" bIns="49637" anchor="t"/>
          <a:lstStyle>
            <a:lvl1pPr algn="l">
              <a:defRPr sz="4000" b="1" cap="all">
                <a:solidFill>
                  <a:srgbClr val="4CAF90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90" tIns="45595" rIns="91190" bIns="45595" rtlCol="0" anchor="ctr"/>
          <a:lstStyle/>
          <a:p>
            <a:pPr algn="ctr" defTabSz="496401"/>
            <a:endParaRPr lang="ru-RU" sz="2100" dirty="0">
              <a:solidFill>
                <a:prstClr val="white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612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9" y="7009643"/>
            <a:ext cx="4692704" cy="402652"/>
          </a:xfrm>
          <a:prstGeom prst="rect">
            <a:avLst/>
          </a:prstGeom>
        </p:spPr>
        <p:txBody>
          <a:bodyPr vert="horz" lIns="99440" tIns="49718" rIns="99440" bIns="4971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440" tIns="49718" rIns="99440" bIns="4971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825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PPT_makets-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7" tIns="45669" rIns="91337" bIns="45669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253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PPT_makets-0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954"/>
            <a:ext cx="10688638" cy="7556392"/>
          </a:xfrm>
          <a:prstGeom prst="rect">
            <a:avLst/>
          </a:prstGeom>
        </p:spPr>
      </p:pic>
      <p:sp>
        <p:nvSpPr>
          <p:cNvPr id="5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1292660" y="2831058"/>
            <a:ext cx="8005105" cy="87569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7" tIns="45669" rIns="91337" bIns="45669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  <p:sp>
        <p:nvSpPr>
          <p:cNvPr id="7" name="Ромб 6"/>
          <p:cNvSpPr/>
          <p:nvPr userDrawn="1"/>
        </p:nvSpPr>
        <p:spPr>
          <a:xfrm>
            <a:off x="4979253" y="3086101"/>
            <a:ext cx="2133600" cy="1514474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7" tIns="45669" rIns="91337" bIns="45669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6773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75"/>
            <a:ext cx="9619774" cy="87569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9002" y="1991370"/>
            <a:ext cx="6476177" cy="3924933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9" y="7009643"/>
            <a:ext cx="4591738" cy="402652"/>
          </a:xfrm>
          <a:prstGeom prst="rect">
            <a:avLst/>
          </a:prstGeom>
        </p:spPr>
        <p:txBody>
          <a:bodyPr vert="horz" lIns="99440" tIns="49718" rIns="99440" bIns="4971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440" tIns="49718" rIns="99440" bIns="4971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3" y="1991370"/>
            <a:ext cx="3021674" cy="3924933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635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75"/>
            <a:ext cx="9619774" cy="87569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00310" y="1991369"/>
            <a:ext cx="2867025" cy="205676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9" y="7009643"/>
            <a:ext cx="4591738" cy="402652"/>
          </a:xfrm>
          <a:prstGeom prst="rect">
            <a:avLst/>
          </a:prstGeom>
        </p:spPr>
        <p:txBody>
          <a:bodyPr vert="horz" lIns="99440" tIns="49718" rIns="99440" bIns="4971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440" tIns="49718" rIns="99440" bIns="4971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5" y="1991369"/>
            <a:ext cx="1684892" cy="205676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Содержимое 2"/>
          <p:cNvSpPr>
            <a:spLocks noGrp="1"/>
          </p:cNvSpPr>
          <p:nvPr>
            <p:ph idx="11"/>
          </p:nvPr>
        </p:nvSpPr>
        <p:spPr>
          <a:xfrm>
            <a:off x="7287191" y="1991369"/>
            <a:ext cx="2867025" cy="205676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idx="12"/>
          </p:nvPr>
        </p:nvSpPr>
        <p:spPr>
          <a:xfrm>
            <a:off x="5421314" y="1991369"/>
            <a:ext cx="1684892" cy="205676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Содержимое 2"/>
          <p:cNvSpPr>
            <a:spLocks noGrp="1"/>
          </p:cNvSpPr>
          <p:nvPr>
            <p:ph idx="13"/>
          </p:nvPr>
        </p:nvSpPr>
        <p:spPr>
          <a:xfrm>
            <a:off x="2400310" y="4277370"/>
            <a:ext cx="2867025" cy="205676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4" name="Содержимое 2"/>
          <p:cNvSpPr>
            <a:spLocks noGrp="1"/>
          </p:cNvSpPr>
          <p:nvPr>
            <p:ph idx="14"/>
          </p:nvPr>
        </p:nvSpPr>
        <p:spPr>
          <a:xfrm>
            <a:off x="534435" y="4277370"/>
            <a:ext cx="1684892" cy="205676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Содержимое 2"/>
          <p:cNvSpPr>
            <a:spLocks noGrp="1"/>
          </p:cNvSpPr>
          <p:nvPr>
            <p:ph idx="15"/>
          </p:nvPr>
        </p:nvSpPr>
        <p:spPr>
          <a:xfrm>
            <a:off x="7287191" y="4277370"/>
            <a:ext cx="2867025" cy="205676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6" name="Содержимое 2"/>
          <p:cNvSpPr>
            <a:spLocks noGrp="1"/>
          </p:cNvSpPr>
          <p:nvPr>
            <p:ph idx="16"/>
          </p:nvPr>
        </p:nvSpPr>
        <p:spPr>
          <a:xfrm>
            <a:off x="5421314" y="4277370"/>
            <a:ext cx="1684892" cy="205676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482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75"/>
            <a:ext cx="9619774" cy="87569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1991370"/>
            <a:ext cx="9619774" cy="3924933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9" y="7009643"/>
            <a:ext cx="4692704" cy="402652"/>
          </a:xfrm>
          <a:prstGeom prst="rect">
            <a:avLst/>
          </a:prstGeom>
        </p:spPr>
        <p:txBody>
          <a:bodyPr vert="horz" lIns="99440" tIns="49718" rIns="99440" bIns="4971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440" tIns="49718" rIns="99440" bIns="4971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607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PPT_makets-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55059" y="3016862"/>
            <a:ext cx="9085342" cy="1502066"/>
          </a:xfrm>
          <a:prstGeom prst="rect">
            <a:avLst/>
          </a:prstGeom>
        </p:spPr>
        <p:txBody>
          <a:bodyPr lIns="99440" tIns="49718" rIns="99440" bIns="49718" anchor="t"/>
          <a:lstStyle>
            <a:lvl1pPr algn="l">
              <a:defRPr sz="4000" b="1" cap="all">
                <a:solidFill>
                  <a:srgbClr val="4CAF90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7" tIns="45669" rIns="91337" bIns="45669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855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9" y="7009643"/>
            <a:ext cx="4692704" cy="402652"/>
          </a:xfrm>
          <a:prstGeom prst="rect">
            <a:avLst/>
          </a:prstGeom>
        </p:spPr>
        <p:txBody>
          <a:bodyPr vert="horz" lIns="99440" tIns="49718" rIns="99440" bIns="4971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440" tIns="49718" rIns="99440" bIns="4971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776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PPT_makets-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7" tIns="45669" rIns="91337" bIns="45669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292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PPT_makets-0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954"/>
            <a:ext cx="10688638" cy="7556392"/>
          </a:xfrm>
          <a:prstGeom prst="rect">
            <a:avLst/>
          </a:prstGeom>
        </p:spPr>
      </p:pic>
      <p:sp>
        <p:nvSpPr>
          <p:cNvPr id="5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1292674" y="2831119"/>
            <a:ext cx="8005105" cy="875695"/>
          </a:xfrm>
          <a:prstGeom prst="rect">
            <a:avLst/>
          </a:prstGeom>
        </p:spPr>
        <p:txBody>
          <a:bodyPr lIns="98893" tIns="49438" rIns="98893" bIns="49438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826" tIns="45412" rIns="90826" bIns="45412" rtlCol="0" anchor="ctr"/>
          <a:lstStyle/>
          <a:p>
            <a:pPr algn="ctr" defTabSz="494443"/>
            <a:endParaRPr lang="ru-RU" sz="2100" dirty="0">
              <a:solidFill>
                <a:prstClr val="white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  <p:sp>
        <p:nvSpPr>
          <p:cNvPr id="7" name="Ромб 6"/>
          <p:cNvSpPr/>
          <p:nvPr userDrawn="1"/>
        </p:nvSpPr>
        <p:spPr>
          <a:xfrm>
            <a:off x="4979253" y="3086101"/>
            <a:ext cx="2133600" cy="1514474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826" tIns="45412" rIns="90826" bIns="45412" rtlCol="0" anchor="ctr"/>
          <a:lstStyle/>
          <a:p>
            <a:pPr algn="ctr" defTabSz="494443"/>
            <a:endParaRPr lang="ru-RU" sz="2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78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50" y="7009643"/>
            <a:ext cx="4692704" cy="402652"/>
          </a:xfrm>
          <a:prstGeom prst="rect">
            <a:avLst/>
          </a:prstGeom>
        </p:spPr>
        <p:txBody>
          <a:bodyPr vert="horz" lIns="99282" tIns="49637" rIns="99282" bIns="49637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282" tIns="49637" rIns="99282" bIns="4963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515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736"/>
            <a:ext cx="9619774" cy="875695"/>
          </a:xfrm>
          <a:prstGeom prst="rect">
            <a:avLst/>
          </a:prstGeom>
        </p:spPr>
        <p:txBody>
          <a:bodyPr lIns="98893" tIns="49438" rIns="98893" bIns="49438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9054" y="1991431"/>
            <a:ext cx="6476177" cy="3924933"/>
          </a:xfrm>
          <a:prstGeom prst="rect">
            <a:avLst/>
          </a:prstGeom>
        </p:spPr>
        <p:txBody>
          <a:bodyPr lIns="98893" tIns="49438" rIns="98893" bIns="4943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9" y="7009643"/>
            <a:ext cx="4591738" cy="402652"/>
          </a:xfrm>
          <a:prstGeom prst="rect">
            <a:avLst/>
          </a:prstGeom>
        </p:spPr>
        <p:txBody>
          <a:bodyPr vert="horz" lIns="98893" tIns="49438" rIns="98893" bIns="4943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8893" tIns="49438" rIns="98893" bIns="4943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3" y="1991431"/>
            <a:ext cx="3021674" cy="3924933"/>
          </a:xfrm>
          <a:prstGeom prst="rect">
            <a:avLst/>
          </a:prstGeom>
        </p:spPr>
        <p:txBody>
          <a:bodyPr lIns="98893" tIns="49438" rIns="98893" bIns="4943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469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736"/>
            <a:ext cx="9619774" cy="875695"/>
          </a:xfrm>
          <a:prstGeom prst="rect">
            <a:avLst/>
          </a:prstGeom>
        </p:spPr>
        <p:txBody>
          <a:bodyPr lIns="98893" tIns="49438" rIns="98893" bIns="49438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00374" y="1991430"/>
            <a:ext cx="2867025" cy="2056765"/>
          </a:xfrm>
          <a:prstGeom prst="rect">
            <a:avLst/>
          </a:prstGeom>
        </p:spPr>
        <p:txBody>
          <a:bodyPr lIns="98893" tIns="49438" rIns="98893" bIns="4943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9" y="7009643"/>
            <a:ext cx="4591738" cy="402652"/>
          </a:xfrm>
          <a:prstGeom prst="rect">
            <a:avLst/>
          </a:prstGeom>
        </p:spPr>
        <p:txBody>
          <a:bodyPr vert="horz" lIns="98893" tIns="49438" rIns="98893" bIns="4943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8893" tIns="49438" rIns="98893" bIns="4943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5" y="1991430"/>
            <a:ext cx="1684892" cy="2056765"/>
          </a:xfrm>
          <a:prstGeom prst="rect">
            <a:avLst/>
          </a:prstGeom>
        </p:spPr>
        <p:txBody>
          <a:bodyPr lIns="98893" tIns="49438" rIns="98893" bIns="4943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Содержимое 2"/>
          <p:cNvSpPr>
            <a:spLocks noGrp="1"/>
          </p:cNvSpPr>
          <p:nvPr>
            <p:ph idx="11"/>
          </p:nvPr>
        </p:nvSpPr>
        <p:spPr>
          <a:xfrm>
            <a:off x="7287253" y="1991430"/>
            <a:ext cx="2867025" cy="2056765"/>
          </a:xfrm>
          <a:prstGeom prst="rect">
            <a:avLst/>
          </a:prstGeom>
        </p:spPr>
        <p:txBody>
          <a:bodyPr lIns="98893" tIns="49438" rIns="98893" bIns="4943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idx="12"/>
          </p:nvPr>
        </p:nvSpPr>
        <p:spPr>
          <a:xfrm>
            <a:off x="5421314" y="1991430"/>
            <a:ext cx="1684892" cy="2056765"/>
          </a:xfrm>
          <a:prstGeom prst="rect">
            <a:avLst/>
          </a:prstGeom>
        </p:spPr>
        <p:txBody>
          <a:bodyPr lIns="98893" tIns="49438" rIns="98893" bIns="4943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Содержимое 2"/>
          <p:cNvSpPr>
            <a:spLocks noGrp="1"/>
          </p:cNvSpPr>
          <p:nvPr>
            <p:ph idx="13"/>
          </p:nvPr>
        </p:nvSpPr>
        <p:spPr>
          <a:xfrm>
            <a:off x="2400374" y="4277431"/>
            <a:ext cx="2867025" cy="2056765"/>
          </a:xfrm>
          <a:prstGeom prst="rect">
            <a:avLst/>
          </a:prstGeom>
        </p:spPr>
        <p:txBody>
          <a:bodyPr lIns="98893" tIns="49438" rIns="98893" bIns="4943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4" name="Содержимое 2"/>
          <p:cNvSpPr>
            <a:spLocks noGrp="1"/>
          </p:cNvSpPr>
          <p:nvPr>
            <p:ph idx="14"/>
          </p:nvPr>
        </p:nvSpPr>
        <p:spPr>
          <a:xfrm>
            <a:off x="534435" y="4277431"/>
            <a:ext cx="1684892" cy="2056765"/>
          </a:xfrm>
          <a:prstGeom prst="rect">
            <a:avLst/>
          </a:prstGeom>
        </p:spPr>
        <p:txBody>
          <a:bodyPr lIns="98893" tIns="49438" rIns="98893" bIns="4943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Содержимое 2"/>
          <p:cNvSpPr>
            <a:spLocks noGrp="1"/>
          </p:cNvSpPr>
          <p:nvPr>
            <p:ph idx="15"/>
          </p:nvPr>
        </p:nvSpPr>
        <p:spPr>
          <a:xfrm>
            <a:off x="7287253" y="4277431"/>
            <a:ext cx="2867025" cy="2056765"/>
          </a:xfrm>
          <a:prstGeom prst="rect">
            <a:avLst/>
          </a:prstGeom>
        </p:spPr>
        <p:txBody>
          <a:bodyPr lIns="98893" tIns="49438" rIns="98893" bIns="4943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6" name="Содержимое 2"/>
          <p:cNvSpPr>
            <a:spLocks noGrp="1"/>
          </p:cNvSpPr>
          <p:nvPr>
            <p:ph idx="16"/>
          </p:nvPr>
        </p:nvSpPr>
        <p:spPr>
          <a:xfrm>
            <a:off x="5421314" y="4277431"/>
            <a:ext cx="1684892" cy="2056765"/>
          </a:xfrm>
          <a:prstGeom prst="rect">
            <a:avLst/>
          </a:prstGeom>
        </p:spPr>
        <p:txBody>
          <a:bodyPr lIns="98893" tIns="49438" rIns="98893" bIns="4943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750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736"/>
            <a:ext cx="9619774" cy="875695"/>
          </a:xfrm>
          <a:prstGeom prst="rect">
            <a:avLst/>
          </a:prstGeom>
        </p:spPr>
        <p:txBody>
          <a:bodyPr lIns="98893" tIns="49438" rIns="98893" bIns="49438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1991431"/>
            <a:ext cx="9619774" cy="3924933"/>
          </a:xfrm>
          <a:prstGeom prst="rect">
            <a:avLst/>
          </a:prstGeom>
        </p:spPr>
        <p:txBody>
          <a:bodyPr lIns="98893" tIns="49438" rIns="98893" bIns="4943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50" y="7009643"/>
            <a:ext cx="4692704" cy="402652"/>
          </a:xfrm>
          <a:prstGeom prst="rect">
            <a:avLst/>
          </a:prstGeom>
        </p:spPr>
        <p:txBody>
          <a:bodyPr vert="horz" lIns="98893" tIns="49438" rIns="98893" bIns="4943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8893" tIns="49438" rIns="98893" bIns="4943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938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PPT_makets-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55059" y="3016862"/>
            <a:ext cx="9085342" cy="1502066"/>
          </a:xfrm>
          <a:prstGeom prst="rect">
            <a:avLst/>
          </a:prstGeom>
        </p:spPr>
        <p:txBody>
          <a:bodyPr lIns="98893" tIns="49438" rIns="98893" bIns="49438" anchor="t"/>
          <a:lstStyle>
            <a:lvl1pPr algn="l">
              <a:defRPr sz="4000" b="1" cap="all">
                <a:solidFill>
                  <a:srgbClr val="4CAF90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826" tIns="45412" rIns="90826" bIns="45412" rtlCol="0" anchor="ctr"/>
          <a:lstStyle/>
          <a:p>
            <a:pPr algn="ctr" defTabSz="494443"/>
            <a:endParaRPr lang="ru-RU" sz="2100" dirty="0">
              <a:solidFill>
                <a:prstClr val="white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701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50" y="7009643"/>
            <a:ext cx="4692704" cy="402652"/>
          </a:xfrm>
          <a:prstGeom prst="rect">
            <a:avLst/>
          </a:prstGeom>
        </p:spPr>
        <p:txBody>
          <a:bodyPr vert="horz" lIns="98893" tIns="49438" rIns="98893" bIns="4943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8893" tIns="49438" rIns="98893" bIns="4943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67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PPT_makets-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826" tIns="45412" rIns="90826" bIns="45412" rtlCol="0" anchor="ctr"/>
          <a:lstStyle/>
          <a:p>
            <a:pPr algn="ctr" defTabSz="494443"/>
            <a:endParaRPr lang="ru-RU" sz="2100" dirty="0">
              <a:solidFill>
                <a:prstClr val="white"/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936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PPT_makets-0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954"/>
            <a:ext cx="10688638" cy="7556392"/>
          </a:xfrm>
          <a:prstGeom prst="rect">
            <a:avLst/>
          </a:prstGeom>
        </p:spPr>
      </p:pic>
      <p:sp>
        <p:nvSpPr>
          <p:cNvPr id="5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1292674" y="2831105"/>
            <a:ext cx="8005105" cy="875695"/>
          </a:xfrm>
          <a:prstGeom prst="rect">
            <a:avLst/>
          </a:prstGeom>
        </p:spPr>
        <p:txBody>
          <a:bodyPr lIns="99051" tIns="49518" rIns="99051" bIns="49518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974" tIns="45487" rIns="90974" bIns="45487" rtlCol="0" anchor="ctr"/>
          <a:lstStyle/>
          <a:p>
            <a:pPr algn="ctr" defTabSz="495238"/>
            <a:endParaRPr lang="ru-RU" sz="2100" dirty="0">
              <a:solidFill>
                <a:prstClr val="white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  <p:sp>
        <p:nvSpPr>
          <p:cNvPr id="7" name="Ромб 6"/>
          <p:cNvSpPr/>
          <p:nvPr userDrawn="1"/>
        </p:nvSpPr>
        <p:spPr>
          <a:xfrm>
            <a:off x="4979253" y="3086101"/>
            <a:ext cx="2133600" cy="1514474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974" tIns="45487" rIns="90974" bIns="45487" rtlCol="0" anchor="ctr"/>
          <a:lstStyle/>
          <a:p>
            <a:pPr algn="ctr" defTabSz="495238"/>
            <a:endParaRPr lang="ru-RU" sz="2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6818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722"/>
            <a:ext cx="9619774" cy="875695"/>
          </a:xfrm>
          <a:prstGeom prst="rect">
            <a:avLst/>
          </a:prstGeom>
        </p:spPr>
        <p:txBody>
          <a:bodyPr lIns="99051" tIns="49518" rIns="99051" bIns="49518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00357" y="1991416"/>
            <a:ext cx="2867025" cy="2056765"/>
          </a:xfrm>
          <a:prstGeom prst="rect">
            <a:avLst/>
          </a:prstGeom>
        </p:spPr>
        <p:txBody>
          <a:bodyPr lIns="99051" tIns="49518" rIns="99051" bIns="495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9" y="7009643"/>
            <a:ext cx="4591738" cy="402652"/>
          </a:xfrm>
          <a:prstGeom prst="rect">
            <a:avLst/>
          </a:prstGeom>
        </p:spPr>
        <p:txBody>
          <a:bodyPr vert="horz" lIns="99051" tIns="49518" rIns="99051" bIns="4951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051" tIns="49518" rIns="99051" bIns="4951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5" y="1991416"/>
            <a:ext cx="1684892" cy="2056765"/>
          </a:xfrm>
          <a:prstGeom prst="rect">
            <a:avLst/>
          </a:prstGeom>
        </p:spPr>
        <p:txBody>
          <a:bodyPr lIns="99051" tIns="49518" rIns="99051" bIns="495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Содержимое 2"/>
          <p:cNvSpPr>
            <a:spLocks noGrp="1"/>
          </p:cNvSpPr>
          <p:nvPr>
            <p:ph idx="11"/>
          </p:nvPr>
        </p:nvSpPr>
        <p:spPr>
          <a:xfrm>
            <a:off x="7287239" y="1991416"/>
            <a:ext cx="2867025" cy="2056765"/>
          </a:xfrm>
          <a:prstGeom prst="rect">
            <a:avLst/>
          </a:prstGeom>
        </p:spPr>
        <p:txBody>
          <a:bodyPr lIns="99051" tIns="49518" rIns="99051" bIns="495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idx="12"/>
          </p:nvPr>
        </p:nvSpPr>
        <p:spPr>
          <a:xfrm>
            <a:off x="5421314" y="1991416"/>
            <a:ext cx="1684892" cy="2056765"/>
          </a:xfrm>
          <a:prstGeom prst="rect">
            <a:avLst/>
          </a:prstGeom>
        </p:spPr>
        <p:txBody>
          <a:bodyPr lIns="99051" tIns="49518" rIns="99051" bIns="495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Содержимое 2"/>
          <p:cNvSpPr>
            <a:spLocks noGrp="1"/>
          </p:cNvSpPr>
          <p:nvPr>
            <p:ph idx="13"/>
          </p:nvPr>
        </p:nvSpPr>
        <p:spPr>
          <a:xfrm>
            <a:off x="2400357" y="4277417"/>
            <a:ext cx="2867025" cy="2056765"/>
          </a:xfrm>
          <a:prstGeom prst="rect">
            <a:avLst/>
          </a:prstGeom>
        </p:spPr>
        <p:txBody>
          <a:bodyPr lIns="99051" tIns="49518" rIns="99051" bIns="495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4" name="Содержимое 2"/>
          <p:cNvSpPr>
            <a:spLocks noGrp="1"/>
          </p:cNvSpPr>
          <p:nvPr>
            <p:ph idx="14"/>
          </p:nvPr>
        </p:nvSpPr>
        <p:spPr>
          <a:xfrm>
            <a:off x="534435" y="4277417"/>
            <a:ext cx="1684892" cy="2056765"/>
          </a:xfrm>
          <a:prstGeom prst="rect">
            <a:avLst/>
          </a:prstGeom>
        </p:spPr>
        <p:txBody>
          <a:bodyPr lIns="99051" tIns="49518" rIns="99051" bIns="495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Содержимое 2"/>
          <p:cNvSpPr>
            <a:spLocks noGrp="1"/>
          </p:cNvSpPr>
          <p:nvPr>
            <p:ph idx="15"/>
          </p:nvPr>
        </p:nvSpPr>
        <p:spPr>
          <a:xfrm>
            <a:off x="7287239" y="4277417"/>
            <a:ext cx="2867025" cy="2056765"/>
          </a:xfrm>
          <a:prstGeom prst="rect">
            <a:avLst/>
          </a:prstGeom>
        </p:spPr>
        <p:txBody>
          <a:bodyPr lIns="99051" tIns="49518" rIns="99051" bIns="495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6" name="Содержимое 2"/>
          <p:cNvSpPr>
            <a:spLocks noGrp="1"/>
          </p:cNvSpPr>
          <p:nvPr>
            <p:ph idx="16"/>
          </p:nvPr>
        </p:nvSpPr>
        <p:spPr>
          <a:xfrm>
            <a:off x="5421314" y="4277417"/>
            <a:ext cx="1684892" cy="2056765"/>
          </a:xfrm>
          <a:prstGeom prst="rect">
            <a:avLst/>
          </a:prstGeom>
        </p:spPr>
        <p:txBody>
          <a:bodyPr lIns="99051" tIns="49518" rIns="99051" bIns="495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025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PPT_makets-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55059" y="3016862"/>
            <a:ext cx="9085342" cy="1502066"/>
          </a:xfrm>
          <a:prstGeom prst="rect">
            <a:avLst/>
          </a:prstGeom>
        </p:spPr>
        <p:txBody>
          <a:bodyPr lIns="99051" tIns="49518" rIns="99051" bIns="49518" anchor="t"/>
          <a:lstStyle>
            <a:lvl1pPr algn="l">
              <a:defRPr sz="4000" b="1" cap="all">
                <a:solidFill>
                  <a:srgbClr val="4CAF90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974" tIns="45487" rIns="90974" bIns="45487" rtlCol="0" anchor="ctr"/>
          <a:lstStyle/>
          <a:p>
            <a:pPr algn="ctr" defTabSz="495238"/>
            <a:endParaRPr lang="ru-RU" sz="2100" dirty="0">
              <a:solidFill>
                <a:prstClr val="white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566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50" y="7009643"/>
            <a:ext cx="4692704" cy="402652"/>
          </a:xfrm>
          <a:prstGeom prst="rect">
            <a:avLst/>
          </a:prstGeom>
        </p:spPr>
        <p:txBody>
          <a:bodyPr vert="horz" lIns="99051" tIns="49518" rIns="99051" bIns="4951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051" tIns="49518" rIns="99051" bIns="4951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79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PPT_makets-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190" tIns="45595" rIns="91190" bIns="45595" rtlCol="0" anchor="ctr"/>
          <a:lstStyle/>
          <a:p>
            <a:pPr algn="ctr" defTabSz="496401"/>
            <a:endParaRPr lang="ru-RU" sz="2100" dirty="0">
              <a:solidFill>
                <a:prstClr val="white"/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604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PPT_makets-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974" tIns="45487" rIns="90974" bIns="45487" rtlCol="0" anchor="ctr"/>
          <a:lstStyle/>
          <a:p>
            <a:pPr algn="ctr" defTabSz="495238"/>
            <a:endParaRPr lang="ru-RU" sz="2100" dirty="0">
              <a:solidFill>
                <a:prstClr val="white"/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219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PPT_makets-0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954"/>
            <a:ext cx="10688638" cy="7556392"/>
          </a:xfrm>
          <a:prstGeom prst="rect">
            <a:avLst/>
          </a:prstGeom>
        </p:spPr>
      </p:pic>
      <p:sp>
        <p:nvSpPr>
          <p:cNvPr id="5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1292660" y="2831064"/>
            <a:ext cx="8005105" cy="875695"/>
          </a:xfrm>
          <a:prstGeom prst="rect">
            <a:avLst/>
          </a:prstGeom>
        </p:spPr>
        <p:txBody>
          <a:bodyPr lIns="99379" tIns="49688" rIns="99379" bIns="49688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1" tIns="45641" rIns="91281" bIns="45641" rtlCol="0" anchor="ctr"/>
          <a:lstStyle/>
          <a:p>
            <a:pPr algn="ctr" defTabSz="496892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  <p:sp>
        <p:nvSpPr>
          <p:cNvPr id="7" name="Ромб 6"/>
          <p:cNvSpPr/>
          <p:nvPr userDrawn="1"/>
        </p:nvSpPr>
        <p:spPr>
          <a:xfrm>
            <a:off x="4979253" y="3086101"/>
            <a:ext cx="2133600" cy="1514474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1" tIns="45641" rIns="91281" bIns="45641" rtlCol="0" anchor="ctr"/>
          <a:lstStyle/>
          <a:p>
            <a:pPr algn="ctr" defTabSz="496892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7189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81"/>
            <a:ext cx="9619774" cy="875695"/>
          </a:xfrm>
          <a:prstGeom prst="rect">
            <a:avLst/>
          </a:prstGeom>
        </p:spPr>
        <p:txBody>
          <a:bodyPr lIns="99379" tIns="49688" rIns="99379" bIns="49688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9008" y="1991376"/>
            <a:ext cx="6476177" cy="3924933"/>
          </a:xfrm>
          <a:prstGeom prst="rect">
            <a:avLst/>
          </a:prstGeom>
        </p:spPr>
        <p:txBody>
          <a:bodyPr lIns="99379" tIns="49688" rIns="99379" bIns="4968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9" y="7009643"/>
            <a:ext cx="4591738" cy="402652"/>
          </a:xfrm>
          <a:prstGeom prst="rect">
            <a:avLst/>
          </a:prstGeom>
        </p:spPr>
        <p:txBody>
          <a:bodyPr vert="horz" lIns="99379" tIns="49688" rIns="99379" bIns="4968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379" tIns="49688" rIns="99379" bIns="4968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3" y="1991376"/>
            <a:ext cx="3021674" cy="3924933"/>
          </a:xfrm>
          <a:prstGeom prst="rect">
            <a:avLst/>
          </a:prstGeom>
        </p:spPr>
        <p:txBody>
          <a:bodyPr lIns="99379" tIns="49688" rIns="99379" bIns="4968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502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81"/>
            <a:ext cx="9619774" cy="875695"/>
          </a:xfrm>
          <a:prstGeom prst="rect">
            <a:avLst/>
          </a:prstGeom>
        </p:spPr>
        <p:txBody>
          <a:bodyPr lIns="99379" tIns="49688" rIns="99379" bIns="49688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00316" y="1991375"/>
            <a:ext cx="2867025" cy="2056765"/>
          </a:xfrm>
          <a:prstGeom prst="rect">
            <a:avLst/>
          </a:prstGeom>
        </p:spPr>
        <p:txBody>
          <a:bodyPr lIns="99379" tIns="49688" rIns="99379" bIns="4968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9" y="7009643"/>
            <a:ext cx="4591738" cy="402652"/>
          </a:xfrm>
          <a:prstGeom prst="rect">
            <a:avLst/>
          </a:prstGeom>
        </p:spPr>
        <p:txBody>
          <a:bodyPr vert="horz" lIns="99379" tIns="49688" rIns="99379" bIns="4968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379" tIns="49688" rIns="99379" bIns="4968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5" y="1991375"/>
            <a:ext cx="1684892" cy="2056765"/>
          </a:xfrm>
          <a:prstGeom prst="rect">
            <a:avLst/>
          </a:prstGeom>
        </p:spPr>
        <p:txBody>
          <a:bodyPr lIns="99379" tIns="49688" rIns="99379" bIns="4968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Содержимое 2"/>
          <p:cNvSpPr>
            <a:spLocks noGrp="1"/>
          </p:cNvSpPr>
          <p:nvPr>
            <p:ph idx="11"/>
          </p:nvPr>
        </p:nvSpPr>
        <p:spPr>
          <a:xfrm>
            <a:off x="7287197" y="1991375"/>
            <a:ext cx="2867025" cy="2056765"/>
          </a:xfrm>
          <a:prstGeom prst="rect">
            <a:avLst/>
          </a:prstGeom>
        </p:spPr>
        <p:txBody>
          <a:bodyPr lIns="99379" tIns="49688" rIns="99379" bIns="4968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idx="12"/>
          </p:nvPr>
        </p:nvSpPr>
        <p:spPr>
          <a:xfrm>
            <a:off x="5421314" y="1991375"/>
            <a:ext cx="1684892" cy="2056765"/>
          </a:xfrm>
          <a:prstGeom prst="rect">
            <a:avLst/>
          </a:prstGeom>
        </p:spPr>
        <p:txBody>
          <a:bodyPr lIns="99379" tIns="49688" rIns="99379" bIns="4968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Содержимое 2"/>
          <p:cNvSpPr>
            <a:spLocks noGrp="1"/>
          </p:cNvSpPr>
          <p:nvPr>
            <p:ph idx="13"/>
          </p:nvPr>
        </p:nvSpPr>
        <p:spPr>
          <a:xfrm>
            <a:off x="2400316" y="4277376"/>
            <a:ext cx="2867025" cy="2056765"/>
          </a:xfrm>
          <a:prstGeom prst="rect">
            <a:avLst/>
          </a:prstGeom>
        </p:spPr>
        <p:txBody>
          <a:bodyPr lIns="99379" tIns="49688" rIns="99379" bIns="4968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4" name="Содержимое 2"/>
          <p:cNvSpPr>
            <a:spLocks noGrp="1"/>
          </p:cNvSpPr>
          <p:nvPr>
            <p:ph idx="14"/>
          </p:nvPr>
        </p:nvSpPr>
        <p:spPr>
          <a:xfrm>
            <a:off x="534435" y="4277376"/>
            <a:ext cx="1684892" cy="2056765"/>
          </a:xfrm>
          <a:prstGeom prst="rect">
            <a:avLst/>
          </a:prstGeom>
        </p:spPr>
        <p:txBody>
          <a:bodyPr lIns="99379" tIns="49688" rIns="99379" bIns="4968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Содержимое 2"/>
          <p:cNvSpPr>
            <a:spLocks noGrp="1"/>
          </p:cNvSpPr>
          <p:nvPr>
            <p:ph idx="15"/>
          </p:nvPr>
        </p:nvSpPr>
        <p:spPr>
          <a:xfrm>
            <a:off x="7287197" y="4277376"/>
            <a:ext cx="2867025" cy="2056765"/>
          </a:xfrm>
          <a:prstGeom prst="rect">
            <a:avLst/>
          </a:prstGeom>
        </p:spPr>
        <p:txBody>
          <a:bodyPr lIns="99379" tIns="49688" rIns="99379" bIns="4968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6" name="Содержимое 2"/>
          <p:cNvSpPr>
            <a:spLocks noGrp="1"/>
          </p:cNvSpPr>
          <p:nvPr>
            <p:ph idx="16"/>
          </p:nvPr>
        </p:nvSpPr>
        <p:spPr>
          <a:xfrm>
            <a:off x="5421314" y="4277376"/>
            <a:ext cx="1684892" cy="2056765"/>
          </a:xfrm>
          <a:prstGeom prst="rect">
            <a:avLst/>
          </a:prstGeom>
        </p:spPr>
        <p:txBody>
          <a:bodyPr lIns="99379" tIns="49688" rIns="99379" bIns="4968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262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81"/>
            <a:ext cx="9619774" cy="875695"/>
          </a:xfrm>
          <a:prstGeom prst="rect">
            <a:avLst/>
          </a:prstGeom>
        </p:spPr>
        <p:txBody>
          <a:bodyPr lIns="99379" tIns="49688" rIns="99379" bIns="49688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1991376"/>
            <a:ext cx="9619774" cy="3924933"/>
          </a:xfrm>
          <a:prstGeom prst="rect">
            <a:avLst/>
          </a:prstGeom>
        </p:spPr>
        <p:txBody>
          <a:bodyPr lIns="99379" tIns="49688" rIns="99379" bIns="4968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9" y="7009643"/>
            <a:ext cx="4692704" cy="402652"/>
          </a:xfrm>
          <a:prstGeom prst="rect">
            <a:avLst/>
          </a:prstGeom>
        </p:spPr>
        <p:txBody>
          <a:bodyPr vert="horz" lIns="99379" tIns="49688" rIns="99379" bIns="4968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379" tIns="49688" rIns="99379" bIns="4968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2929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PPT_makets-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55059" y="3016862"/>
            <a:ext cx="9085342" cy="1502066"/>
          </a:xfrm>
          <a:prstGeom prst="rect">
            <a:avLst/>
          </a:prstGeom>
        </p:spPr>
        <p:txBody>
          <a:bodyPr lIns="99379" tIns="49688" rIns="99379" bIns="49688" anchor="t"/>
          <a:lstStyle>
            <a:lvl1pPr algn="l">
              <a:defRPr sz="4000" b="1" cap="all">
                <a:solidFill>
                  <a:srgbClr val="4CAF90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1" tIns="45641" rIns="91281" bIns="45641" rtlCol="0" anchor="ctr"/>
          <a:lstStyle/>
          <a:p>
            <a:pPr algn="ctr" defTabSz="496892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500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9" y="7009643"/>
            <a:ext cx="4692704" cy="402652"/>
          </a:xfrm>
          <a:prstGeom prst="rect">
            <a:avLst/>
          </a:prstGeom>
        </p:spPr>
        <p:txBody>
          <a:bodyPr vert="horz" lIns="99379" tIns="49688" rIns="99379" bIns="4968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379" tIns="49688" rIns="99379" bIns="4968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943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PPT_makets-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1" tIns="45641" rIns="91281" bIns="45641" rtlCol="0" anchor="ctr"/>
          <a:lstStyle/>
          <a:p>
            <a:pPr algn="ctr" defTabSz="496892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716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PPT_makets-0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954"/>
            <a:ext cx="10688638" cy="7556392"/>
          </a:xfrm>
          <a:prstGeom prst="rect">
            <a:avLst/>
          </a:prstGeom>
        </p:spPr>
      </p:pic>
      <p:sp>
        <p:nvSpPr>
          <p:cNvPr id="5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1292660" y="2831049"/>
            <a:ext cx="8005105" cy="875695"/>
          </a:xfrm>
          <a:prstGeom prst="rect">
            <a:avLst/>
          </a:prstGeom>
        </p:spPr>
        <p:txBody>
          <a:bodyPr lIns="99538" tIns="49769" rIns="99538" bIns="49769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267701" y="628651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497693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  <p:sp>
        <p:nvSpPr>
          <p:cNvPr id="7" name="Ромб 6"/>
          <p:cNvSpPr/>
          <p:nvPr userDrawn="1"/>
        </p:nvSpPr>
        <p:spPr>
          <a:xfrm>
            <a:off x="4979251" y="3086101"/>
            <a:ext cx="2133600" cy="1514474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497693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049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6"/>
            <a:ext cx="9619774" cy="875695"/>
          </a:xfrm>
          <a:prstGeom prst="rect">
            <a:avLst/>
          </a:prstGeom>
        </p:spPr>
        <p:txBody>
          <a:bodyPr lIns="99538" tIns="49769" rIns="99538" bIns="49769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00301" y="1991361"/>
            <a:ext cx="2867025" cy="2056765"/>
          </a:xfrm>
          <a:prstGeom prst="rect">
            <a:avLst/>
          </a:prstGeom>
        </p:spPr>
        <p:txBody>
          <a:bodyPr lIns="99538" tIns="49769" rIns="99538" bIns="49769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9" y="7009643"/>
            <a:ext cx="4591738" cy="402652"/>
          </a:xfrm>
          <a:prstGeom prst="rect">
            <a:avLst/>
          </a:prstGeom>
        </p:spPr>
        <p:txBody>
          <a:bodyPr vert="horz" lIns="99538" tIns="49769" rIns="99538" bIns="49769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538" tIns="49769" rIns="99538" bIns="4976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4" y="1991361"/>
            <a:ext cx="1684892" cy="2056765"/>
          </a:xfrm>
          <a:prstGeom prst="rect">
            <a:avLst/>
          </a:prstGeom>
        </p:spPr>
        <p:txBody>
          <a:bodyPr lIns="99538" tIns="49769" rIns="99538" bIns="49769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Содержимое 2"/>
          <p:cNvSpPr>
            <a:spLocks noGrp="1"/>
          </p:cNvSpPr>
          <p:nvPr>
            <p:ph idx="11"/>
          </p:nvPr>
        </p:nvSpPr>
        <p:spPr>
          <a:xfrm>
            <a:off x="7287182" y="1991361"/>
            <a:ext cx="2867025" cy="2056765"/>
          </a:xfrm>
          <a:prstGeom prst="rect">
            <a:avLst/>
          </a:prstGeom>
        </p:spPr>
        <p:txBody>
          <a:bodyPr lIns="99538" tIns="49769" rIns="99538" bIns="49769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idx="12"/>
          </p:nvPr>
        </p:nvSpPr>
        <p:spPr>
          <a:xfrm>
            <a:off x="5421314" y="1991361"/>
            <a:ext cx="1684892" cy="2056765"/>
          </a:xfrm>
          <a:prstGeom prst="rect">
            <a:avLst/>
          </a:prstGeom>
        </p:spPr>
        <p:txBody>
          <a:bodyPr lIns="99538" tIns="49769" rIns="99538" bIns="49769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Содержимое 2"/>
          <p:cNvSpPr>
            <a:spLocks noGrp="1"/>
          </p:cNvSpPr>
          <p:nvPr>
            <p:ph idx="13"/>
          </p:nvPr>
        </p:nvSpPr>
        <p:spPr>
          <a:xfrm>
            <a:off x="2400301" y="4277361"/>
            <a:ext cx="2867025" cy="2056765"/>
          </a:xfrm>
          <a:prstGeom prst="rect">
            <a:avLst/>
          </a:prstGeom>
        </p:spPr>
        <p:txBody>
          <a:bodyPr lIns="99538" tIns="49769" rIns="99538" bIns="49769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4" name="Содержимое 2"/>
          <p:cNvSpPr>
            <a:spLocks noGrp="1"/>
          </p:cNvSpPr>
          <p:nvPr>
            <p:ph idx="14"/>
          </p:nvPr>
        </p:nvSpPr>
        <p:spPr>
          <a:xfrm>
            <a:off x="534434" y="4277361"/>
            <a:ext cx="1684892" cy="2056765"/>
          </a:xfrm>
          <a:prstGeom prst="rect">
            <a:avLst/>
          </a:prstGeom>
        </p:spPr>
        <p:txBody>
          <a:bodyPr lIns="99538" tIns="49769" rIns="99538" bIns="49769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Содержимое 2"/>
          <p:cNvSpPr>
            <a:spLocks noGrp="1"/>
          </p:cNvSpPr>
          <p:nvPr>
            <p:ph idx="15"/>
          </p:nvPr>
        </p:nvSpPr>
        <p:spPr>
          <a:xfrm>
            <a:off x="7287182" y="4277361"/>
            <a:ext cx="2867025" cy="2056765"/>
          </a:xfrm>
          <a:prstGeom prst="rect">
            <a:avLst/>
          </a:prstGeom>
        </p:spPr>
        <p:txBody>
          <a:bodyPr lIns="99538" tIns="49769" rIns="99538" bIns="49769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6" name="Содержимое 2"/>
          <p:cNvSpPr>
            <a:spLocks noGrp="1"/>
          </p:cNvSpPr>
          <p:nvPr>
            <p:ph idx="16"/>
          </p:nvPr>
        </p:nvSpPr>
        <p:spPr>
          <a:xfrm>
            <a:off x="5421314" y="4277361"/>
            <a:ext cx="1684892" cy="2056765"/>
          </a:xfrm>
          <a:prstGeom prst="rect">
            <a:avLst/>
          </a:prstGeom>
        </p:spPr>
        <p:txBody>
          <a:bodyPr lIns="99538" tIns="49769" rIns="99538" bIns="49769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83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PPT_makets-0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954"/>
            <a:ext cx="10688638" cy="7556392"/>
          </a:xfrm>
          <a:prstGeom prst="rect">
            <a:avLst/>
          </a:prstGeom>
        </p:spPr>
      </p:pic>
      <p:sp>
        <p:nvSpPr>
          <p:cNvPr id="5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1292662" y="2831062"/>
            <a:ext cx="8005105" cy="87569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7" tIns="45669" rIns="91337" bIns="45669" rtlCol="0" anchor="ctr"/>
          <a:lstStyle/>
          <a:p>
            <a:pPr algn="ctr"/>
            <a:endParaRPr lang="ru-RU" dirty="0"/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  <p:sp>
        <p:nvSpPr>
          <p:cNvPr id="7" name="Ромб 6"/>
          <p:cNvSpPr/>
          <p:nvPr userDrawn="1"/>
        </p:nvSpPr>
        <p:spPr>
          <a:xfrm>
            <a:off x="4979253" y="3086101"/>
            <a:ext cx="2133600" cy="1514474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7" tIns="45669" rIns="91337" bIns="45669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0402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PPT_makets-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55059" y="3016859"/>
            <a:ext cx="9085342" cy="1502066"/>
          </a:xfrm>
          <a:prstGeom prst="rect">
            <a:avLst/>
          </a:prstGeom>
        </p:spPr>
        <p:txBody>
          <a:bodyPr lIns="99538" tIns="49769" rIns="99538" bIns="49769" anchor="t"/>
          <a:lstStyle>
            <a:lvl1pPr algn="l">
              <a:defRPr sz="4000" b="1" cap="all">
                <a:solidFill>
                  <a:srgbClr val="4CAF90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8267701" y="628651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497693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529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9" y="7009643"/>
            <a:ext cx="4692704" cy="402652"/>
          </a:xfrm>
          <a:prstGeom prst="rect">
            <a:avLst/>
          </a:prstGeom>
        </p:spPr>
        <p:txBody>
          <a:bodyPr vert="horz" lIns="99538" tIns="49769" rIns="99538" bIns="49769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538" tIns="49769" rIns="99538" bIns="4976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725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PPT_makets-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8267701" y="628651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5" rIns="91428" bIns="45715" rtlCol="0" anchor="ctr"/>
          <a:lstStyle/>
          <a:p>
            <a:pPr algn="ctr" defTabSz="497693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64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79"/>
            <a:ext cx="9619774" cy="87569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00314" y="1991373"/>
            <a:ext cx="2867025" cy="205676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9" y="7009643"/>
            <a:ext cx="4591738" cy="402652"/>
          </a:xfrm>
          <a:prstGeom prst="rect">
            <a:avLst/>
          </a:prstGeom>
        </p:spPr>
        <p:txBody>
          <a:bodyPr vert="horz" lIns="99440" tIns="49718" rIns="99440" bIns="4971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/>
              <a:t>Список амбассадоров и рекомендации по взаимодействию с ними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440" tIns="49718" rIns="99440" bIns="4971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5" y="1991373"/>
            <a:ext cx="1684892" cy="205676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Содержимое 2"/>
          <p:cNvSpPr>
            <a:spLocks noGrp="1"/>
          </p:cNvSpPr>
          <p:nvPr>
            <p:ph idx="11"/>
          </p:nvPr>
        </p:nvSpPr>
        <p:spPr>
          <a:xfrm>
            <a:off x="7287195" y="1991373"/>
            <a:ext cx="2867025" cy="205676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idx="12"/>
          </p:nvPr>
        </p:nvSpPr>
        <p:spPr>
          <a:xfrm>
            <a:off x="5421314" y="1991373"/>
            <a:ext cx="1684892" cy="205676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Содержимое 2"/>
          <p:cNvSpPr>
            <a:spLocks noGrp="1"/>
          </p:cNvSpPr>
          <p:nvPr>
            <p:ph idx="13"/>
          </p:nvPr>
        </p:nvSpPr>
        <p:spPr>
          <a:xfrm>
            <a:off x="2400314" y="4277374"/>
            <a:ext cx="2867025" cy="205676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4" name="Содержимое 2"/>
          <p:cNvSpPr>
            <a:spLocks noGrp="1"/>
          </p:cNvSpPr>
          <p:nvPr>
            <p:ph idx="14"/>
          </p:nvPr>
        </p:nvSpPr>
        <p:spPr>
          <a:xfrm>
            <a:off x="534435" y="4277374"/>
            <a:ext cx="1684892" cy="205676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Содержимое 2"/>
          <p:cNvSpPr>
            <a:spLocks noGrp="1"/>
          </p:cNvSpPr>
          <p:nvPr>
            <p:ph idx="15"/>
          </p:nvPr>
        </p:nvSpPr>
        <p:spPr>
          <a:xfrm>
            <a:off x="7287195" y="4277374"/>
            <a:ext cx="2867025" cy="205676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6" name="Содержимое 2"/>
          <p:cNvSpPr>
            <a:spLocks noGrp="1"/>
          </p:cNvSpPr>
          <p:nvPr>
            <p:ph idx="16"/>
          </p:nvPr>
        </p:nvSpPr>
        <p:spPr>
          <a:xfrm>
            <a:off x="5421314" y="4277374"/>
            <a:ext cx="1684892" cy="2056765"/>
          </a:xfrm>
          <a:prstGeom prst="rect">
            <a:avLst/>
          </a:prstGeom>
        </p:spPr>
        <p:txBody>
          <a:bodyPr lIns="99440" tIns="49718" rIns="99440" bIns="49718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95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9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9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Relationship Id="rId9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PPT_makets-02.jp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50" y="7009643"/>
            <a:ext cx="5027720" cy="402652"/>
          </a:xfrm>
          <a:prstGeom prst="rect">
            <a:avLst/>
          </a:prstGeom>
        </p:spPr>
        <p:txBody>
          <a:bodyPr vert="horz" lIns="99282" tIns="49637" rIns="99282" bIns="49637" rtlCol="0" anchor="t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 defTabSz="496401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282" tIns="49637" rIns="99282" bIns="4963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 defTabSz="496401"/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96401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64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49" r:id="rId8"/>
    <p:sldLayoutId id="2147483657" r:id="rId9"/>
    <p:sldLayoutId id="2147483651" r:id="rId10"/>
    <p:sldLayoutId id="2147483654" r:id="rId11"/>
    <p:sldLayoutId id="2147483656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96401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Tahoma"/>
          <a:ea typeface="+mj-ea"/>
          <a:cs typeface="+mj-cs"/>
        </a:defRPr>
      </a:lvl1pPr>
    </p:titleStyle>
    <p:bodyStyle>
      <a:lvl1pPr marL="372303" indent="-372303" algn="l" defTabSz="496401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Tahoma"/>
          <a:ea typeface="+mn-ea"/>
          <a:cs typeface="+mn-cs"/>
        </a:defRPr>
      </a:lvl1pPr>
      <a:lvl2pPr marL="806652" indent="-310250" algn="l" defTabSz="496401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Tahoma"/>
          <a:ea typeface="+mn-ea"/>
          <a:cs typeface="+mn-cs"/>
        </a:defRPr>
      </a:lvl2pPr>
      <a:lvl3pPr marL="1240996" indent="-248199" algn="l" defTabSz="496401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Tahoma"/>
          <a:ea typeface="+mn-ea"/>
          <a:cs typeface="+mn-cs"/>
        </a:defRPr>
      </a:lvl3pPr>
      <a:lvl4pPr marL="1737407" indent="-248199" algn="l" defTabSz="496401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Tahoma"/>
          <a:ea typeface="+mn-ea"/>
          <a:cs typeface="+mn-cs"/>
        </a:defRPr>
      </a:lvl4pPr>
      <a:lvl5pPr marL="2233818" indent="-248199" algn="l" defTabSz="496401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Tahoma"/>
          <a:ea typeface="+mn-ea"/>
          <a:cs typeface="+mn-cs"/>
        </a:defRPr>
      </a:lvl5pPr>
      <a:lvl6pPr marL="2730208" indent="-248199" algn="l" defTabSz="496401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6609" indent="-248199" algn="l" defTabSz="496401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3008" indent="-248199" algn="l" defTabSz="496401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19412" indent="-248199" algn="l" defTabSz="496401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64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6401" algn="l" defTabSz="4964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2803" algn="l" defTabSz="4964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89203" algn="l" defTabSz="4964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5609" algn="l" defTabSz="4964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2002" algn="l" defTabSz="4964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8407" algn="l" defTabSz="4964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4810" algn="l" defTabSz="4964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71211" algn="l" defTabSz="496401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PPT_makets-02.jp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50" y="7009643"/>
            <a:ext cx="5027720" cy="402652"/>
          </a:xfrm>
          <a:prstGeom prst="rect">
            <a:avLst/>
          </a:prstGeom>
        </p:spPr>
        <p:txBody>
          <a:bodyPr vert="horz" lIns="99440" tIns="49718" rIns="99440" bIns="49718" rtlCol="0" anchor="t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 defTabSz="450860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440" tIns="49718" rIns="99440" bIns="4971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 defTabSz="450860"/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0860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0860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Tahoma"/>
          <a:ea typeface="+mj-ea"/>
          <a:cs typeface="+mj-cs"/>
        </a:defRPr>
      </a:lvl1pPr>
    </p:titleStyle>
    <p:bodyStyle>
      <a:lvl1pPr marL="338146" indent="-338146" algn="l" defTabSz="45086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ahoma"/>
          <a:ea typeface="+mn-ea"/>
          <a:cs typeface="+mn-cs"/>
        </a:defRPr>
      </a:lvl1pPr>
      <a:lvl2pPr marL="732651" indent="-281787" algn="l" defTabSz="450860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Tahoma"/>
          <a:ea typeface="+mn-ea"/>
          <a:cs typeface="+mn-cs"/>
        </a:defRPr>
      </a:lvl2pPr>
      <a:lvl3pPr marL="1127153" indent="-225431" algn="l" defTabSz="45086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ahoma"/>
          <a:ea typeface="+mn-ea"/>
          <a:cs typeface="+mn-cs"/>
        </a:defRPr>
      </a:lvl3pPr>
      <a:lvl4pPr marL="1578014" indent="-225431" algn="l" defTabSz="45086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Tahoma"/>
          <a:ea typeface="+mn-ea"/>
          <a:cs typeface="+mn-cs"/>
        </a:defRPr>
      </a:lvl4pPr>
      <a:lvl5pPr marL="2028874" indent="-225431" algn="l" defTabSz="45086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Tahoma"/>
          <a:ea typeface="+mn-ea"/>
          <a:cs typeface="+mn-cs"/>
        </a:defRPr>
      </a:lvl5pPr>
      <a:lvl6pPr marL="2479734" indent="-225431" algn="l" defTabSz="45086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0596" indent="-225431" algn="l" defTabSz="45086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1458" indent="-225431" algn="l" defTabSz="45086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2317" indent="-225431" algn="l" defTabSz="45086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0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60" algn="l" defTabSz="450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1723" algn="l" defTabSz="450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81" algn="l" defTabSz="450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3442" algn="l" defTabSz="450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4307" algn="l" defTabSz="450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5167" algn="l" defTabSz="450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6029" algn="l" defTabSz="450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06889" algn="l" defTabSz="4508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44" y="402712"/>
            <a:ext cx="9218950" cy="1461801"/>
          </a:xfrm>
          <a:prstGeom prst="rect">
            <a:avLst/>
          </a:prstGeom>
        </p:spPr>
        <p:txBody>
          <a:bodyPr vert="horz" lIns="90974" tIns="45487" rIns="90974" bIns="4548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4844" y="2013263"/>
            <a:ext cx="9218950" cy="4798559"/>
          </a:xfrm>
          <a:prstGeom prst="rect">
            <a:avLst/>
          </a:prstGeom>
        </p:spPr>
        <p:txBody>
          <a:bodyPr vert="horz" lIns="90974" tIns="45487" rIns="90974" bIns="4548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4845" y="7009643"/>
            <a:ext cx="2404944" cy="402652"/>
          </a:xfrm>
          <a:prstGeom prst="rect">
            <a:avLst/>
          </a:prstGeom>
        </p:spPr>
        <p:txBody>
          <a:bodyPr vert="horz" lIns="90974" tIns="45487" rIns="90974" bIns="4548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772"/>
            <a:fld id="{14DFC2F3-95DE-4F22-88C3-AE5894B1896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9772"/>
              <a:t>23.01.2020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0622" y="7009643"/>
            <a:ext cx="3607415" cy="402652"/>
          </a:xfrm>
          <a:prstGeom prst="rect">
            <a:avLst/>
          </a:prstGeom>
        </p:spPr>
        <p:txBody>
          <a:bodyPr vert="horz" lIns="90974" tIns="45487" rIns="90974" bIns="4548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77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48850" y="7009643"/>
            <a:ext cx="2404944" cy="402652"/>
          </a:xfrm>
          <a:prstGeom prst="rect">
            <a:avLst/>
          </a:prstGeom>
        </p:spPr>
        <p:txBody>
          <a:bodyPr vert="horz" lIns="90974" tIns="45487" rIns="90974" bIns="4548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772"/>
            <a:fld id="{034D9315-7DD5-45B4-ACCD-47C54C9E95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9772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42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0977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437" indent="-227437" algn="l" defTabSz="9097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2330" indent="-227437" algn="l" defTabSz="9097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7223" indent="-227437" algn="l" defTabSz="9097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2111" indent="-227437" algn="l" defTabSz="9097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997" indent="-227437" algn="l" defTabSz="9097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1889" indent="-227437" algn="l" defTabSz="9097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56775" indent="-227437" algn="l" defTabSz="9097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11669" indent="-227437" algn="l" defTabSz="9097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549" indent="-227437" algn="l" defTabSz="9097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97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871" algn="l" defTabSz="9097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772" algn="l" defTabSz="9097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658" algn="l" defTabSz="9097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548" algn="l" defTabSz="9097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4438" algn="l" defTabSz="9097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9325" algn="l" defTabSz="9097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4217" algn="l" defTabSz="9097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9104" algn="l" defTabSz="9097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PPT_makets-02.jp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50" y="7009643"/>
            <a:ext cx="5027720" cy="402652"/>
          </a:xfrm>
          <a:prstGeom prst="rect">
            <a:avLst/>
          </a:prstGeom>
        </p:spPr>
        <p:txBody>
          <a:bodyPr vert="horz" lIns="99440" tIns="49718" rIns="99440" bIns="49718" rtlCol="0" anchor="t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440" tIns="49718" rIns="99440" bIns="4971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5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972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Tahoma"/>
          <a:ea typeface="+mj-ea"/>
          <a:cs typeface="+mj-cs"/>
        </a:defRPr>
      </a:lvl1pPr>
    </p:titleStyle>
    <p:bodyStyle>
      <a:lvl1pPr marL="372901" indent="-372901" algn="l" defTabSz="497200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Tahoma"/>
          <a:ea typeface="+mn-ea"/>
          <a:cs typeface="+mn-cs"/>
        </a:defRPr>
      </a:lvl1pPr>
      <a:lvl2pPr marL="807950" indent="-310751" algn="l" defTabSz="497200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Tahoma"/>
          <a:ea typeface="+mn-ea"/>
          <a:cs typeface="+mn-cs"/>
        </a:defRPr>
      </a:lvl2pPr>
      <a:lvl3pPr marL="1242998" indent="-248599" algn="l" defTabSz="49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Tahoma"/>
          <a:ea typeface="+mn-ea"/>
          <a:cs typeface="+mn-cs"/>
        </a:defRPr>
      </a:lvl3pPr>
      <a:lvl4pPr marL="1740202" indent="-248599" algn="l" defTabSz="49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Tahoma"/>
          <a:ea typeface="+mn-ea"/>
          <a:cs typeface="+mn-cs"/>
        </a:defRPr>
      </a:lvl4pPr>
      <a:lvl5pPr marL="2237406" indent="-248599" algn="l" defTabSz="49720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Tahoma"/>
          <a:ea typeface="+mn-ea"/>
          <a:cs typeface="+mn-cs"/>
        </a:defRPr>
      </a:lvl5pPr>
      <a:lvl6pPr marL="2734599" indent="-248599" algn="l" defTabSz="49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1801" indent="-248599" algn="l" defTabSz="49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8997" indent="-248599" algn="l" defTabSz="49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6200" indent="-248599" algn="l" defTabSz="49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72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7200" algn="l" defTabSz="4972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4399" algn="l" defTabSz="4972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1600" algn="l" defTabSz="4972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8802" algn="l" defTabSz="4972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5999" algn="l" defTabSz="4972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3200" algn="l" defTabSz="4972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80400" algn="l" defTabSz="4972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77599" algn="l" defTabSz="4972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PPT_makets-02.jp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50" y="7009643"/>
            <a:ext cx="5027720" cy="402652"/>
          </a:xfrm>
          <a:prstGeom prst="rect">
            <a:avLst/>
          </a:prstGeom>
        </p:spPr>
        <p:txBody>
          <a:bodyPr vert="horz" lIns="99440" tIns="49718" rIns="99440" bIns="49718" rtlCol="0" anchor="t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440" tIns="49718" rIns="99440" bIns="4971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02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972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Tahoma"/>
          <a:ea typeface="+mj-ea"/>
          <a:cs typeface="+mj-cs"/>
        </a:defRPr>
      </a:lvl1pPr>
    </p:titleStyle>
    <p:bodyStyle>
      <a:lvl1pPr marL="372901" indent="-372901" algn="l" defTabSz="497200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Tahoma"/>
          <a:ea typeface="+mn-ea"/>
          <a:cs typeface="+mn-cs"/>
        </a:defRPr>
      </a:lvl1pPr>
      <a:lvl2pPr marL="807950" indent="-310751" algn="l" defTabSz="497200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Tahoma"/>
          <a:ea typeface="+mn-ea"/>
          <a:cs typeface="+mn-cs"/>
        </a:defRPr>
      </a:lvl2pPr>
      <a:lvl3pPr marL="1242998" indent="-248599" algn="l" defTabSz="49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Tahoma"/>
          <a:ea typeface="+mn-ea"/>
          <a:cs typeface="+mn-cs"/>
        </a:defRPr>
      </a:lvl3pPr>
      <a:lvl4pPr marL="1740202" indent="-248599" algn="l" defTabSz="49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Tahoma"/>
          <a:ea typeface="+mn-ea"/>
          <a:cs typeface="+mn-cs"/>
        </a:defRPr>
      </a:lvl4pPr>
      <a:lvl5pPr marL="2237406" indent="-248599" algn="l" defTabSz="49720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Tahoma"/>
          <a:ea typeface="+mn-ea"/>
          <a:cs typeface="+mn-cs"/>
        </a:defRPr>
      </a:lvl5pPr>
      <a:lvl6pPr marL="2734599" indent="-248599" algn="l" defTabSz="49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1801" indent="-248599" algn="l" defTabSz="49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8997" indent="-248599" algn="l" defTabSz="49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6200" indent="-248599" algn="l" defTabSz="49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72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7200" algn="l" defTabSz="4972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4399" algn="l" defTabSz="4972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1600" algn="l" defTabSz="4972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8802" algn="l" defTabSz="4972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5999" algn="l" defTabSz="4972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3200" algn="l" defTabSz="4972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80400" algn="l" defTabSz="4972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77599" algn="l" defTabSz="4972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PPT_makets-02.jp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50" y="7009643"/>
            <a:ext cx="5027720" cy="402652"/>
          </a:xfrm>
          <a:prstGeom prst="rect">
            <a:avLst/>
          </a:prstGeom>
        </p:spPr>
        <p:txBody>
          <a:bodyPr vert="horz" lIns="99440" tIns="49718" rIns="99440" bIns="49718" rtlCol="0" anchor="t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440" tIns="49718" rIns="99440" bIns="4971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87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972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Tahoma"/>
          <a:ea typeface="+mj-ea"/>
          <a:cs typeface="+mj-cs"/>
        </a:defRPr>
      </a:lvl1pPr>
    </p:titleStyle>
    <p:bodyStyle>
      <a:lvl1pPr marL="372901" indent="-372901" algn="l" defTabSz="497200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Tahoma"/>
          <a:ea typeface="+mn-ea"/>
          <a:cs typeface="+mn-cs"/>
        </a:defRPr>
      </a:lvl1pPr>
      <a:lvl2pPr marL="807950" indent="-310751" algn="l" defTabSz="497200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Tahoma"/>
          <a:ea typeface="+mn-ea"/>
          <a:cs typeface="+mn-cs"/>
        </a:defRPr>
      </a:lvl2pPr>
      <a:lvl3pPr marL="1242998" indent="-248599" algn="l" defTabSz="49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Tahoma"/>
          <a:ea typeface="+mn-ea"/>
          <a:cs typeface="+mn-cs"/>
        </a:defRPr>
      </a:lvl3pPr>
      <a:lvl4pPr marL="1740202" indent="-248599" algn="l" defTabSz="49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Tahoma"/>
          <a:ea typeface="+mn-ea"/>
          <a:cs typeface="+mn-cs"/>
        </a:defRPr>
      </a:lvl4pPr>
      <a:lvl5pPr marL="2237406" indent="-248599" algn="l" defTabSz="49720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Tahoma"/>
          <a:ea typeface="+mn-ea"/>
          <a:cs typeface="+mn-cs"/>
        </a:defRPr>
      </a:lvl5pPr>
      <a:lvl6pPr marL="2734599" indent="-248599" algn="l" defTabSz="49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1801" indent="-248599" algn="l" defTabSz="49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8997" indent="-248599" algn="l" defTabSz="49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6200" indent="-248599" algn="l" defTabSz="49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72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7200" algn="l" defTabSz="4972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4399" algn="l" defTabSz="4972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1600" algn="l" defTabSz="4972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8802" algn="l" defTabSz="4972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5999" algn="l" defTabSz="4972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3200" algn="l" defTabSz="4972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80400" algn="l" defTabSz="4972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77599" algn="l" defTabSz="4972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PPT_makets-02.jp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50" y="7009643"/>
            <a:ext cx="5027720" cy="402652"/>
          </a:xfrm>
          <a:prstGeom prst="rect">
            <a:avLst/>
          </a:prstGeom>
        </p:spPr>
        <p:txBody>
          <a:bodyPr vert="horz" lIns="99440" tIns="49718" rIns="99440" bIns="49718" rtlCol="0" anchor="t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440" tIns="49718" rIns="99440" bIns="4971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58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972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Tahoma"/>
          <a:ea typeface="+mj-ea"/>
          <a:cs typeface="+mj-cs"/>
        </a:defRPr>
      </a:lvl1pPr>
    </p:titleStyle>
    <p:bodyStyle>
      <a:lvl1pPr marL="372901" indent="-372901" algn="l" defTabSz="497200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Tahoma"/>
          <a:ea typeface="+mn-ea"/>
          <a:cs typeface="+mn-cs"/>
        </a:defRPr>
      </a:lvl1pPr>
      <a:lvl2pPr marL="807950" indent="-310751" algn="l" defTabSz="497200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Tahoma"/>
          <a:ea typeface="+mn-ea"/>
          <a:cs typeface="+mn-cs"/>
        </a:defRPr>
      </a:lvl2pPr>
      <a:lvl3pPr marL="1242998" indent="-248599" algn="l" defTabSz="49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Tahoma"/>
          <a:ea typeface="+mn-ea"/>
          <a:cs typeface="+mn-cs"/>
        </a:defRPr>
      </a:lvl3pPr>
      <a:lvl4pPr marL="1740202" indent="-248599" algn="l" defTabSz="49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Tahoma"/>
          <a:ea typeface="+mn-ea"/>
          <a:cs typeface="+mn-cs"/>
        </a:defRPr>
      </a:lvl4pPr>
      <a:lvl5pPr marL="2237406" indent="-248599" algn="l" defTabSz="49720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Tahoma"/>
          <a:ea typeface="+mn-ea"/>
          <a:cs typeface="+mn-cs"/>
        </a:defRPr>
      </a:lvl5pPr>
      <a:lvl6pPr marL="2734599" indent="-248599" algn="l" defTabSz="49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1801" indent="-248599" algn="l" defTabSz="49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8997" indent="-248599" algn="l" defTabSz="49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6200" indent="-248599" algn="l" defTabSz="49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72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7200" algn="l" defTabSz="4972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4399" algn="l" defTabSz="4972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1600" algn="l" defTabSz="4972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8802" algn="l" defTabSz="4972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5999" algn="l" defTabSz="4972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3200" algn="l" defTabSz="4972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80400" algn="l" defTabSz="4972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77599" algn="l" defTabSz="4972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PPT_makets-02.jp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50" y="7009643"/>
            <a:ext cx="5027720" cy="402652"/>
          </a:xfrm>
          <a:prstGeom prst="rect">
            <a:avLst/>
          </a:prstGeom>
        </p:spPr>
        <p:txBody>
          <a:bodyPr vert="horz" lIns="98893" tIns="49438" rIns="98893" bIns="49438" rtlCol="0" anchor="t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 defTabSz="494443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8893" tIns="49438" rIns="98893" bIns="4943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 defTabSz="494443"/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94443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50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94443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Tahoma"/>
          <a:ea typeface="+mj-ea"/>
          <a:cs typeface="+mj-cs"/>
        </a:defRPr>
      </a:lvl1pPr>
    </p:titleStyle>
    <p:bodyStyle>
      <a:lvl1pPr marL="370832" indent="-370832" algn="l" defTabSz="494443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Tahoma"/>
          <a:ea typeface="+mn-ea"/>
          <a:cs typeface="+mn-cs"/>
        </a:defRPr>
      </a:lvl1pPr>
      <a:lvl2pPr marL="803467" indent="-309023" algn="l" defTabSz="494443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Tahoma"/>
          <a:ea typeface="+mn-ea"/>
          <a:cs typeface="+mn-cs"/>
        </a:defRPr>
      </a:lvl2pPr>
      <a:lvl3pPr marL="1236088" indent="-247217" algn="l" defTabSz="49444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Tahoma"/>
          <a:ea typeface="+mn-ea"/>
          <a:cs typeface="+mn-cs"/>
        </a:defRPr>
      </a:lvl3pPr>
      <a:lvl4pPr marL="1730545" indent="-247217" algn="l" defTabSz="494443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Tahoma"/>
          <a:ea typeface="+mn-ea"/>
          <a:cs typeface="+mn-cs"/>
        </a:defRPr>
      </a:lvl4pPr>
      <a:lvl5pPr marL="2224992" indent="-247217" algn="l" defTabSz="494443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Tahoma"/>
          <a:ea typeface="+mn-ea"/>
          <a:cs typeface="+mn-cs"/>
        </a:defRPr>
      </a:lvl5pPr>
      <a:lvl6pPr marL="2719425" indent="-247217" algn="l" defTabSz="49444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13873" indent="-247217" algn="l" defTabSz="49444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08307" indent="-247217" algn="l" defTabSz="49444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02753" indent="-247217" algn="l" defTabSz="49444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44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4443" algn="l" defTabSz="4944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88891" algn="l" defTabSz="4944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83322" algn="l" defTabSz="4944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77770" algn="l" defTabSz="4944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72198" algn="l" defTabSz="4944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645" algn="l" defTabSz="4944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61086" algn="l" defTabSz="4944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55528" algn="l" defTabSz="4944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PPT_makets-02.jp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50" y="7009643"/>
            <a:ext cx="5027720" cy="402652"/>
          </a:xfrm>
          <a:prstGeom prst="rect">
            <a:avLst/>
          </a:prstGeom>
        </p:spPr>
        <p:txBody>
          <a:bodyPr vert="horz" lIns="99379" tIns="49688" rIns="99379" bIns="49688" rtlCol="0" anchor="t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 defTabSz="496892"/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379" tIns="49688" rIns="99379" bIns="4968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 defTabSz="496892"/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96892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1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96892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Tahoma"/>
          <a:ea typeface="+mj-ea"/>
          <a:cs typeface="+mj-cs"/>
        </a:defRPr>
      </a:lvl1pPr>
    </p:titleStyle>
    <p:bodyStyle>
      <a:lvl1pPr marL="372671" indent="-372671" algn="l" defTabSz="496892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Tahoma"/>
          <a:ea typeface="+mn-ea"/>
          <a:cs typeface="+mn-cs"/>
        </a:defRPr>
      </a:lvl1pPr>
      <a:lvl2pPr marL="807450" indent="-310558" algn="l" defTabSz="496892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Tahoma"/>
          <a:ea typeface="+mn-ea"/>
          <a:cs typeface="+mn-cs"/>
        </a:defRPr>
      </a:lvl2pPr>
      <a:lvl3pPr marL="1242228" indent="-248445" algn="l" defTabSz="49689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Tahoma"/>
          <a:ea typeface="+mn-ea"/>
          <a:cs typeface="+mn-cs"/>
        </a:defRPr>
      </a:lvl3pPr>
      <a:lvl4pPr marL="1739127" indent="-248445" algn="l" defTabSz="49689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Tahoma"/>
          <a:ea typeface="+mn-ea"/>
          <a:cs typeface="+mn-cs"/>
        </a:defRPr>
      </a:lvl4pPr>
      <a:lvl5pPr marL="2236026" indent="-248445" algn="l" defTabSz="49689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Tahoma"/>
          <a:ea typeface="+mn-ea"/>
          <a:cs typeface="+mn-cs"/>
        </a:defRPr>
      </a:lvl5pPr>
      <a:lvl6pPr marL="2732909" indent="-248445" algn="l" defTabSz="49689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9804" indent="-248445" algn="l" defTabSz="49689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6693" indent="-248445" algn="l" defTabSz="49689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3589" indent="-248445" algn="l" defTabSz="49689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68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6892" algn="l" defTabSz="4968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3784" algn="l" defTabSz="4968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678" algn="l" defTabSz="4968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573" algn="l" defTabSz="4968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459" algn="l" defTabSz="4968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355" algn="l" defTabSz="4968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250" algn="l" defTabSz="4968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75141" algn="l" defTabSz="49689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happy-finance.ru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edu.pacc.ru/fincamp2016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asegames.ru/games" TargetMode="External"/><Relationship Id="rId2" Type="http://schemas.openxmlformats.org/officeDocument/2006/relationships/hyperlink" Target="https://casegames.ru/chempionat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7.jpeg"/><Relationship Id="rId5" Type="http://schemas.openxmlformats.org/officeDocument/2006/relationships/diagramData" Target="../diagrams/data1.xml"/><Relationship Id="rId10" Type="http://schemas.openxmlformats.org/officeDocument/2006/relationships/image" Target="../media/image8.jpeg"/><Relationship Id="rId4" Type="http://schemas.openxmlformats.org/officeDocument/2006/relationships/image" Target="../media/image14.jpeg"/><Relationship Id="rId9" Type="http://schemas.microsoft.com/office/2007/relationships/diagramDrawing" Target="../diagrams/drawing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>
          <a:xfrm>
            <a:off x="390155" y="1718277"/>
            <a:ext cx="10107167" cy="3938953"/>
          </a:xfrm>
        </p:spPr>
        <p:txBody>
          <a:bodyPr/>
          <a:lstStyle/>
          <a:p>
            <a:pPr algn="r"/>
            <a:r>
              <a:rPr lang="ru-RU" sz="4400" dirty="0">
                <a:solidFill>
                  <a:srgbClr val="DC7168"/>
                </a:solidFill>
                <a:latin typeface="+mj-lt"/>
              </a:rPr>
              <a:t>Обучение учителей использованию игровых технологий на занятиях по финансовой</a:t>
            </a:r>
            <a:r>
              <a:rPr lang="ru-RU" sz="4400" dirty="0">
                <a:solidFill>
                  <a:srgbClr val="DC7168"/>
                </a:solidFill>
                <a:latin typeface="+mj-lt"/>
              </a:rPr>
              <a:t/>
            </a:r>
            <a:br>
              <a:rPr lang="ru-RU" sz="4400" dirty="0">
                <a:solidFill>
                  <a:srgbClr val="DC7168"/>
                </a:solidFill>
                <a:latin typeface="+mj-lt"/>
              </a:rPr>
            </a:br>
            <a:r>
              <a:rPr lang="ru-RU" sz="4400" dirty="0">
                <a:solidFill>
                  <a:srgbClr val="DC7168"/>
                </a:solidFill>
                <a:latin typeface="+mj-lt"/>
              </a:rPr>
              <a:t/>
            </a:r>
            <a:br>
              <a:rPr lang="ru-RU" sz="4400" dirty="0">
                <a:solidFill>
                  <a:srgbClr val="DC7168"/>
                </a:solidFill>
                <a:latin typeface="+mj-lt"/>
              </a:rPr>
            </a:br>
            <a:r>
              <a:rPr lang="ru-RU" sz="2100" dirty="0">
                <a:latin typeface="+mj-lt"/>
              </a:rPr>
              <a:t>Лавренова Екатерина</a:t>
            </a:r>
            <a:br>
              <a:rPr lang="ru-RU" sz="2100" dirty="0">
                <a:latin typeface="+mj-lt"/>
              </a:rPr>
            </a:br>
            <a:r>
              <a:rPr lang="ru-RU" sz="2100" b="0" dirty="0">
                <a:latin typeface="+mj-lt"/>
              </a:rPr>
              <a:t>эксперт проекта, </a:t>
            </a:r>
            <a:r>
              <a:rPr lang="ru-RU" sz="2100" b="0" dirty="0" err="1">
                <a:latin typeface="+mj-lt"/>
              </a:rPr>
              <a:t>соавтрор</a:t>
            </a:r>
            <a:r>
              <a:rPr lang="ru-RU" sz="2100" b="0" dirty="0">
                <a:latin typeface="+mj-lt"/>
              </a:rPr>
              <a:t> </a:t>
            </a:r>
            <a:r>
              <a:rPr lang="ru-RU" sz="2100" b="0" dirty="0" err="1">
                <a:latin typeface="+mj-lt"/>
              </a:rPr>
              <a:t>Умк</a:t>
            </a:r>
            <a:r>
              <a:rPr lang="ru-RU" sz="2100" b="0" dirty="0">
                <a:latin typeface="+mj-lt"/>
              </a:rPr>
              <a:t> </a:t>
            </a:r>
            <a:br>
              <a:rPr lang="ru-RU" sz="2100" b="0" dirty="0">
                <a:latin typeface="+mj-lt"/>
              </a:rPr>
            </a:br>
            <a:r>
              <a:rPr lang="ru-RU" sz="2100" b="0" dirty="0">
                <a:latin typeface="+mj-lt"/>
              </a:rPr>
              <a:t>по финансовой грамотности, </a:t>
            </a:r>
            <a:br>
              <a:rPr lang="ru-RU" sz="2100" b="0" dirty="0">
                <a:latin typeface="+mj-lt"/>
              </a:rPr>
            </a:br>
            <a:r>
              <a:rPr lang="ru-RU" sz="2100" b="0" dirty="0">
                <a:latin typeface="+mj-lt"/>
              </a:rPr>
              <a:t>канд. </a:t>
            </a:r>
            <a:r>
              <a:rPr lang="ru-RU" sz="2100" b="0" dirty="0" err="1">
                <a:latin typeface="+mj-lt"/>
              </a:rPr>
              <a:t>пед</a:t>
            </a:r>
            <a:r>
              <a:rPr lang="ru-RU" sz="2100" b="0" dirty="0">
                <a:latin typeface="+mj-lt"/>
              </a:rPr>
              <a:t>. наук </a:t>
            </a:r>
            <a:endParaRPr lang="ru-RU" sz="36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59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954906"/>
            <a:ext cx="9619774" cy="562395"/>
          </a:xfrm>
        </p:spPr>
        <p:txBody>
          <a:bodyPr/>
          <a:lstStyle/>
          <a:p>
            <a:pPr algn="ctr"/>
            <a:r>
              <a:rPr lang="ru-RU" sz="2900" dirty="0">
                <a:solidFill>
                  <a:srgbClr val="DC7168"/>
                </a:solidFill>
                <a:latin typeface="+mn-lt"/>
              </a:rPr>
              <a:t>ПРОЕКТИРОВАНИЕ УЧЕБНОЙ ИГРЫ</a:t>
            </a:r>
            <a:endParaRPr lang="ru-RU" sz="2900" dirty="0">
              <a:solidFill>
                <a:srgbClr val="DC7168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597" y="1517302"/>
            <a:ext cx="10168930" cy="5968723"/>
          </a:xfrm>
        </p:spPr>
        <p:txBody>
          <a:bodyPr/>
          <a:lstStyle/>
          <a:p>
            <a:pPr marL="0" indent="0" defTabSz="435193">
              <a:buNone/>
            </a:pPr>
            <a:r>
              <a:rPr lang="ru-RU" sz="2900" b="1" dirty="0">
                <a:solidFill>
                  <a:srgbClr val="4CAF90"/>
                </a:solidFill>
                <a:latin typeface="Calibri"/>
              </a:rPr>
              <a:t>2</a:t>
            </a:r>
            <a:r>
              <a:rPr lang="ru-RU" sz="2900" b="1" dirty="0">
                <a:solidFill>
                  <a:srgbClr val="4CAF90"/>
                </a:solidFill>
                <a:latin typeface="Calibri"/>
              </a:rPr>
              <a:t>. Подбор под цели и имеющиеся условия игровой технологии и/или конкретной игры</a:t>
            </a:r>
            <a:r>
              <a:rPr lang="ru-RU" sz="2900" b="1" dirty="0">
                <a:solidFill>
                  <a:srgbClr val="4CAF90"/>
                </a:solidFill>
                <a:latin typeface="Calibri"/>
              </a:rPr>
              <a:t>.</a:t>
            </a:r>
          </a:p>
          <a:p>
            <a:pPr marL="0" indent="0" defTabSz="435193">
              <a:buNone/>
            </a:pPr>
            <a:endParaRPr lang="ru-RU" sz="2900" b="1" dirty="0">
              <a:solidFill>
                <a:srgbClr val="4CAF90"/>
              </a:solidFill>
              <a:latin typeface="Calibri"/>
            </a:endParaRPr>
          </a:p>
          <a:p>
            <a:pPr marL="0" indent="0" defTabSz="435193">
              <a:buNone/>
            </a:pPr>
            <a:endParaRPr lang="ru-RU" sz="2900" b="1" dirty="0">
              <a:solidFill>
                <a:srgbClr val="4CAF90"/>
              </a:solidFill>
              <a:latin typeface="Calibri"/>
            </a:endParaRPr>
          </a:p>
          <a:p>
            <a:pPr marL="0" indent="0" defTabSz="435193">
              <a:buNone/>
            </a:pPr>
            <a:endParaRPr lang="ru-RU" sz="2900" b="1" dirty="0">
              <a:solidFill>
                <a:srgbClr val="4CAF90"/>
              </a:solidFill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44607370"/>
              </p:ext>
            </p:extLst>
          </p:nvPr>
        </p:nvGraphicFramePr>
        <p:xfrm>
          <a:off x="1065127" y="2735518"/>
          <a:ext cx="8470760" cy="47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5657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954906"/>
            <a:ext cx="9619774" cy="562395"/>
          </a:xfrm>
        </p:spPr>
        <p:txBody>
          <a:bodyPr/>
          <a:lstStyle/>
          <a:p>
            <a:pPr algn="ctr"/>
            <a:r>
              <a:rPr lang="ru-RU" sz="2900" dirty="0">
                <a:solidFill>
                  <a:srgbClr val="DC7168"/>
                </a:solidFill>
                <a:latin typeface="+mn-lt"/>
              </a:rPr>
              <a:t>ПРОЕКТИРОВАНИЕ УЧЕБНОЙ ИГРЫ</a:t>
            </a:r>
            <a:endParaRPr lang="ru-RU" sz="2900" dirty="0">
              <a:solidFill>
                <a:srgbClr val="DC7168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597" y="1517302"/>
            <a:ext cx="10168930" cy="5968723"/>
          </a:xfrm>
        </p:spPr>
        <p:txBody>
          <a:bodyPr/>
          <a:lstStyle/>
          <a:p>
            <a:pPr marL="0" indent="0" defTabSz="435193">
              <a:buNone/>
            </a:pPr>
            <a:r>
              <a:rPr lang="ru-RU" sz="2900" b="1" dirty="0">
                <a:solidFill>
                  <a:srgbClr val="4CAF90"/>
                </a:solidFill>
                <a:latin typeface="+mn-lt"/>
              </a:rPr>
              <a:t>Подбор игры:</a:t>
            </a:r>
          </a:p>
          <a:p>
            <a:pPr marL="0" indent="0" defTabSz="435193">
              <a:buNone/>
            </a:pPr>
            <a:endParaRPr lang="ru-RU" sz="2400" dirty="0">
              <a:solidFill>
                <a:srgbClr val="4CAF90"/>
              </a:solidFill>
              <a:latin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101887"/>
              </p:ext>
            </p:extLst>
          </p:nvPr>
        </p:nvGraphicFramePr>
        <p:xfrm>
          <a:off x="534442" y="2546388"/>
          <a:ext cx="9692155" cy="443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147"/>
                <a:gridCol w="1936147"/>
                <a:gridCol w="600089"/>
                <a:gridCol w="212571"/>
                <a:gridCol w="1127778"/>
                <a:gridCol w="1565179"/>
                <a:gridCol w="378097"/>
                <a:gridCol w="1936147"/>
              </a:tblGrid>
              <a:tr h="1051560">
                <a:tc>
                  <a:txBody>
                    <a:bodyPr/>
                    <a:lstStyle/>
                    <a:p>
                      <a:pPr algn="ctr"/>
                      <a:endParaRPr lang="ru-RU" sz="2100" dirty="0" smtClean="0"/>
                    </a:p>
                    <a:p>
                      <a:pPr algn="ctr"/>
                      <a:r>
                        <a:rPr lang="ru-RU" sz="2100" dirty="0" smtClean="0"/>
                        <a:t>Обучающие</a:t>
                      </a:r>
                    </a:p>
                    <a:p>
                      <a:pPr algn="ctr"/>
                      <a:endParaRPr lang="ru-RU" sz="2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2100" dirty="0" smtClean="0"/>
                    </a:p>
                    <a:p>
                      <a:pPr algn="ctr"/>
                      <a:r>
                        <a:rPr lang="ru-RU" sz="2100" dirty="0" err="1" smtClean="0"/>
                        <a:t>Тренинговые</a:t>
                      </a:r>
                      <a:r>
                        <a:rPr lang="ru-RU" sz="2100" baseline="0" dirty="0" smtClean="0"/>
                        <a:t> </a:t>
                      </a:r>
                      <a:endParaRPr lang="ru-RU" sz="2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2100" dirty="0" smtClean="0"/>
                    </a:p>
                    <a:p>
                      <a:pPr algn="ctr"/>
                      <a:r>
                        <a:rPr lang="ru-RU" sz="2100" dirty="0" smtClean="0"/>
                        <a:t>Обобщающие </a:t>
                      </a:r>
                      <a:endParaRPr lang="ru-RU" sz="2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2100" dirty="0" smtClean="0"/>
                    </a:p>
                    <a:p>
                      <a:pPr algn="ctr"/>
                      <a:r>
                        <a:rPr lang="ru-RU" sz="2100" dirty="0" smtClean="0"/>
                        <a:t>Контролирующие</a:t>
                      </a:r>
                      <a:endParaRPr lang="ru-RU" sz="2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2011680">
                <a:tc gridSpan="8">
                  <a:txBody>
                    <a:bodyPr/>
                    <a:lstStyle/>
                    <a:p>
                      <a:endParaRPr lang="ru-RU" sz="2100" dirty="0" smtClean="0"/>
                    </a:p>
                    <a:p>
                      <a:endParaRPr lang="ru-RU" sz="2100" dirty="0" smtClean="0"/>
                    </a:p>
                    <a:p>
                      <a:endParaRPr lang="ru-RU" sz="2100" dirty="0" smtClean="0"/>
                    </a:p>
                    <a:p>
                      <a:endParaRPr lang="ru-RU" sz="2100" dirty="0" smtClean="0"/>
                    </a:p>
                    <a:p>
                      <a:endParaRPr lang="ru-RU" sz="2100" dirty="0" smtClean="0"/>
                    </a:p>
                    <a:p>
                      <a:endParaRPr lang="ru-RU" sz="2100" dirty="0"/>
                    </a:p>
                  </a:txBody>
                  <a:tcP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ru-RU" sz="21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100" b="1" dirty="0" smtClean="0">
                          <a:solidFill>
                            <a:schemeClr val="bg1"/>
                          </a:solidFill>
                        </a:rPr>
                        <a:t>Настольные </a:t>
                      </a:r>
                      <a:endParaRPr lang="ru-RU" sz="2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AF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>
                          <a:solidFill>
                            <a:schemeClr val="bg1"/>
                          </a:solidFill>
                        </a:rPr>
                        <a:t>Интеллектуальные (предметно-</a:t>
                      </a:r>
                      <a:r>
                        <a:rPr lang="ru-RU" sz="2100" b="1" dirty="0" err="1" smtClean="0">
                          <a:solidFill>
                            <a:schemeClr val="bg1"/>
                          </a:solidFill>
                        </a:rPr>
                        <a:t>знаниевые</a:t>
                      </a:r>
                      <a:r>
                        <a:rPr lang="ru-RU" sz="2100" b="1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ru-RU" sz="2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AF9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kumimoji="0" lang="ru-RU" sz="2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2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Интеллектуальные (</a:t>
                      </a:r>
                      <a:r>
                        <a:rPr kumimoji="0" lang="ru-RU" sz="2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УУД-ые</a:t>
                      </a:r>
                      <a:r>
                        <a:rPr kumimoji="0" lang="ru-RU" sz="2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A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21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100" b="1" dirty="0" smtClean="0">
                          <a:solidFill>
                            <a:schemeClr val="bg1"/>
                          </a:solidFill>
                        </a:rPr>
                        <a:t>Деловые </a:t>
                      </a:r>
                      <a:endParaRPr lang="ru-RU" sz="2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A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100" b="1" dirty="0" smtClean="0">
                          <a:solidFill>
                            <a:schemeClr val="bg1"/>
                          </a:solidFill>
                        </a:rPr>
                        <a:t>Имитационно-ролевые</a:t>
                      </a:r>
                      <a:endParaRPr lang="ru-RU" sz="2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AF9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917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954906"/>
            <a:ext cx="9619774" cy="562395"/>
          </a:xfrm>
        </p:spPr>
        <p:txBody>
          <a:bodyPr/>
          <a:lstStyle/>
          <a:p>
            <a:pPr algn="ctr"/>
            <a:r>
              <a:rPr lang="ru-RU" sz="2900" dirty="0">
                <a:solidFill>
                  <a:srgbClr val="DC7168"/>
                </a:solidFill>
                <a:latin typeface="+mn-lt"/>
              </a:rPr>
              <a:t>ПРОЕКТИРОВАНИЕ УЧЕБНОЙ ИГРЫ</a:t>
            </a:r>
            <a:endParaRPr lang="ru-RU" sz="2900" dirty="0">
              <a:solidFill>
                <a:srgbClr val="DC7168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597" y="1517302"/>
            <a:ext cx="10168930" cy="5968723"/>
          </a:xfrm>
        </p:spPr>
        <p:txBody>
          <a:bodyPr/>
          <a:lstStyle/>
          <a:p>
            <a:pPr marL="0" indent="0" defTabSz="435193">
              <a:buNone/>
            </a:pPr>
            <a:r>
              <a:rPr lang="ru-RU" sz="2900" b="1" dirty="0">
                <a:solidFill>
                  <a:srgbClr val="4CAF90"/>
                </a:solidFill>
                <a:latin typeface="+mn-lt"/>
              </a:rPr>
              <a:t>Подбор игры:</a:t>
            </a:r>
          </a:p>
          <a:p>
            <a:pPr marL="0" indent="0" defTabSz="435193">
              <a:buNone/>
            </a:pPr>
            <a:endParaRPr lang="ru-RU" sz="2400" dirty="0">
              <a:solidFill>
                <a:srgbClr val="4CAF90"/>
              </a:solidFill>
              <a:latin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256608"/>
              </p:ext>
            </p:extLst>
          </p:nvPr>
        </p:nvGraphicFramePr>
        <p:xfrm>
          <a:off x="534442" y="2546388"/>
          <a:ext cx="9692155" cy="443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147"/>
                <a:gridCol w="1936147"/>
                <a:gridCol w="600089"/>
                <a:gridCol w="212571"/>
                <a:gridCol w="1127778"/>
                <a:gridCol w="1565179"/>
                <a:gridCol w="378097"/>
                <a:gridCol w="1936147"/>
              </a:tblGrid>
              <a:tr h="1051560">
                <a:tc>
                  <a:txBody>
                    <a:bodyPr/>
                    <a:lstStyle/>
                    <a:p>
                      <a:pPr algn="ctr"/>
                      <a:endParaRPr lang="ru-RU" sz="2100" dirty="0" smtClean="0"/>
                    </a:p>
                    <a:p>
                      <a:pPr algn="ctr"/>
                      <a:r>
                        <a:rPr lang="ru-RU" sz="2100" dirty="0" smtClean="0"/>
                        <a:t>Обучающие</a:t>
                      </a:r>
                    </a:p>
                    <a:p>
                      <a:pPr algn="ctr"/>
                      <a:endParaRPr lang="ru-RU" sz="2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2100" dirty="0" smtClean="0"/>
                    </a:p>
                    <a:p>
                      <a:pPr algn="ctr"/>
                      <a:r>
                        <a:rPr lang="ru-RU" sz="2100" dirty="0" err="1" smtClean="0"/>
                        <a:t>Тренинговые</a:t>
                      </a:r>
                      <a:r>
                        <a:rPr lang="ru-RU" sz="2100" baseline="0" dirty="0" smtClean="0"/>
                        <a:t> </a:t>
                      </a:r>
                      <a:endParaRPr lang="ru-RU" sz="2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2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2100" dirty="0" smtClean="0"/>
                    </a:p>
                    <a:p>
                      <a:pPr algn="ctr"/>
                      <a:r>
                        <a:rPr lang="ru-RU" sz="2100" dirty="0" smtClean="0"/>
                        <a:t>Обобщающие </a:t>
                      </a:r>
                      <a:endParaRPr lang="ru-RU" sz="2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2100" dirty="0" smtClean="0"/>
                    </a:p>
                    <a:p>
                      <a:pPr algn="ctr"/>
                      <a:r>
                        <a:rPr lang="ru-RU" sz="2100" dirty="0" smtClean="0"/>
                        <a:t>Контролирующие</a:t>
                      </a:r>
                      <a:endParaRPr lang="ru-RU" sz="2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2011680">
                <a:tc gridSpan="8">
                  <a:txBody>
                    <a:bodyPr/>
                    <a:lstStyle/>
                    <a:p>
                      <a:endParaRPr lang="ru-RU" sz="2100" dirty="0" smtClean="0"/>
                    </a:p>
                    <a:p>
                      <a:endParaRPr lang="ru-RU" sz="2100" dirty="0" smtClean="0"/>
                    </a:p>
                    <a:p>
                      <a:endParaRPr lang="ru-RU" sz="2100" dirty="0" smtClean="0"/>
                    </a:p>
                    <a:p>
                      <a:endParaRPr lang="ru-RU" sz="2100" dirty="0" smtClean="0"/>
                    </a:p>
                    <a:p>
                      <a:endParaRPr lang="ru-RU" sz="2100" dirty="0" smtClean="0"/>
                    </a:p>
                    <a:p>
                      <a:endParaRPr lang="ru-RU" sz="2100" dirty="0"/>
                    </a:p>
                  </a:txBody>
                  <a:tcP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71600">
                <a:tc>
                  <a:txBody>
                    <a:bodyPr/>
                    <a:lstStyle/>
                    <a:p>
                      <a:pPr algn="ctr"/>
                      <a:endParaRPr lang="ru-RU" sz="21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100" b="1" dirty="0" smtClean="0">
                          <a:solidFill>
                            <a:schemeClr val="bg1"/>
                          </a:solidFill>
                        </a:rPr>
                        <a:t>Настольные </a:t>
                      </a:r>
                      <a:endParaRPr lang="ru-RU" sz="2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AF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>
                          <a:solidFill>
                            <a:schemeClr val="bg1"/>
                          </a:solidFill>
                        </a:rPr>
                        <a:t>Интеллектуальные (предметно-</a:t>
                      </a:r>
                      <a:r>
                        <a:rPr lang="ru-RU" sz="2100" b="1" dirty="0" err="1" smtClean="0">
                          <a:solidFill>
                            <a:schemeClr val="bg1"/>
                          </a:solidFill>
                        </a:rPr>
                        <a:t>знаниевые</a:t>
                      </a:r>
                      <a:r>
                        <a:rPr lang="ru-RU" sz="2100" b="1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ru-RU" sz="2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AF9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kumimoji="0" lang="ru-RU" sz="2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2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Интеллектуальные (</a:t>
                      </a:r>
                      <a:r>
                        <a:rPr kumimoji="0" lang="ru-RU" sz="2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УУД-ые</a:t>
                      </a:r>
                      <a:r>
                        <a:rPr kumimoji="0" lang="ru-RU" sz="2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2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A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21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100" b="1" dirty="0" smtClean="0">
                          <a:solidFill>
                            <a:schemeClr val="bg1"/>
                          </a:solidFill>
                        </a:rPr>
                        <a:t>Деловые </a:t>
                      </a:r>
                      <a:endParaRPr lang="ru-RU" sz="2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A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100" b="1" dirty="0" smtClean="0">
                          <a:solidFill>
                            <a:schemeClr val="bg1"/>
                          </a:solidFill>
                        </a:rPr>
                        <a:t>Имитационно-ролевые</a:t>
                      </a:r>
                      <a:endParaRPr lang="ru-RU" sz="2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CAF90"/>
                    </a:solidFill>
                  </a:tcPr>
                </a:tc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H="1">
            <a:off x="1818752" y="3436536"/>
            <a:ext cx="4461470" cy="22452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055078" y="3436537"/>
            <a:ext cx="7656844" cy="25415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1488831" y="3582231"/>
            <a:ext cx="1972014" cy="21302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460845" y="3582232"/>
            <a:ext cx="1844685" cy="2245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460848" y="3642350"/>
            <a:ext cx="3997138" cy="23357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49" name="Прямая со стрелкой 2048"/>
          <p:cNvCxnSpPr/>
          <p:nvPr/>
        </p:nvCxnSpPr>
        <p:spPr>
          <a:xfrm>
            <a:off x="3460848" y="3582231"/>
            <a:ext cx="5884122" cy="2476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57" name="Прямая со стрелкой 2056"/>
          <p:cNvCxnSpPr/>
          <p:nvPr/>
        </p:nvCxnSpPr>
        <p:spPr>
          <a:xfrm flipH="1">
            <a:off x="3979156" y="3531474"/>
            <a:ext cx="2230735" cy="21503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1" name="Прямая со стрелкой 2060"/>
          <p:cNvCxnSpPr/>
          <p:nvPr/>
        </p:nvCxnSpPr>
        <p:spPr>
          <a:xfrm flipH="1">
            <a:off x="5586885" y="3451602"/>
            <a:ext cx="592854" cy="23915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6" name="Прямая со стрелкой 2065"/>
          <p:cNvCxnSpPr/>
          <p:nvPr/>
        </p:nvCxnSpPr>
        <p:spPr>
          <a:xfrm flipH="1">
            <a:off x="4049496" y="3451608"/>
            <a:ext cx="4843305" cy="26075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69" name="Прямая со стрелкой 2068"/>
          <p:cNvCxnSpPr/>
          <p:nvPr/>
        </p:nvCxnSpPr>
        <p:spPr>
          <a:xfrm>
            <a:off x="8892792" y="3451602"/>
            <a:ext cx="120580" cy="23764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74" name="Прямая со стрелкой 2073"/>
          <p:cNvCxnSpPr/>
          <p:nvPr/>
        </p:nvCxnSpPr>
        <p:spPr>
          <a:xfrm flipH="1">
            <a:off x="5958678" y="3451611"/>
            <a:ext cx="2934116" cy="25264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055079" y="3451611"/>
            <a:ext cx="4039435" cy="25264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12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954906"/>
            <a:ext cx="9619774" cy="562395"/>
          </a:xfrm>
        </p:spPr>
        <p:txBody>
          <a:bodyPr/>
          <a:lstStyle/>
          <a:p>
            <a:pPr algn="ctr"/>
            <a:r>
              <a:rPr lang="ru-RU" sz="2900" dirty="0">
                <a:solidFill>
                  <a:srgbClr val="DC7168"/>
                </a:solidFill>
                <a:latin typeface="+mn-lt"/>
              </a:rPr>
              <a:t>РЕСУРСЫ ПРОЕКТА</a:t>
            </a:r>
            <a:endParaRPr lang="ru-RU" sz="2900" dirty="0">
              <a:solidFill>
                <a:srgbClr val="DC7168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597" y="1517302"/>
            <a:ext cx="10168930" cy="5968723"/>
          </a:xfrm>
        </p:spPr>
        <p:txBody>
          <a:bodyPr/>
          <a:lstStyle/>
          <a:p>
            <a:pPr marL="0" indent="0" defTabSz="435193">
              <a:buNone/>
            </a:pPr>
            <a:r>
              <a:rPr lang="ru-RU" sz="3200" b="1" u="sng" dirty="0">
                <a:solidFill>
                  <a:srgbClr val="4CAF90"/>
                </a:solidFill>
                <a:latin typeface="+mn-lt"/>
              </a:rPr>
              <a:t>Игры, разработанные компанией КАК-ПРОЕКТ</a:t>
            </a:r>
            <a:endParaRPr lang="ru-RU" sz="3200" b="1" u="sng" dirty="0">
              <a:solidFill>
                <a:srgbClr val="4CAF90"/>
              </a:solidFill>
              <a:latin typeface="+mn-lt"/>
            </a:endParaRPr>
          </a:p>
          <a:p>
            <a:pPr marL="0" indent="0" defTabSz="435193">
              <a:buNone/>
            </a:pPr>
            <a:r>
              <a:rPr lang="ru-RU" sz="2900" b="1" dirty="0">
                <a:solidFill>
                  <a:srgbClr val="4CAF90"/>
                </a:solidFill>
                <a:latin typeface="+mn-lt"/>
              </a:rPr>
              <a:t>Ссылка</a:t>
            </a:r>
            <a:r>
              <a:rPr lang="ru-RU" sz="2900" dirty="0">
                <a:solidFill>
                  <a:srgbClr val="4CAF90"/>
                </a:solidFill>
                <a:latin typeface="+mn-lt"/>
              </a:rPr>
              <a:t>: </a:t>
            </a:r>
            <a:r>
              <a:rPr lang="en-US" sz="2900" dirty="0">
                <a:solidFill>
                  <a:srgbClr val="4CAF90"/>
                </a:solidFill>
                <a:hlinkClick r:id="rId2"/>
              </a:rPr>
              <a:t>https://happy-</a:t>
            </a:r>
            <a:r>
              <a:rPr lang="en-US" sz="2900" dirty="0" err="1">
                <a:solidFill>
                  <a:srgbClr val="4CAF90"/>
                </a:solidFill>
                <a:hlinkClick r:id="rId2"/>
              </a:rPr>
              <a:t>finance.ru</a:t>
            </a:r>
            <a:r>
              <a:rPr lang="en-US" sz="2900" dirty="0">
                <a:solidFill>
                  <a:srgbClr val="4CAF90"/>
                </a:solidFill>
                <a:hlinkClick r:id="rId2"/>
              </a:rPr>
              <a:t>/</a:t>
            </a:r>
            <a:r>
              <a:rPr lang="ru-RU" sz="2900" dirty="0">
                <a:solidFill>
                  <a:srgbClr val="4CAF90"/>
                </a:solidFill>
              </a:rPr>
              <a:t> </a:t>
            </a:r>
            <a:endParaRPr lang="ru-RU" sz="3600" dirty="0">
              <a:solidFill>
                <a:srgbClr val="4CAF90"/>
              </a:solidFill>
              <a:latin typeface="+mn-lt"/>
            </a:endParaRPr>
          </a:p>
          <a:p>
            <a:pPr marL="0" indent="0" defTabSz="435193">
              <a:buNone/>
            </a:pPr>
            <a:r>
              <a:rPr lang="ru-RU" sz="3200" dirty="0">
                <a:solidFill>
                  <a:srgbClr val="4CAF90"/>
                </a:solidFill>
                <a:latin typeface="+mn-lt"/>
              </a:rPr>
              <a:t>Учебные игры:</a:t>
            </a:r>
          </a:p>
          <a:p>
            <a:pPr defTabSz="435193">
              <a:buFontTx/>
              <a:buChar char="-"/>
            </a:pPr>
            <a:r>
              <a:rPr lang="ru-RU" sz="2900" dirty="0">
                <a:solidFill>
                  <a:srgbClr val="4CAF90"/>
                </a:solidFill>
                <a:latin typeface="Calibri"/>
              </a:rPr>
              <a:t>«Счастье 9+» - настольная игра</a:t>
            </a:r>
          </a:p>
          <a:p>
            <a:pPr defTabSz="435193">
              <a:buFontTx/>
              <a:buChar char="-"/>
            </a:pPr>
            <a:r>
              <a:rPr lang="ru-RU" sz="2900" dirty="0">
                <a:solidFill>
                  <a:srgbClr val="4CAF90"/>
                </a:solidFill>
                <a:latin typeface="Calibri"/>
              </a:rPr>
              <a:t>«Счастье 14+» - настольная игра</a:t>
            </a:r>
          </a:p>
          <a:p>
            <a:pPr defTabSz="435193">
              <a:buFontTx/>
              <a:buChar char="-"/>
            </a:pPr>
            <a:r>
              <a:rPr lang="ru-RU" sz="2900" dirty="0">
                <a:solidFill>
                  <a:srgbClr val="4CAF90"/>
                </a:solidFill>
                <a:latin typeface="Calibri"/>
              </a:rPr>
              <a:t>«Умное счастье» - интеллектуальная игра (</a:t>
            </a:r>
            <a:r>
              <a:rPr lang="ru-RU" sz="2900" dirty="0" err="1">
                <a:solidFill>
                  <a:srgbClr val="4CAF90"/>
                </a:solidFill>
                <a:latin typeface="Calibri"/>
              </a:rPr>
              <a:t>УУД</a:t>
            </a:r>
            <a:r>
              <a:rPr lang="ru-RU" sz="2900" dirty="0">
                <a:solidFill>
                  <a:srgbClr val="4CAF90"/>
                </a:solidFill>
                <a:latin typeface="Calibri"/>
              </a:rPr>
              <a:t>) с использованием мультимедиа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586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954906"/>
            <a:ext cx="9619774" cy="562395"/>
          </a:xfrm>
        </p:spPr>
        <p:txBody>
          <a:bodyPr/>
          <a:lstStyle/>
          <a:p>
            <a:pPr algn="ctr"/>
            <a:r>
              <a:rPr lang="ru-RU" sz="2900" dirty="0">
                <a:solidFill>
                  <a:srgbClr val="DC7168"/>
                </a:solidFill>
                <a:latin typeface="+mn-lt"/>
              </a:rPr>
              <a:t>РЕСУРСЫ ПРОЕКТА</a:t>
            </a:r>
            <a:endParaRPr lang="ru-RU" sz="2900" dirty="0">
              <a:solidFill>
                <a:srgbClr val="DC7168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597" y="1517302"/>
            <a:ext cx="10168930" cy="5968723"/>
          </a:xfrm>
        </p:spPr>
        <p:txBody>
          <a:bodyPr/>
          <a:lstStyle/>
          <a:p>
            <a:pPr marL="0" indent="0" defTabSz="435193">
              <a:buNone/>
            </a:pPr>
            <a:r>
              <a:rPr lang="ru-RU" sz="3200" b="1" u="sng" dirty="0">
                <a:solidFill>
                  <a:srgbClr val="4CAF90"/>
                </a:solidFill>
                <a:latin typeface="+mn-lt"/>
              </a:rPr>
              <a:t>Игры, разработанные компанией </a:t>
            </a:r>
            <a:r>
              <a:rPr lang="ru-RU" sz="3200" b="1" u="sng" dirty="0" err="1">
                <a:solidFill>
                  <a:srgbClr val="4CAF90"/>
                </a:solidFill>
                <a:latin typeface="+mn-lt"/>
              </a:rPr>
              <a:t>ПАКК</a:t>
            </a:r>
            <a:endParaRPr lang="ru-RU" sz="3200" b="1" u="sng" dirty="0">
              <a:solidFill>
                <a:srgbClr val="4CAF90"/>
              </a:solidFill>
              <a:latin typeface="+mn-lt"/>
            </a:endParaRPr>
          </a:p>
          <a:p>
            <a:pPr marL="0" indent="0" defTabSz="435193">
              <a:buNone/>
            </a:pPr>
            <a:r>
              <a:rPr lang="ru-RU" sz="2900" b="1" dirty="0">
                <a:solidFill>
                  <a:srgbClr val="4CAF90"/>
                </a:solidFill>
                <a:latin typeface="+mn-lt"/>
              </a:rPr>
              <a:t>Ссылка</a:t>
            </a:r>
            <a:r>
              <a:rPr lang="ru-RU" sz="2900" dirty="0">
                <a:solidFill>
                  <a:srgbClr val="4CAF90"/>
                </a:solidFill>
                <a:latin typeface="+mn-lt"/>
              </a:rPr>
              <a:t>: </a:t>
            </a:r>
            <a:r>
              <a:rPr lang="en-US" sz="2900" dirty="0">
                <a:solidFill>
                  <a:srgbClr val="4CAF90"/>
                </a:solidFill>
                <a:latin typeface="+mn-lt"/>
                <a:hlinkClick r:id="rId2"/>
              </a:rPr>
              <a:t>http</a:t>
            </a:r>
            <a:r>
              <a:rPr lang="en-US" sz="2900" dirty="0">
                <a:solidFill>
                  <a:srgbClr val="4CAF90"/>
                </a:solidFill>
                <a:latin typeface="+mn-lt"/>
                <a:hlinkClick r:id="rId2"/>
              </a:rPr>
              <a:t>://</a:t>
            </a:r>
            <a:r>
              <a:rPr lang="en-US" sz="2900" dirty="0" err="1">
                <a:solidFill>
                  <a:srgbClr val="4CAF90"/>
                </a:solidFill>
                <a:latin typeface="+mn-lt"/>
                <a:hlinkClick r:id="rId2"/>
              </a:rPr>
              <a:t>edu.pacc.ru</a:t>
            </a:r>
            <a:r>
              <a:rPr lang="en-US" sz="2900" dirty="0">
                <a:solidFill>
                  <a:srgbClr val="4CAF90"/>
                </a:solidFill>
                <a:latin typeface="+mn-lt"/>
                <a:hlinkClick r:id="rId2"/>
              </a:rPr>
              <a:t>/</a:t>
            </a:r>
            <a:r>
              <a:rPr lang="en-US" sz="2900" dirty="0" err="1">
                <a:solidFill>
                  <a:srgbClr val="4CAF90"/>
                </a:solidFill>
                <a:latin typeface="+mn-lt"/>
                <a:hlinkClick r:id="rId2"/>
              </a:rPr>
              <a:t>fincamp2016</a:t>
            </a:r>
            <a:r>
              <a:rPr lang="en-US" sz="2900" dirty="0">
                <a:solidFill>
                  <a:srgbClr val="4CAF90"/>
                </a:solidFill>
                <a:latin typeface="+mn-lt"/>
                <a:hlinkClick r:id="rId2"/>
              </a:rPr>
              <a:t>/</a:t>
            </a:r>
            <a:endParaRPr lang="ru-RU" sz="2900" dirty="0">
              <a:solidFill>
                <a:srgbClr val="4CAF90"/>
              </a:solidFill>
              <a:latin typeface="+mn-lt"/>
            </a:endParaRPr>
          </a:p>
          <a:p>
            <a:pPr marL="0" indent="0" defTabSz="435193">
              <a:buNone/>
            </a:pPr>
            <a:r>
              <a:rPr lang="ru-RU" sz="2900" dirty="0">
                <a:solidFill>
                  <a:srgbClr val="4CAF90"/>
                </a:solidFill>
                <a:latin typeface="+mn-lt"/>
              </a:rPr>
              <a:t>Учебные игры:</a:t>
            </a:r>
          </a:p>
          <a:p>
            <a:pPr defTabSz="435193">
              <a:buFontTx/>
              <a:buChar char="-"/>
            </a:pPr>
            <a:r>
              <a:rPr lang="ru-RU" sz="2900" dirty="0">
                <a:solidFill>
                  <a:srgbClr val="4CAF90"/>
                </a:solidFill>
                <a:latin typeface="+mn-lt"/>
              </a:rPr>
              <a:t>«Услуги финансовых организаций» - </a:t>
            </a:r>
            <a:r>
              <a:rPr lang="ru-RU" sz="2900" dirty="0" err="1">
                <a:solidFill>
                  <a:srgbClr val="4CAF90"/>
                </a:solidFill>
                <a:latin typeface="+mn-lt"/>
              </a:rPr>
              <a:t>ДИ+ИР</a:t>
            </a:r>
            <a:endParaRPr lang="ru-RU" sz="2900" dirty="0">
              <a:solidFill>
                <a:srgbClr val="4CAF90"/>
              </a:solidFill>
              <a:latin typeface="+mn-lt"/>
            </a:endParaRPr>
          </a:p>
          <a:p>
            <a:pPr defTabSz="435193">
              <a:buFontTx/>
              <a:buChar char="-"/>
            </a:pPr>
            <a:r>
              <a:rPr lang="ru-RU" sz="2900" dirty="0">
                <a:solidFill>
                  <a:srgbClr val="4CAF90"/>
                </a:solidFill>
                <a:latin typeface="+mn-lt"/>
              </a:rPr>
              <a:t>«Семейный план» - </a:t>
            </a:r>
            <a:r>
              <a:rPr lang="ru-RU" sz="2900" dirty="0" err="1">
                <a:solidFill>
                  <a:srgbClr val="4CAF90"/>
                </a:solidFill>
                <a:latin typeface="+mn-lt"/>
              </a:rPr>
              <a:t>ДИ</a:t>
            </a:r>
            <a:r>
              <a:rPr lang="ru-RU" sz="2900" dirty="0">
                <a:solidFill>
                  <a:srgbClr val="4CAF90"/>
                </a:solidFill>
                <a:latin typeface="+mn-lt"/>
              </a:rPr>
              <a:t> + ИР</a:t>
            </a:r>
          </a:p>
          <a:p>
            <a:pPr defTabSz="435193">
              <a:buFontTx/>
              <a:buChar char="-"/>
            </a:pPr>
            <a:r>
              <a:rPr lang="ru-RU" sz="2900" dirty="0">
                <a:solidFill>
                  <a:srgbClr val="4CAF90"/>
                </a:solidFill>
                <a:latin typeface="+mn-lt"/>
              </a:rPr>
              <a:t>«По следам монополии» - </a:t>
            </a:r>
            <a:r>
              <a:rPr lang="ru-RU" sz="2900" dirty="0" err="1">
                <a:solidFill>
                  <a:srgbClr val="4CAF90"/>
                </a:solidFill>
                <a:latin typeface="+mn-lt"/>
              </a:rPr>
              <a:t>ДИ</a:t>
            </a:r>
            <a:r>
              <a:rPr lang="ru-RU" sz="2900" dirty="0">
                <a:solidFill>
                  <a:srgbClr val="4CAF90"/>
                </a:solidFill>
                <a:latin typeface="+mn-lt"/>
              </a:rPr>
              <a:t> + настольная</a:t>
            </a:r>
          </a:p>
          <a:p>
            <a:pPr defTabSz="435193">
              <a:buFontTx/>
              <a:buChar char="-"/>
            </a:pPr>
            <a:r>
              <a:rPr lang="ru-RU" sz="2900" dirty="0">
                <a:solidFill>
                  <a:srgbClr val="4CAF90"/>
                </a:solidFill>
                <a:latin typeface="+mn-lt"/>
              </a:rPr>
              <a:t>«Ремонт» - </a:t>
            </a:r>
            <a:r>
              <a:rPr lang="ru-RU" sz="2900" dirty="0" err="1">
                <a:solidFill>
                  <a:srgbClr val="4CAF90"/>
                </a:solidFill>
                <a:latin typeface="+mn-lt"/>
              </a:rPr>
              <a:t>ДИ</a:t>
            </a:r>
            <a:endParaRPr lang="ru-RU" sz="2900" dirty="0">
              <a:solidFill>
                <a:srgbClr val="4CAF90"/>
              </a:solidFill>
              <a:latin typeface="+mn-lt"/>
            </a:endParaRPr>
          </a:p>
          <a:p>
            <a:pPr defTabSz="435193">
              <a:buFontTx/>
              <a:buChar char="-"/>
            </a:pPr>
            <a:r>
              <a:rPr lang="ru-RU" sz="2900" dirty="0">
                <a:solidFill>
                  <a:srgbClr val="4CAF90"/>
                </a:solidFill>
                <a:latin typeface="+mn-lt"/>
              </a:rPr>
              <a:t>«Кейс «Расходы семьи» - ИР</a:t>
            </a:r>
          </a:p>
          <a:p>
            <a:pPr defTabSz="435193">
              <a:buFontTx/>
              <a:buChar char="-"/>
            </a:pPr>
            <a:r>
              <a:rPr lang="ru-RU" sz="2900" dirty="0">
                <a:solidFill>
                  <a:srgbClr val="4CAF90"/>
                </a:solidFill>
                <a:latin typeface="+mn-lt"/>
              </a:rPr>
              <a:t>«Побег из долговой ямы» - станционная игра</a:t>
            </a:r>
          </a:p>
          <a:p>
            <a:pPr defTabSz="435193">
              <a:buFontTx/>
              <a:buChar char="-"/>
            </a:pPr>
            <a:endParaRPr lang="ru-RU" sz="2400" dirty="0">
              <a:solidFill>
                <a:srgbClr val="4CAF90"/>
              </a:solidFill>
              <a:latin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777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954906"/>
            <a:ext cx="9619774" cy="562395"/>
          </a:xfrm>
        </p:spPr>
        <p:txBody>
          <a:bodyPr/>
          <a:lstStyle/>
          <a:p>
            <a:pPr algn="ctr"/>
            <a:r>
              <a:rPr lang="ru-RU" sz="2900" dirty="0">
                <a:solidFill>
                  <a:srgbClr val="DC7168"/>
                </a:solidFill>
                <a:latin typeface="+mn-lt"/>
              </a:rPr>
              <a:t>РЕСУРСЫ ПРОЕКТЫ</a:t>
            </a:r>
            <a:endParaRPr lang="ru-RU" sz="2900" dirty="0">
              <a:solidFill>
                <a:srgbClr val="DC7168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597" y="1426867"/>
            <a:ext cx="10168930" cy="6059158"/>
          </a:xfrm>
        </p:spPr>
        <p:txBody>
          <a:bodyPr/>
          <a:lstStyle/>
          <a:p>
            <a:pPr marL="0" indent="0" defTabSz="435193">
              <a:buNone/>
            </a:pPr>
            <a:r>
              <a:rPr lang="ru-RU" sz="3200" b="1" u="sng" dirty="0">
                <a:solidFill>
                  <a:srgbClr val="4CAF90"/>
                </a:solidFill>
                <a:latin typeface="+mn-lt"/>
              </a:rPr>
              <a:t>1. Игры, разработанные компанией </a:t>
            </a:r>
            <a:r>
              <a:rPr lang="en-US" sz="3200" b="1" u="sng" dirty="0" err="1">
                <a:solidFill>
                  <a:srgbClr val="4CAF90"/>
                </a:solidFill>
                <a:latin typeface="+mn-lt"/>
              </a:rPr>
              <a:t>Casegames</a:t>
            </a:r>
            <a:endParaRPr lang="ru-RU" sz="3200" b="1" u="sng" dirty="0">
              <a:solidFill>
                <a:srgbClr val="4CAF90"/>
              </a:solidFill>
              <a:latin typeface="+mn-lt"/>
            </a:endParaRPr>
          </a:p>
          <a:p>
            <a:pPr defTabSz="435193">
              <a:buFontTx/>
              <a:buChar char="-"/>
            </a:pPr>
            <a:r>
              <a:rPr lang="ru-RU" sz="2900" b="1" dirty="0">
                <a:solidFill>
                  <a:srgbClr val="4CAF90"/>
                </a:solidFill>
                <a:latin typeface="+mn-lt"/>
              </a:rPr>
              <a:t>Ссылка: </a:t>
            </a:r>
            <a:r>
              <a:rPr lang="en-US" sz="2900" b="1" dirty="0">
                <a:solidFill>
                  <a:srgbClr val="4CAF90"/>
                </a:solidFill>
                <a:latin typeface="+mn-lt"/>
                <a:hlinkClick r:id="rId2"/>
              </a:rPr>
              <a:t>https://</a:t>
            </a:r>
            <a:r>
              <a:rPr lang="en-US" sz="2900" b="1" dirty="0" err="1">
                <a:solidFill>
                  <a:srgbClr val="4CAF90"/>
                </a:solidFill>
                <a:latin typeface="+mn-lt"/>
                <a:hlinkClick r:id="rId2"/>
              </a:rPr>
              <a:t>casegames.ru</a:t>
            </a:r>
            <a:r>
              <a:rPr lang="en-US" sz="2900" b="1" dirty="0">
                <a:solidFill>
                  <a:srgbClr val="4CAF90"/>
                </a:solidFill>
                <a:latin typeface="+mn-lt"/>
                <a:hlinkClick r:id="rId2"/>
              </a:rPr>
              <a:t>/</a:t>
            </a:r>
            <a:r>
              <a:rPr lang="en-US" sz="2900" b="1" dirty="0" err="1">
                <a:solidFill>
                  <a:srgbClr val="4CAF90"/>
                </a:solidFill>
                <a:latin typeface="+mn-lt"/>
                <a:hlinkClick r:id="rId2"/>
              </a:rPr>
              <a:t>chempionat</a:t>
            </a:r>
            <a:r>
              <a:rPr lang="ru-RU" sz="2900" b="1" dirty="0">
                <a:solidFill>
                  <a:srgbClr val="4CAF90"/>
                </a:solidFill>
                <a:latin typeface="+mn-lt"/>
              </a:rPr>
              <a:t>, </a:t>
            </a:r>
            <a:r>
              <a:rPr lang="en-US" sz="2900" b="1" dirty="0">
                <a:solidFill>
                  <a:srgbClr val="4CAF90"/>
                </a:solidFill>
                <a:latin typeface="Calibri"/>
                <a:hlinkClick r:id="rId3"/>
              </a:rPr>
              <a:t>https://</a:t>
            </a:r>
            <a:r>
              <a:rPr lang="en-US" sz="2900" b="1" dirty="0" err="1">
                <a:solidFill>
                  <a:srgbClr val="4CAF90"/>
                </a:solidFill>
                <a:latin typeface="Calibri"/>
                <a:hlinkClick r:id="rId3"/>
              </a:rPr>
              <a:t>casegames.ru</a:t>
            </a:r>
            <a:r>
              <a:rPr lang="en-US" sz="2900" b="1" dirty="0">
                <a:solidFill>
                  <a:srgbClr val="4CAF90"/>
                </a:solidFill>
                <a:latin typeface="Calibri"/>
                <a:hlinkClick r:id="rId3"/>
              </a:rPr>
              <a:t>/games</a:t>
            </a:r>
            <a:r>
              <a:rPr lang="ru-RU" sz="2900" b="1" dirty="0">
                <a:solidFill>
                  <a:srgbClr val="4CAF90"/>
                </a:solidFill>
                <a:latin typeface="Calibri"/>
              </a:rPr>
              <a:t> </a:t>
            </a:r>
            <a:endParaRPr lang="ru-RU" sz="2900" b="1" dirty="0">
              <a:solidFill>
                <a:srgbClr val="4CAF90"/>
              </a:solidFill>
              <a:latin typeface="+mn-lt"/>
            </a:endParaRPr>
          </a:p>
          <a:p>
            <a:pPr defTabSz="435193"/>
            <a:r>
              <a:rPr lang="ru-RU" sz="2900" b="1" dirty="0">
                <a:solidFill>
                  <a:srgbClr val="4CAF90"/>
                </a:solidFill>
                <a:latin typeface="+mn-lt"/>
              </a:rPr>
              <a:t>Учебные игры, которые могут быть использованы на уроках и занятиях:</a:t>
            </a:r>
          </a:p>
          <a:p>
            <a:pPr defTabSz="435193">
              <a:buFontTx/>
              <a:buChar char="-"/>
            </a:pPr>
            <a:r>
              <a:rPr lang="ru-RU" sz="2900" b="1" dirty="0">
                <a:solidFill>
                  <a:srgbClr val="4CAF90"/>
                </a:solidFill>
                <a:latin typeface="+mn-lt"/>
              </a:rPr>
              <a:t>Коммуникативные бои – </a:t>
            </a:r>
            <a:r>
              <a:rPr lang="ru-RU" sz="2900" b="1" dirty="0" err="1">
                <a:solidFill>
                  <a:srgbClr val="4CAF90"/>
                </a:solidFill>
                <a:latin typeface="+mn-lt"/>
              </a:rPr>
              <a:t>ИС</a:t>
            </a:r>
            <a:r>
              <a:rPr lang="ru-RU" sz="2900" b="1" dirty="0">
                <a:solidFill>
                  <a:srgbClr val="4CAF90"/>
                </a:solidFill>
                <a:latin typeface="+mn-lt"/>
              </a:rPr>
              <a:t> (</a:t>
            </a:r>
            <a:r>
              <a:rPr lang="ru-RU" sz="2900" b="1" dirty="0" err="1">
                <a:solidFill>
                  <a:srgbClr val="4CAF90"/>
                </a:solidFill>
                <a:latin typeface="+mn-lt"/>
              </a:rPr>
              <a:t>УУД</a:t>
            </a:r>
            <a:r>
              <a:rPr lang="ru-RU" sz="2900" b="1" dirty="0">
                <a:solidFill>
                  <a:srgbClr val="4CAF90"/>
                </a:solidFill>
                <a:latin typeface="+mn-lt"/>
              </a:rPr>
              <a:t>)</a:t>
            </a:r>
          </a:p>
          <a:p>
            <a:pPr defTabSz="435193">
              <a:buFontTx/>
              <a:buChar char="-"/>
            </a:pPr>
            <a:r>
              <a:rPr lang="ru-RU" sz="2900" b="1" dirty="0">
                <a:solidFill>
                  <a:srgbClr val="4CAF90"/>
                </a:solidFill>
                <a:latin typeface="+mn-lt"/>
              </a:rPr>
              <a:t>Финансовые бои – </a:t>
            </a:r>
            <a:r>
              <a:rPr lang="ru-RU" sz="2900" b="1" dirty="0" err="1">
                <a:solidFill>
                  <a:srgbClr val="4CAF90"/>
                </a:solidFill>
                <a:latin typeface="+mn-lt"/>
              </a:rPr>
              <a:t>ИС</a:t>
            </a:r>
            <a:r>
              <a:rPr lang="ru-RU" sz="2900" b="1" dirty="0">
                <a:solidFill>
                  <a:srgbClr val="4CAF90"/>
                </a:solidFill>
                <a:latin typeface="+mn-lt"/>
              </a:rPr>
              <a:t> (</a:t>
            </a:r>
            <a:r>
              <a:rPr lang="ru-RU" sz="2900" b="1" dirty="0" err="1">
                <a:solidFill>
                  <a:srgbClr val="4CAF90"/>
                </a:solidFill>
                <a:latin typeface="+mn-lt"/>
              </a:rPr>
              <a:t>УУД</a:t>
            </a:r>
            <a:r>
              <a:rPr lang="ru-RU" sz="2900" b="1" dirty="0">
                <a:solidFill>
                  <a:srgbClr val="4CAF90"/>
                </a:solidFill>
                <a:latin typeface="+mn-lt"/>
              </a:rPr>
              <a:t>)</a:t>
            </a:r>
            <a:endParaRPr lang="ru-RU" sz="2400" b="1" dirty="0">
              <a:solidFill>
                <a:srgbClr val="4CAF90"/>
              </a:solidFill>
              <a:latin typeface="Calibri"/>
            </a:endParaRPr>
          </a:p>
          <a:p>
            <a:pPr defTabSz="435193"/>
            <a:r>
              <a:rPr lang="ru-RU" sz="2900" b="1" dirty="0">
                <a:solidFill>
                  <a:srgbClr val="4CAF90"/>
                </a:solidFill>
                <a:latin typeface="Calibri"/>
              </a:rPr>
              <a:t>Учебные игры, которые могут быть использованы в пришкольных лагерях или как образовательное событие:</a:t>
            </a:r>
          </a:p>
          <a:p>
            <a:pPr defTabSz="435193">
              <a:buFontTx/>
              <a:buChar char="-"/>
            </a:pPr>
            <a:r>
              <a:rPr lang="ru-RU" sz="2400" b="1" dirty="0">
                <a:solidFill>
                  <a:srgbClr val="4CAF90"/>
                </a:solidFill>
                <a:latin typeface="Calibri"/>
              </a:rPr>
              <a:t>«Азбука финансовой грамотности» - имитационно-ролевая игра</a:t>
            </a:r>
          </a:p>
          <a:p>
            <a:pPr defTabSz="435193">
              <a:buFontTx/>
              <a:buChar char="-"/>
            </a:pPr>
            <a:r>
              <a:rPr lang="ru-RU" sz="2400" b="1" dirty="0">
                <a:solidFill>
                  <a:srgbClr val="4CAF90"/>
                </a:solidFill>
                <a:latin typeface="Calibri"/>
              </a:rPr>
              <a:t>«Международная торговля» - </a:t>
            </a:r>
            <a:r>
              <a:rPr lang="ru-RU" sz="2400" b="1" dirty="0" err="1">
                <a:solidFill>
                  <a:srgbClr val="4CAF90"/>
                </a:solidFill>
                <a:latin typeface="Calibri"/>
              </a:rPr>
              <a:t>ДИ</a:t>
            </a:r>
            <a:endParaRPr lang="ru-RU" sz="2400" b="1" dirty="0">
              <a:solidFill>
                <a:srgbClr val="4CAF90"/>
              </a:solidFill>
              <a:latin typeface="Calibri"/>
            </a:endParaRPr>
          </a:p>
          <a:p>
            <a:pPr defTabSz="435193">
              <a:buFontTx/>
              <a:buChar char="-"/>
            </a:pPr>
            <a:r>
              <a:rPr lang="ru-RU" sz="2400" b="1" dirty="0">
                <a:solidFill>
                  <a:srgbClr val="4CAF90"/>
                </a:solidFill>
                <a:latin typeface="Calibri"/>
              </a:rPr>
              <a:t>«Битва фирм» - </a:t>
            </a:r>
            <a:r>
              <a:rPr lang="ru-RU" sz="2400" b="1" dirty="0" err="1">
                <a:solidFill>
                  <a:srgbClr val="4CAF90"/>
                </a:solidFill>
                <a:latin typeface="Calibri"/>
              </a:rPr>
              <a:t>ДИ</a:t>
            </a:r>
            <a:endParaRPr lang="ru-RU" sz="2400" b="1" dirty="0">
              <a:solidFill>
                <a:srgbClr val="4CAF90"/>
              </a:solidFill>
              <a:latin typeface="Calibri"/>
            </a:endParaRPr>
          </a:p>
          <a:p>
            <a:pPr defTabSz="435193">
              <a:buFontTx/>
              <a:buChar char="-"/>
            </a:pPr>
            <a:r>
              <a:rPr lang="ru-RU" sz="2400" b="1" dirty="0">
                <a:solidFill>
                  <a:srgbClr val="4CAF90"/>
                </a:solidFill>
                <a:latin typeface="Calibri"/>
              </a:rPr>
              <a:t>«Титаны бизнеса» - </a:t>
            </a:r>
            <a:r>
              <a:rPr lang="ru-RU" sz="2400" b="1" dirty="0" err="1">
                <a:solidFill>
                  <a:srgbClr val="4CAF90"/>
                </a:solidFill>
                <a:latin typeface="Calibri"/>
              </a:rPr>
              <a:t>ДИ</a:t>
            </a:r>
            <a:endParaRPr lang="ru-RU" sz="2400" b="1" dirty="0">
              <a:solidFill>
                <a:srgbClr val="4CAF90"/>
              </a:solidFill>
              <a:latin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62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954906"/>
            <a:ext cx="9619774" cy="562395"/>
          </a:xfrm>
        </p:spPr>
        <p:txBody>
          <a:bodyPr/>
          <a:lstStyle/>
          <a:p>
            <a:pPr algn="ctr"/>
            <a:r>
              <a:rPr lang="ru-RU" sz="2900" dirty="0">
                <a:solidFill>
                  <a:srgbClr val="DC7168"/>
                </a:solidFill>
                <a:latin typeface="+mn-lt"/>
              </a:rPr>
              <a:t>МЕТОДИЧЕСКИЙ ИНСТРУМЕНТАРИЙ</a:t>
            </a:r>
            <a:endParaRPr lang="ru-RU" sz="2900" dirty="0">
              <a:solidFill>
                <a:srgbClr val="DC7168"/>
              </a:solidFill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11499" y="1728316"/>
            <a:ext cx="9842707" cy="4187995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rgbClr val="4CAF90"/>
                </a:solidFill>
                <a:latin typeface="+mn-lt"/>
              </a:rPr>
              <a:t>Этапы занятия со слушателями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55978" y="3506066"/>
            <a:ext cx="2078141" cy="14654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337" tIns="45669" rIns="91337" bIns="45669" spcCol="0" rtlCol="0" anchor="ctr"/>
          <a:lstStyle/>
          <a:p>
            <a:pPr algn="ctr"/>
            <a:r>
              <a:rPr lang="ru-RU" b="1" dirty="0" smtClean="0"/>
              <a:t>КОНСТРУКЦИЯ УРОКА / ЗАНЯТИЯ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9052" y="3506066"/>
            <a:ext cx="1919235" cy="14654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337" tIns="45669" rIns="91337" bIns="45669" spcCol="0" rtlCol="0" anchor="ctr"/>
          <a:lstStyle/>
          <a:p>
            <a:pPr algn="ctr"/>
            <a:r>
              <a:rPr lang="ru-RU" b="1" dirty="0" smtClean="0"/>
              <a:t>МОДЕЛИРОВАНИЕ УРОКА / ЗАНЯТИЯ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02734" y="3525360"/>
            <a:ext cx="1626250" cy="14654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337" tIns="45669" rIns="91337" bIns="45669" spcCol="0" rtlCol="0" anchor="ctr"/>
          <a:lstStyle/>
          <a:p>
            <a:pPr algn="ctr"/>
            <a:r>
              <a:rPr lang="ru-RU" b="1" dirty="0" smtClean="0"/>
              <a:t>РЕФЛЕКСИЯ</a:t>
            </a:r>
            <a:endParaRPr lang="ru-RU" b="1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2934120" y="3865841"/>
            <a:ext cx="1024931" cy="48463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337" tIns="45669" rIns="91337" bIns="45669" spcCol="0"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878286" y="3865841"/>
            <a:ext cx="924448" cy="48463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337" tIns="45669" rIns="91337" bIns="45669" spcCol="0" rtlCol="0" anchor="ctr"/>
          <a:lstStyle/>
          <a:p>
            <a:pPr algn="ctr"/>
            <a:endParaRPr lang="ru-RU"/>
          </a:p>
        </p:txBody>
      </p:sp>
      <p:sp>
        <p:nvSpPr>
          <p:cNvPr id="13" name="Выгнутая вниз стрелка 12"/>
          <p:cNvSpPr/>
          <p:nvPr/>
        </p:nvSpPr>
        <p:spPr>
          <a:xfrm flipH="1">
            <a:off x="4632292" y="4990789"/>
            <a:ext cx="3410408" cy="925522"/>
          </a:xfrm>
          <a:prstGeom prst="curved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337" tIns="45669" rIns="91337" bIns="45669" spcCol="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flipH="1">
            <a:off x="1745395" y="2562333"/>
            <a:ext cx="3173274" cy="943737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337" tIns="45669" rIns="91337" bIns="45669" spcCol="0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Выгнутая вниз стрелка 14"/>
          <p:cNvSpPr/>
          <p:nvPr/>
        </p:nvSpPr>
        <p:spPr>
          <a:xfrm>
            <a:off x="1306286" y="4990793"/>
            <a:ext cx="8847920" cy="2014349"/>
          </a:xfrm>
          <a:prstGeom prst="curvedUpArrow">
            <a:avLst/>
          </a:prstGeom>
          <a:solidFill>
            <a:srgbClr val="DC716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7" tIns="45669" rIns="91337" bIns="45669" spcCol="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8752114" y="2666297"/>
            <a:ext cx="1748412" cy="2324492"/>
          </a:xfrm>
          <a:prstGeom prst="ellipse">
            <a:avLst/>
          </a:prstGeom>
          <a:solidFill>
            <a:srgbClr val="DC7168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337" tIns="45669" rIns="91337" bIns="45669" spcCol="0" rtlCol="0" anchor="ctr"/>
          <a:lstStyle/>
          <a:p>
            <a:pPr algn="ctr"/>
            <a:r>
              <a:rPr lang="ru-RU" sz="2400" b="1" dirty="0" err="1"/>
              <a:t>интериоризация</a:t>
            </a:r>
            <a:endParaRPr lang="ru-RU" sz="2400" b="1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8428994" y="3865841"/>
            <a:ext cx="323131" cy="48463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337" tIns="45669" rIns="91337" bIns="45669" spcCol="0"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855984" y="3095004"/>
            <a:ext cx="392848" cy="584672"/>
          </a:xfrm>
          <a:prstGeom prst="rect">
            <a:avLst/>
          </a:prstGeom>
          <a:noFill/>
        </p:spPr>
        <p:txBody>
          <a:bodyPr wrap="none" lIns="91337" tIns="45669" rIns="91337" bIns="45669" rtlCol="0">
            <a:spAutoFit/>
          </a:bodyPr>
          <a:lstStyle/>
          <a:p>
            <a:r>
              <a:rPr lang="ru-RU" sz="3200" b="1" dirty="0">
                <a:solidFill>
                  <a:srgbClr val="DC7168"/>
                </a:solidFill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75293" y="3095737"/>
            <a:ext cx="373612" cy="538506"/>
          </a:xfrm>
          <a:prstGeom prst="rect">
            <a:avLst/>
          </a:prstGeom>
          <a:noFill/>
        </p:spPr>
        <p:txBody>
          <a:bodyPr wrap="none" lIns="91337" tIns="45669" rIns="91337" bIns="45669" rtlCol="0">
            <a:spAutoFit/>
          </a:bodyPr>
          <a:lstStyle/>
          <a:p>
            <a:r>
              <a:rPr lang="ru-RU" sz="2900" b="1" dirty="0">
                <a:solidFill>
                  <a:srgbClr val="DC7168"/>
                </a:solidFill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02745" y="3095742"/>
            <a:ext cx="310533" cy="584775"/>
          </a:xfrm>
          <a:prstGeom prst="rect">
            <a:avLst/>
          </a:prstGeom>
          <a:noFill/>
        </p:spPr>
        <p:txBody>
          <a:bodyPr wrap="square" lIns="91337" tIns="45669" rIns="91337" bIns="45669" rtlCol="0">
            <a:spAutoFit/>
          </a:bodyPr>
          <a:lstStyle/>
          <a:p>
            <a:r>
              <a:rPr lang="ru-RU" sz="3200" b="1" dirty="0">
                <a:solidFill>
                  <a:srgbClr val="DC7168"/>
                </a:solidFill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24375" y="5223181"/>
            <a:ext cx="392848" cy="584672"/>
          </a:xfrm>
          <a:prstGeom prst="rect">
            <a:avLst/>
          </a:prstGeom>
          <a:noFill/>
        </p:spPr>
        <p:txBody>
          <a:bodyPr wrap="none" lIns="91337" tIns="45669" rIns="91337" bIns="45669" rtlCol="0">
            <a:spAutoFit/>
          </a:bodyPr>
          <a:lstStyle/>
          <a:p>
            <a:r>
              <a:rPr lang="ru-RU" sz="3200" b="1" dirty="0">
                <a:solidFill>
                  <a:srgbClr val="DC7168"/>
                </a:solidFill>
              </a:rPr>
              <a:t>4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120" y="1986230"/>
            <a:ext cx="701674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730245" y="7005147"/>
            <a:ext cx="306971" cy="584775"/>
          </a:xfrm>
          <a:prstGeom prst="rect">
            <a:avLst/>
          </a:prstGeom>
          <a:noFill/>
        </p:spPr>
        <p:txBody>
          <a:bodyPr wrap="square" lIns="91337" tIns="45669" rIns="91337" bIns="45669" rtlCol="0">
            <a:spAutoFit/>
          </a:bodyPr>
          <a:lstStyle/>
          <a:p>
            <a:r>
              <a:rPr lang="ru-RU" sz="3200" b="1" dirty="0">
                <a:solidFill>
                  <a:srgbClr val="DC7168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28114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934498"/>
            <a:ext cx="9619774" cy="957630"/>
          </a:xfrm>
        </p:spPr>
        <p:txBody>
          <a:bodyPr/>
          <a:lstStyle/>
          <a:p>
            <a:pPr algn="ctr"/>
            <a:r>
              <a:rPr lang="ru-RU" sz="2900" dirty="0" smtClean="0">
                <a:solidFill>
                  <a:srgbClr val="DC7168"/>
                </a:solidFill>
                <a:latin typeface="+mn-lt"/>
              </a:rPr>
              <a:t>КОНСТРУИРОВАНИЕ УРОКА / ЗАНЯТИЯ</a:t>
            </a:r>
            <a:endParaRPr lang="ru-RU" sz="2900" dirty="0">
              <a:solidFill>
                <a:srgbClr val="DC7168"/>
              </a:solidFill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8573" y="2104678"/>
            <a:ext cx="8953236" cy="305052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777776"/>
                </a:solidFill>
              </a:rPr>
              <a:t>Постановка целей и планируемых результатов, определение базовой технологии, наполнение методами, приемами и дидактическим материалом </a:t>
            </a:r>
            <a:endParaRPr lang="ru-RU" sz="1400" b="1" dirty="0">
              <a:solidFill>
                <a:srgbClr val="777776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416882" y="2773913"/>
            <a:ext cx="9854876" cy="25593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211" y="342910"/>
            <a:ext cx="1381997" cy="4583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416" y="271086"/>
            <a:ext cx="687681" cy="60201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014" y="5333287"/>
            <a:ext cx="3025194" cy="1922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123\Desktop\risunok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97" y="5333287"/>
            <a:ext cx="3065881" cy="198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23\Desktop\62d1315bd18e99591118ab496849a59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878" y="5395792"/>
            <a:ext cx="3038456" cy="202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717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>
          <a:xfrm>
            <a:off x="860614" y="1457013"/>
            <a:ext cx="9479789" cy="3912431"/>
          </a:xfrm>
        </p:spPr>
        <p:txBody>
          <a:bodyPr/>
          <a:lstStyle/>
          <a:p>
            <a:r>
              <a:rPr lang="ru-RU" dirty="0" smtClean="0">
                <a:solidFill>
                  <a:srgbClr val="DC7168"/>
                </a:solidFill>
              </a:rPr>
              <a:t>ПРИМЕР темы:</a:t>
            </a:r>
            <a:br>
              <a:rPr lang="ru-RU" dirty="0" smtClean="0">
                <a:solidFill>
                  <a:srgbClr val="DC7168"/>
                </a:solidFill>
              </a:rPr>
            </a:br>
            <a:r>
              <a:rPr lang="ru-RU" dirty="0" smtClean="0">
                <a:solidFill>
                  <a:srgbClr val="DC7168"/>
                </a:solidFill>
              </a:rPr>
              <a:t>«Какие они – </a:t>
            </a:r>
            <a:br>
              <a:rPr lang="ru-RU" dirty="0" smtClean="0">
                <a:solidFill>
                  <a:srgbClr val="DC7168"/>
                </a:solidFill>
              </a:rPr>
            </a:br>
            <a:r>
              <a:rPr lang="ru-RU" dirty="0" smtClean="0">
                <a:solidFill>
                  <a:srgbClr val="DC7168"/>
                </a:solidFill>
              </a:rPr>
              <a:t>современные деньги»</a:t>
            </a:r>
            <a:br>
              <a:rPr lang="ru-RU" dirty="0" smtClean="0">
                <a:solidFill>
                  <a:srgbClr val="DC7168"/>
                </a:solidFill>
              </a:rPr>
            </a:br>
            <a:r>
              <a:rPr lang="ru-RU" dirty="0" smtClean="0">
                <a:solidFill>
                  <a:srgbClr val="DC7168"/>
                </a:solidFill>
              </a:rPr>
              <a:t>8-11 </a:t>
            </a:r>
            <a:r>
              <a:rPr lang="ru-RU" dirty="0" err="1" smtClean="0">
                <a:solidFill>
                  <a:srgbClr val="DC7168"/>
                </a:solidFill>
              </a:rPr>
              <a:t>кл</a:t>
            </a:r>
            <a:r>
              <a:rPr lang="ru-RU" dirty="0" smtClean="0">
                <a:solidFill>
                  <a:srgbClr val="DC7168"/>
                </a:solidFill>
              </a:rPr>
              <a:t>.</a:t>
            </a:r>
            <a:br>
              <a:rPr lang="ru-RU" dirty="0" smtClean="0">
                <a:solidFill>
                  <a:srgbClr val="DC7168"/>
                </a:solidFill>
              </a:rPr>
            </a:br>
            <a:r>
              <a:rPr lang="ru-RU" dirty="0" smtClean="0">
                <a:solidFill>
                  <a:srgbClr val="DC7168"/>
                </a:solidFill>
              </a:rPr>
              <a:t/>
            </a:r>
            <a:br>
              <a:rPr lang="ru-RU" dirty="0" smtClean="0">
                <a:solidFill>
                  <a:srgbClr val="DC7168"/>
                </a:solidFill>
              </a:rPr>
            </a:br>
            <a:r>
              <a:rPr lang="ru-RU" sz="2900" dirty="0"/>
              <a:t>игровая технология – интеллектуальное соревнование (</a:t>
            </a:r>
            <a:r>
              <a:rPr lang="ru-RU" sz="2900" dirty="0" err="1"/>
              <a:t>УУД</a:t>
            </a:r>
            <a:r>
              <a:rPr lang="ru-RU" sz="2900" dirty="0"/>
              <a:t>)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138917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782" y="1115675"/>
            <a:ext cx="9619774" cy="875695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DC7168"/>
                </a:solidFill>
              </a:rPr>
              <a:t>РАЗМИНКА</a:t>
            </a:r>
            <a:endParaRPr lang="ru-RU" sz="3600" dirty="0">
              <a:solidFill>
                <a:srgbClr val="DC716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394" y="1991370"/>
            <a:ext cx="9619774" cy="3924933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rgbClr val="4CAF90"/>
                </a:solidFill>
              </a:rPr>
              <a:t>Класс разделяется на 6 команд.</a:t>
            </a:r>
          </a:p>
          <a:p>
            <a:pPr marL="0" indent="0">
              <a:buNone/>
            </a:pPr>
            <a:endParaRPr lang="ru-RU" sz="2400" b="1" dirty="0">
              <a:solidFill>
                <a:srgbClr val="4CAF90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4CAF90"/>
                </a:solidFill>
              </a:rPr>
              <a:t>Каждая команда получает задание: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4CAF90"/>
                </a:solidFill>
              </a:rPr>
              <a:t>«Объяснить определенный вид денег, не используя сам термин».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4CAF90"/>
                </a:solidFill>
              </a:rPr>
              <a:t>Для этого нужно изучить материал по теме и сформулировать тезисы выступления – 3 мин.</a:t>
            </a:r>
          </a:p>
          <a:p>
            <a:pPr marL="0" indent="0">
              <a:buNone/>
            </a:pPr>
            <a:endParaRPr lang="ru-RU" sz="2400" b="1" dirty="0">
              <a:solidFill>
                <a:srgbClr val="4CAF90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4CAF90"/>
                </a:solidFill>
              </a:rPr>
              <a:t>Каждая команда выступает (1 мин.), другие команды должны понять, о чем идет речь.</a:t>
            </a:r>
          </a:p>
          <a:p>
            <a:endParaRPr lang="ru-RU" sz="2400" dirty="0">
              <a:solidFill>
                <a:srgbClr val="4CAF9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203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544" y="851647"/>
            <a:ext cx="10282518" cy="830850"/>
          </a:xfrm>
        </p:spPr>
        <p:txBody>
          <a:bodyPr/>
          <a:lstStyle/>
          <a:p>
            <a:pPr algn="ctr"/>
            <a:r>
              <a:rPr lang="ru-RU" sz="2900" dirty="0">
                <a:solidFill>
                  <a:srgbClr val="DC7168"/>
                </a:solidFill>
                <a:latin typeface="+mn-lt"/>
                <a:ea typeface="Verdana" pitchFamily="34" charset="0"/>
                <a:cs typeface="Verdana" pitchFamily="34" charset="0"/>
              </a:rPr>
              <a:t>СИСТЕМА ОБУЧЕНИЯ «ПРЕПОДАВАТЕЛЬ – УЧИТЕЛЬ – УЧЕНИК»</a:t>
            </a:r>
          </a:p>
        </p:txBody>
      </p:sp>
      <p:pic>
        <p:nvPicPr>
          <p:cNvPr id="1027" name="Picture 3" descr="C:\Users\123\Desktop\U4ite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2864" y="3717900"/>
            <a:ext cx="1182937" cy="126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9" name="Picture 5" descr="C:\Users\123\Desktop\42235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513" y="3178010"/>
            <a:ext cx="1262983" cy="105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23\Desktop\obr_2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71764" y="5338920"/>
            <a:ext cx="521382" cy="96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114979"/>
              </p:ext>
            </p:extLst>
          </p:nvPr>
        </p:nvGraphicFramePr>
        <p:xfrm>
          <a:off x="8065555" y="4836002"/>
          <a:ext cx="1578001" cy="1200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8001"/>
              </a:tblGrid>
              <a:tr h="1200658">
                <a:tc>
                  <a:txBody>
                    <a:bodyPr/>
                    <a:lstStyle/>
                    <a:p>
                      <a:pPr marL="88900" marR="0" lvl="0" indent="-88900" algn="l" defTabSz="4969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Знать основы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ФГ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marR="0" lvl="0" indent="-88900" algn="l" defTabSz="4969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Иметь ценности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ФК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8900" marR="0" lvl="0" indent="-88900" algn="l" defTabSz="4969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Уметь совершать </a:t>
                      </a:r>
                    </a:p>
                    <a:p>
                      <a:pPr marL="0" marR="0" lvl="0" indent="0" algn="l" defTabSz="4969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круг предметных действий </a:t>
                      </a: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ФГ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Выгнутая вниз стрелка 5"/>
          <p:cNvSpPr/>
          <p:nvPr/>
        </p:nvSpPr>
        <p:spPr>
          <a:xfrm>
            <a:off x="9467742" y="6169152"/>
            <a:ext cx="949248" cy="369256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974" tIns="45487" rIns="90974" bIns="45487" rtlCol="0" anchor="ctr"/>
          <a:lstStyle/>
          <a:p>
            <a:pPr algn="ctr" defTabSz="495238"/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855514"/>
              </p:ext>
            </p:extLst>
          </p:nvPr>
        </p:nvGraphicFramePr>
        <p:xfrm>
          <a:off x="8991381" y="6587382"/>
          <a:ext cx="1533184" cy="7468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3184"/>
              </a:tblGrid>
              <a:tr h="7468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4CAF90"/>
                          </a:solidFill>
                        </a:rPr>
                        <a:t>Действовать в реальной жизни </a:t>
                      </a:r>
                      <a:endParaRPr lang="ru-RU" sz="1400" b="1" dirty="0">
                        <a:solidFill>
                          <a:srgbClr val="4CAF9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5" name="Соединительная линия уступом 14"/>
          <p:cNvCxnSpPr/>
          <p:nvPr/>
        </p:nvCxnSpPr>
        <p:spPr>
          <a:xfrm>
            <a:off x="6338691" y="4554128"/>
            <a:ext cx="1704203" cy="921211"/>
          </a:xfrm>
          <a:prstGeom prst="bentConnector3">
            <a:avLst/>
          </a:prstGeom>
          <a:ln>
            <a:solidFill>
              <a:srgbClr val="DC7168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196148" y="5475282"/>
            <a:ext cx="0" cy="1463758"/>
          </a:xfrm>
          <a:prstGeom prst="line">
            <a:avLst/>
          </a:prstGeom>
          <a:ln>
            <a:solidFill>
              <a:srgbClr val="DC716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196163" y="6929374"/>
            <a:ext cx="1795233" cy="33049"/>
          </a:xfrm>
          <a:prstGeom prst="straightConnector1">
            <a:avLst/>
          </a:prstGeom>
          <a:ln>
            <a:solidFill>
              <a:srgbClr val="DC7168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98831"/>
              </p:ext>
            </p:extLst>
          </p:nvPr>
        </p:nvGraphicFramePr>
        <p:xfrm>
          <a:off x="6359023" y="3886067"/>
          <a:ext cx="2157459" cy="746887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157459"/>
              </a:tblGrid>
              <a:tr h="74688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Владеть</a:t>
                      </a:r>
                      <a:r>
                        <a:rPr lang="ru-RU" sz="1400" baseline="0" dirty="0" smtClean="0"/>
                        <a:t> методикой обучения </a:t>
                      </a:r>
                      <a:r>
                        <a:rPr lang="ru-RU" sz="1400" baseline="0" dirty="0" err="1" smtClean="0"/>
                        <a:t>ФГ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smtClean="0"/>
                        <a:t>школьников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486746"/>
              </p:ext>
            </p:extLst>
          </p:nvPr>
        </p:nvGraphicFramePr>
        <p:xfrm>
          <a:off x="3101839" y="4523077"/>
          <a:ext cx="1897531" cy="140233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97531"/>
              </a:tblGrid>
              <a:tr h="1402334">
                <a:tc>
                  <a:txBody>
                    <a:bodyPr/>
                    <a:lstStyle/>
                    <a:p>
                      <a:pPr marL="88900" indent="-88900"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Знать</a:t>
                      </a:r>
                      <a:r>
                        <a:rPr lang="ru-RU" sz="1400" baseline="0" dirty="0" smtClean="0"/>
                        <a:t> основы </a:t>
                      </a:r>
                      <a:r>
                        <a:rPr lang="ru-RU" sz="1400" baseline="0" dirty="0" err="1" smtClean="0"/>
                        <a:t>ФГ</a:t>
                      </a:r>
                      <a:endParaRPr lang="ru-RU" sz="1400" baseline="0" dirty="0" smtClean="0"/>
                    </a:p>
                    <a:p>
                      <a:pPr marL="88900" indent="-88900">
                        <a:buFont typeface="Arial" pitchFamily="34" charset="0"/>
                        <a:buChar char="•"/>
                      </a:pPr>
                      <a:r>
                        <a:rPr lang="ru-RU" sz="1400" baseline="0" dirty="0" smtClean="0"/>
                        <a:t>Иметь ценности </a:t>
                      </a:r>
                      <a:r>
                        <a:rPr lang="ru-RU" sz="1400" baseline="0" dirty="0" err="1" smtClean="0"/>
                        <a:t>ФК</a:t>
                      </a:r>
                      <a:endParaRPr lang="ru-RU" sz="1400" baseline="0" dirty="0" smtClean="0"/>
                    </a:p>
                    <a:p>
                      <a:pPr marL="88900" indent="-88900">
                        <a:buFont typeface="Arial" pitchFamily="34" charset="0"/>
                        <a:buChar char="•"/>
                      </a:pPr>
                      <a:r>
                        <a:rPr lang="ru-RU" sz="1400" baseline="0" dirty="0" smtClean="0"/>
                        <a:t>Уметь совершать </a:t>
                      </a:r>
                    </a:p>
                    <a:p>
                      <a:r>
                        <a:rPr lang="ru-RU" sz="1400" baseline="0" dirty="0" smtClean="0"/>
                        <a:t>круг предметных действий </a:t>
                      </a:r>
                      <a:r>
                        <a:rPr lang="ru-RU" sz="1400" baseline="0" dirty="0" err="1" smtClean="0"/>
                        <a:t>ФГ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25" name="Прямая соединительная линия 1024"/>
          <p:cNvCxnSpPr/>
          <p:nvPr/>
        </p:nvCxnSpPr>
        <p:spPr>
          <a:xfrm>
            <a:off x="2698378" y="3325905"/>
            <a:ext cx="187362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4" name="Прямая со стрелкой 1033"/>
          <p:cNvCxnSpPr/>
          <p:nvPr/>
        </p:nvCxnSpPr>
        <p:spPr>
          <a:xfrm>
            <a:off x="4571999" y="3325910"/>
            <a:ext cx="0" cy="119717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42" name="Таблица 10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700735"/>
              </p:ext>
            </p:extLst>
          </p:nvPr>
        </p:nvGraphicFramePr>
        <p:xfrm>
          <a:off x="2791469" y="1497213"/>
          <a:ext cx="2300943" cy="1781349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300943"/>
              </a:tblGrid>
              <a:tr h="1781349">
                <a:tc>
                  <a:txBody>
                    <a:bodyPr/>
                    <a:lstStyle/>
                    <a:p>
                      <a:pPr marL="88900" indent="-88900">
                        <a:buFont typeface="Arial" pitchFamily="34" charset="0"/>
                        <a:buChar char="•"/>
                      </a:pPr>
                      <a:r>
                        <a:rPr lang="ru-RU" sz="1300" dirty="0" smtClean="0"/>
                        <a:t>Владеть</a:t>
                      </a:r>
                      <a:r>
                        <a:rPr lang="ru-RU" sz="1300" baseline="0" dirty="0" smtClean="0"/>
                        <a:t> методикой обучения </a:t>
                      </a:r>
                      <a:r>
                        <a:rPr lang="ru-RU" sz="1300" baseline="0" dirty="0" err="1" smtClean="0"/>
                        <a:t>ФГ</a:t>
                      </a:r>
                      <a:endParaRPr lang="ru-RU" sz="1300" baseline="0" dirty="0" smtClean="0"/>
                    </a:p>
                    <a:p>
                      <a:pPr marL="88900" indent="-88900">
                        <a:buFont typeface="Arial" pitchFamily="34" charset="0"/>
                        <a:buChar char="•"/>
                      </a:pPr>
                      <a:r>
                        <a:rPr lang="ru-RU" sz="1300" baseline="0" dirty="0" smtClean="0"/>
                        <a:t>Владеть методикой обучения </a:t>
                      </a:r>
                      <a:r>
                        <a:rPr lang="ru-RU" sz="1300" baseline="0" dirty="0" err="1" smtClean="0"/>
                        <a:t>ФГ</a:t>
                      </a:r>
                      <a:r>
                        <a:rPr lang="ru-RU" sz="1300" baseline="0" dirty="0" smtClean="0"/>
                        <a:t> учителей</a:t>
                      </a:r>
                    </a:p>
                    <a:p>
                      <a:pPr marL="88900" indent="-88900">
                        <a:buFont typeface="Arial" pitchFamily="34" charset="0"/>
                        <a:buChar char="•"/>
                      </a:pPr>
                      <a:r>
                        <a:rPr lang="ru-RU" sz="1300" baseline="0" dirty="0" smtClean="0"/>
                        <a:t>Владеть способами обучения учителей  методике преподавания </a:t>
                      </a:r>
                      <a:r>
                        <a:rPr lang="ru-RU" sz="1300" baseline="0" dirty="0" err="1" smtClean="0"/>
                        <a:t>ФГ</a:t>
                      </a:r>
                      <a:r>
                        <a:rPr lang="ru-RU" sz="1300" baseline="0" dirty="0" smtClean="0"/>
                        <a:t> школьникам </a:t>
                      </a:r>
                      <a:endParaRPr lang="ru-RU" sz="13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43" name="Таблица 10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407499"/>
              </p:ext>
            </p:extLst>
          </p:nvPr>
        </p:nvGraphicFramePr>
        <p:xfrm>
          <a:off x="152121" y="2913389"/>
          <a:ext cx="1849266" cy="140233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849266"/>
              </a:tblGrid>
              <a:tr h="1402334">
                <a:tc>
                  <a:txBody>
                    <a:bodyPr/>
                    <a:lstStyle/>
                    <a:p>
                      <a:pPr marL="88900" marR="0" lvl="0" indent="-88900" algn="l" defTabSz="4969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Знать основы </a:t>
                      </a:r>
                      <a:r>
                        <a:rPr kumimoji="0" lang="ru-RU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ФГ</a:t>
                      </a:r>
                      <a:endParaRPr kumimoji="0" lang="ru-RU" sz="1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88900" marR="0" lvl="0" indent="-88900" algn="l" defTabSz="4969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Иметь ценности </a:t>
                      </a:r>
                      <a:r>
                        <a:rPr kumimoji="0" lang="ru-RU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ФК</a:t>
                      </a:r>
                      <a:endParaRPr kumimoji="0" lang="ru-RU" sz="1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marL="88900" marR="0" lvl="0" indent="-88900" algn="l" defTabSz="4969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Уметь совершать </a:t>
                      </a:r>
                    </a:p>
                    <a:p>
                      <a:pPr marL="0" marR="0" lvl="0" indent="0" algn="l" defTabSz="4969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круг предметных действий </a:t>
                      </a:r>
                      <a:r>
                        <a:rPr kumimoji="0" lang="ru-RU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ФГ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2" name="Таблица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984948"/>
              </p:ext>
            </p:extLst>
          </p:nvPr>
        </p:nvGraphicFramePr>
        <p:xfrm>
          <a:off x="5431166" y="5475284"/>
          <a:ext cx="1525448" cy="7468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5448"/>
              </a:tblGrid>
              <a:tr h="7468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DC7168"/>
                          </a:solidFill>
                        </a:rPr>
                        <a:t>Действовать в реальной жизни </a:t>
                      </a:r>
                      <a:endParaRPr lang="ru-RU" sz="1400" b="1" dirty="0">
                        <a:solidFill>
                          <a:srgbClr val="DC7168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042405"/>
              </p:ext>
            </p:extLst>
          </p:nvPr>
        </p:nvGraphicFramePr>
        <p:xfrm>
          <a:off x="1541931" y="4523076"/>
          <a:ext cx="1559860" cy="7468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9860"/>
              </a:tblGrid>
              <a:tr h="74688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5AB8CB"/>
                          </a:solidFill>
                        </a:rPr>
                        <a:t>Действовать в реальной жизни </a:t>
                      </a:r>
                      <a:endParaRPr lang="ru-RU" sz="1400" b="1" dirty="0">
                        <a:solidFill>
                          <a:srgbClr val="5AB8CB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44" name="Выгнутая вниз стрелка 1043"/>
          <p:cNvSpPr/>
          <p:nvPr/>
        </p:nvSpPr>
        <p:spPr>
          <a:xfrm>
            <a:off x="2055455" y="4043084"/>
            <a:ext cx="1360099" cy="340659"/>
          </a:xfrm>
          <a:prstGeom prst="curved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0974" tIns="45487" rIns="90974" bIns="45487" rtlCol="0" anchor="ctr"/>
          <a:lstStyle/>
          <a:p>
            <a:pPr algn="ctr" defTabSz="495238"/>
            <a:endParaRPr lang="ru-RU">
              <a:solidFill>
                <a:srgbClr val="5AB8CB"/>
              </a:solidFill>
            </a:endParaRPr>
          </a:p>
        </p:txBody>
      </p:sp>
      <p:sp>
        <p:nvSpPr>
          <p:cNvPr id="1045" name="Выгнутая вниз стрелка 1044"/>
          <p:cNvSpPr/>
          <p:nvPr/>
        </p:nvSpPr>
        <p:spPr>
          <a:xfrm>
            <a:off x="4882872" y="5127812"/>
            <a:ext cx="1096681" cy="347470"/>
          </a:xfrm>
          <a:prstGeom prst="curved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0974" tIns="45487" rIns="90974" bIns="45487" rtlCol="0" anchor="ctr"/>
          <a:lstStyle/>
          <a:p>
            <a:pPr algn="ctr" defTabSz="495238"/>
            <a:endParaRPr lang="ru-RU">
              <a:solidFill>
                <a:prstClr val="black"/>
              </a:solidFill>
            </a:endParaRPr>
          </a:p>
        </p:txBody>
      </p:sp>
      <p:pic>
        <p:nvPicPr>
          <p:cNvPr id="104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235" y="3287766"/>
            <a:ext cx="2384203" cy="13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076" y="3325909"/>
            <a:ext cx="258614" cy="564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 descr="http://www.fa.ru/news/PublishingImages/minfi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412" y="201224"/>
            <a:ext cx="2063410" cy="59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161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980907"/>
              </p:ext>
            </p:extLst>
          </p:nvPr>
        </p:nvGraphicFramePr>
        <p:xfrm>
          <a:off x="681753" y="891832"/>
          <a:ext cx="9618663" cy="6527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98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869245"/>
            <a:ext cx="9619774" cy="462844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DC7168"/>
                </a:solidFill>
              </a:rPr>
              <a:t>ТЕМЫ КОММУНИКАТИВНЫХ БОЕВ</a:t>
            </a:r>
            <a:endParaRPr lang="ru-RU" sz="3200" dirty="0">
              <a:solidFill>
                <a:srgbClr val="DC7168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318294"/>
              </p:ext>
            </p:extLst>
          </p:nvPr>
        </p:nvGraphicFramePr>
        <p:xfrm>
          <a:off x="158055" y="1557867"/>
          <a:ext cx="10329333" cy="6028195"/>
        </p:xfrm>
        <a:graphic>
          <a:graphicData uri="http://schemas.openxmlformats.org/drawingml/2006/table">
            <a:tbl>
              <a:tblPr firstRow="1" firstCol="1" bandRow="1"/>
              <a:tblGrid>
                <a:gridCol w="5164126"/>
                <a:gridCol w="5165207"/>
              </a:tblGrid>
              <a:tr h="8504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 Что лучше, удобнее и практичнее всего в нашем обществе: наличные или безналичные деньги?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34" marR="58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5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А. Лучше и удобнее в использовании наличные деньги</a:t>
                      </a:r>
                    </a:p>
                  </a:txBody>
                  <a:tcPr marL="58634" marR="58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Б. Лучше и удобнее в использовании безналичные деньги</a:t>
                      </a:r>
                    </a:p>
                  </a:txBody>
                  <a:tcPr marL="58634" marR="58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91823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2. В какой валюте выгоднее всего копить деньги: в российских рублях или в иностранных валютах</a:t>
                      </a:r>
                      <a:r>
                        <a:rPr lang="ru-RU" sz="2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?</a:t>
                      </a:r>
                      <a:r>
                        <a:rPr lang="ru-RU" sz="2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34" marR="58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7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А. Выгоднее всего копить деньги в иностранных валютах</a:t>
                      </a:r>
                    </a:p>
                  </a:txBody>
                  <a:tcPr marL="58634" marR="58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Б. Выгоднее всего копить деньги в российских рублях  </a:t>
                      </a:r>
                    </a:p>
                  </a:txBody>
                  <a:tcPr marL="58634" marR="58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8504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 Нужно ли рисковать и зарабатывать на цифровых деньгах </a:t>
                      </a:r>
                      <a:endParaRPr lang="ru-RU" sz="2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2400" b="1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биткойны</a:t>
                      </a:r>
                      <a:r>
                        <a:rPr lang="ru-RU" sz="2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400" b="1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эфириумы</a:t>
                      </a:r>
                      <a:r>
                        <a:rPr lang="ru-RU" sz="2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и др.)?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34" marR="58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5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А. Лучше не рисковать, так как эти деньги ничем не обеспечены.</a:t>
                      </a:r>
                    </a:p>
                  </a:txBody>
                  <a:tcPr marL="58634" marR="58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Б. Лучше рисковать, так как это деньги, за которыми будущее, на них можно хорошо </a:t>
                      </a: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заработать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34" marR="58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570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900" dirty="0">
                <a:solidFill>
                  <a:srgbClr val="DC7168"/>
                </a:solidFill>
              </a:rPr>
              <a:t>	</a:t>
            </a:r>
            <a:r>
              <a:rPr lang="ru-RU" sz="2900" dirty="0">
                <a:solidFill>
                  <a:srgbClr val="DC7168"/>
                </a:solidFill>
              </a:rPr>
              <a:t>Оценка выступлений по критериям</a:t>
            </a:r>
            <a:endParaRPr lang="ru-RU" sz="2900" dirty="0">
              <a:solidFill>
                <a:srgbClr val="DC716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264" y="1991361"/>
            <a:ext cx="9619774" cy="4725528"/>
          </a:xfrm>
        </p:spPr>
        <p:txBody>
          <a:bodyPr/>
          <a:lstStyle/>
          <a:p>
            <a:pPr marL="0" indent="0">
              <a:buNone/>
            </a:pPr>
            <a:r>
              <a:rPr lang="ru-RU" sz="2900" b="1" u="sng" dirty="0">
                <a:solidFill>
                  <a:srgbClr val="4CAF90"/>
                </a:solidFill>
              </a:rPr>
              <a:t>Критерии:</a:t>
            </a:r>
          </a:p>
          <a:p>
            <a:pPr marL="456687" indent="-456687">
              <a:buAutoNum type="arabicPeriod"/>
            </a:pPr>
            <a:r>
              <a:rPr lang="ru-RU" sz="2900" dirty="0">
                <a:solidFill>
                  <a:srgbClr val="4CAF90"/>
                </a:solidFill>
              </a:rPr>
              <a:t>Обоснованность позиции (наличие доказательств, использование знаний из различных источников).</a:t>
            </a:r>
          </a:p>
          <a:p>
            <a:pPr marL="0" indent="0">
              <a:buNone/>
            </a:pPr>
            <a:endParaRPr lang="ru-RU" sz="2900" dirty="0">
              <a:solidFill>
                <a:srgbClr val="4CAF90"/>
              </a:solidFill>
            </a:endParaRPr>
          </a:p>
          <a:p>
            <a:pPr marL="0" indent="0">
              <a:buNone/>
            </a:pPr>
            <a:r>
              <a:rPr lang="ru-RU" sz="2900" dirty="0">
                <a:solidFill>
                  <a:srgbClr val="4CAF90"/>
                </a:solidFill>
              </a:rPr>
              <a:t>2. Логичность выстраивания позиции, учет позиции      соперника.</a:t>
            </a:r>
          </a:p>
          <a:p>
            <a:pPr marL="0" indent="0">
              <a:buNone/>
            </a:pPr>
            <a:endParaRPr lang="ru-RU" sz="2900" dirty="0">
              <a:solidFill>
                <a:srgbClr val="4CAF90"/>
              </a:solidFill>
            </a:endParaRPr>
          </a:p>
          <a:p>
            <a:pPr marL="0" indent="0">
              <a:buNone/>
            </a:pPr>
            <a:r>
              <a:rPr lang="ru-RU" sz="2900" dirty="0">
                <a:solidFill>
                  <a:srgbClr val="4CAF90"/>
                </a:solidFill>
              </a:rPr>
              <a:t>3. Яркость, уверенность, эмоциональность выступления.</a:t>
            </a:r>
            <a:endParaRPr lang="ru-RU" sz="2900" dirty="0">
              <a:solidFill>
                <a:srgbClr val="4CAF9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87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869245"/>
            <a:ext cx="9619774" cy="462844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DC7168"/>
                </a:solidFill>
              </a:rPr>
              <a:t>ТЕМЫ КОММУНИКАТИВНЫХ БОЕВ</a:t>
            </a:r>
            <a:endParaRPr lang="ru-RU" sz="3200" dirty="0">
              <a:solidFill>
                <a:srgbClr val="DC7168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419889"/>
              </p:ext>
            </p:extLst>
          </p:nvPr>
        </p:nvGraphicFramePr>
        <p:xfrm>
          <a:off x="158055" y="1557866"/>
          <a:ext cx="10329333" cy="6084291"/>
        </p:xfrm>
        <a:graphic>
          <a:graphicData uri="http://schemas.openxmlformats.org/drawingml/2006/table">
            <a:tbl>
              <a:tblPr firstRow="1" firstCol="1" bandRow="1"/>
              <a:tblGrid>
                <a:gridCol w="5164126"/>
                <a:gridCol w="5165207"/>
              </a:tblGrid>
              <a:tr h="850400">
                <a:tc gridSpan="2">
                  <a:txBody>
                    <a:bodyPr/>
                    <a:lstStyle/>
                    <a:p>
                      <a:pPr marL="457200" indent="-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2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Финансовые</a:t>
                      </a:r>
                      <a:r>
                        <a:rPr lang="ru-RU" sz="2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риски влияют на наше финансовое поведение, поэтому:</a:t>
                      </a:r>
                    </a:p>
                  </a:txBody>
                  <a:tcPr marL="58634" marR="58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2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А. Лучше </a:t>
                      </a:r>
                      <a:r>
                        <a:rPr lang="ru-RU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НЕ пользоваться финансовыми услугами (безналичными деньгами, банковскими картами, электронными кошельками и др.), тогда рисков не будет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34" marR="58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Б. </a:t>
                      </a:r>
                      <a:r>
                        <a:rPr lang="ru-RU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Пользование</a:t>
                      </a:r>
                      <a:r>
                        <a:rPr lang="ru-RU" sz="20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финансовыми услугами сегодня весьма безопасно, финансовых рисков практически нет, поэтому пользоваться ими нужно</a:t>
                      </a:r>
                      <a:endParaRPr lang="ru-RU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34" marR="58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69564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2. </a:t>
                      </a:r>
                      <a:r>
                        <a:rPr lang="ru-RU" sz="2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Как</a:t>
                      </a:r>
                      <a:r>
                        <a:rPr lang="ru-RU" sz="2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нужно вести бюджет в современной семье:</a:t>
                      </a:r>
                    </a:p>
                  </a:txBody>
                  <a:tcPr marL="58634" marR="58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08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А. </a:t>
                      </a: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В современной семье бюджет должен</a:t>
                      </a:r>
                      <a:r>
                        <a:rPr lang="ru-RU" sz="2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быть общий, даже если супруги имеют разный заработок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34" marR="58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Б. 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В современной семье бюджет должен быть раздельный, каждый член семьи имеет свою финансовую свободу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34" marR="58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85962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 </a:t>
                      </a:r>
                      <a:r>
                        <a:rPr lang="ru-RU" sz="2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Должны</a:t>
                      </a:r>
                      <a:r>
                        <a:rPr lang="ru-RU" sz="2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ли подростки подрабатывать на каникулах?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34" marR="58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5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А. </a:t>
                      </a: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Должны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34" marR="58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Б. </a:t>
                      </a: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Не должны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634" marR="58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50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>
          <a:xfrm>
            <a:off x="860614" y="1616154"/>
            <a:ext cx="9479789" cy="3753293"/>
          </a:xfrm>
        </p:spPr>
        <p:txBody>
          <a:bodyPr/>
          <a:lstStyle/>
          <a:p>
            <a:r>
              <a:rPr lang="ru-RU" dirty="0" smtClean="0">
                <a:solidFill>
                  <a:srgbClr val="DC7168"/>
                </a:solidFill>
              </a:rPr>
              <a:t/>
            </a:r>
            <a:br>
              <a:rPr lang="ru-RU" dirty="0" smtClean="0">
                <a:solidFill>
                  <a:srgbClr val="DC7168"/>
                </a:solidFill>
              </a:rPr>
            </a:br>
            <a:r>
              <a:rPr lang="ru-RU" dirty="0" smtClean="0">
                <a:solidFill>
                  <a:srgbClr val="DC7168"/>
                </a:solidFill>
              </a:rPr>
              <a:t>Пример темы</a:t>
            </a:r>
            <a:br>
              <a:rPr lang="ru-RU" dirty="0" smtClean="0">
                <a:solidFill>
                  <a:srgbClr val="DC7168"/>
                </a:solidFill>
              </a:rPr>
            </a:br>
            <a:r>
              <a:rPr lang="ru-RU" dirty="0" smtClean="0">
                <a:solidFill>
                  <a:srgbClr val="DC7168"/>
                </a:solidFill>
              </a:rPr>
              <a:t>«риски в мире денег»</a:t>
            </a:r>
            <a:r>
              <a:rPr lang="ru-RU" dirty="0">
                <a:solidFill>
                  <a:srgbClr val="DC7168"/>
                </a:solidFill>
              </a:rPr>
              <a:t/>
            </a:r>
            <a:br>
              <a:rPr lang="ru-RU" dirty="0">
                <a:solidFill>
                  <a:srgbClr val="DC7168"/>
                </a:solidFill>
              </a:rPr>
            </a:br>
            <a:r>
              <a:rPr lang="ru-RU" dirty="0" smtClean="0">
                <a:solidFill>
                  <a:srgbClr val="DC7168"/>
                </a:solidFill>
              </a:rPr>
              <a:t/>
            </a:r>
            <a:br>
              <a:rPr lang="ru-RU" dirty="0" smtClean="0">
                <a:solidFill>
                  <a:srgbClr val="DC7168"/>
                </a:solidFill>
              </a:rPr>
            </a:br>
            <a:r>
              <a:rPr lang="ru-RU" sz="2900" dirty="0"/>
              <a:t>игровая технология – интеллектуальное соревнование (предметно-</a:t>
            </a:r>
            <a:r>
              <a:rPr lang="ru-RU" sz="2900" dirty="0" err="1"/>
              <a:t>знаниевое</a:t>
            </a:r>
            <a:r>
              <a:rPr lang="ru-RU" sz="2900" dirty="0"/>
              <a:t>)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287512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869245"/>
            <a:ext cx="9619774" cy="462844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DC7168"/>
                </a:solidFill>
              </a:rPr>
              <a:t>ЧТО ТАКОЕ РИСК?</a:t>
            </a:r>
            <a:endParaRPr lang="ru-RU" sz="3200" dirty="0">
              <a:solidFill>
                <a:srgbClr val="DC7168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815958"/>
              </p:ext>
            </p:extLst>
          </p:nvPr>
        </p:nvGraphicFramePr>
        <p:xfrm>
          <a:off x="534442" y="1964267"/>
          <a:ext cx="9618662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9331"/>
                <a:gridCol w="4809331"/>
              </a:tblGrid>
              <a:tr h="192024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Вероятность нанесения ущерба</a:t>
                      </a:r>
                    </a:p>
                    <a:p>
                      <a:pPr algn="ctr"/>
                      <a:endParaRPr lang="ru-RU" sz="4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20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54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5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Величина риска</a:t>
                      </a:r>
                      <a:endParaRPr lang="ru-RU" sz="5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29839">
                <a:tc>
                  <a:txBody>
                    <a:bodyPr/>
                    <a:lstStyle/>
                    <a:p>
                      <a:pPr algn="ctr"/>
                      <a:endParaRPr lang="ru-RU" sz="40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4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Величина </a:t>
                      </a:r>
                    </a:p>
                    <a:p>
                      <a:pPr algn="ctr"/>
                      <a:r>
                        <a:rPr lang="ru-RU" sz="4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ущерба</a:t>
                      </a:r>
                    </a:p>
                    <a:p>
                      <a:pPr algn="ctr"/>
                      <a:endParaRPr lang="ru-RU" sz="4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7435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874" y="1147607"/>
            <a:ext cx="9619774" cy="875695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DC7168"/>
                </a:solidFill>
              </a:rPr>
              <a:t>РАБОТА В ГРУППАХ</a:t>
            </a:r>
            <a:endParaRPr lang="ru-RU" sz="3200" dirty="0">
              <a:solidFill>
                <a:srgbClr val="DC7168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6700291"/>
              </p:ext>
            </p:extLst>
          </p:nvPr>
        </p:nvGraphicFramePr>
        <p:xfrm>
          <a:off x="534990" y="1990735"/>
          <a:ext cx="9618660" cy="5206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732"/>
                <a:gridCol w="1923732"/>
                <a:gridCol w="1923732"/>
                <a:gridCol w="1923732"/>
                <a:gridCol w="1923732"/>
              </a:tblGrid>
              <a:tr h="646049">
                <a:tc gridSpan="5"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Виды финансовых рисков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00658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Группа</a:t>
                      </a:r>
                      <a:r>
                        <a:rPr lang="ru-RU" sz="3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№1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Группа</a:t>
                      </a:r>
                      <a:r>
                        <a:rPr lang="ru-RU" sz="3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№2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Группа</a:t>
                      </a:r>
                      <a:r>
                        <a:rPr lang="ru-RU" sz="3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№3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Группа</a:t>
                      </a:r>
                      <a:r>
                        <a:rPr lang="ru-RU" sz="3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№4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Группа</a:t>
                      </a:r>
                      <a:r>
                        <a:rPr lang="ru-RU" sz="3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№5</a:t>
                      </a:r>
                      <a:endParaRPr lang="ru-RU" sz="3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31729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Инфляционный</a:t>
                      </a:r>
                      <a:endParaRPr lang="ru-RU" sz="3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Валют</a:t>
                      </a:r>
                    </a:p>
                    <a:p>
                      <a:pPr algn="ctr"/>
                      <a:r>
                        <a:rPr lang="ru-RU" sz="32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ный</a:t>
                      </a:r>
                      <a:r>
                        <a:rPr lang="ru-RU" sz="3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ru-RU" sz="3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Процент</a:t>
                      </a:r>
                    </a:p>
                    <a:p>
                      <a:pPr algn="ctr"/>
                      <a:r>
                        <a:rPr lang="ru-RU" sz="32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ный</a:t>
                      </a:r>
                      <a:r>
                        <a:rPr lang="ru-RU" sz="3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ru-RU" sz="3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Кредит</a:t>
                      </a:r>
                    </a:p>
                    <a:p>
                      <a:pPr algn="ctr"/>
                      <a:r>
                        <a:rPr lang="ru-RU" sz="32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ный</a:t>
                      </a:r>
                      <a:r>
                        <a:rPr lang="ru-RU" sz="3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ru-RU" sz="3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Опера</a:t>
                      </a:r>
                    </a:p>
                    <a:p>
                      <a:pPr algn="ctr"/>
                      <a:r>
                        <a:rPr lang="ru-RU" sz="32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ционный</a:t>
                      </a:r>
                      <a:r>
                        <a:rPr lang="ru-RU" sz="3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ru-RU" sz="3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160">
                <a:tc gridSpan="5">
                  <a:txBody>
                    <a:bodyPr/>
                    <a:lstStyle/>
                    <a:p>
                      <a:pPr algn="l"/>
                      <a:r>
                        <a:rPr lang="ru-RU" sz="3200" b="1" u="none" dirty="0" smtClean="0">
                          <a:solidFill>
                            <a:srgbClr val="DC7168"/>
                          </a:solidFill>
                        </a:rPr>
                        <a:t>Что сделать:</a:t>
                      </a:r>
                    </a:p>
                    <a:p>
                      <a:pPr marL="514350" indent="-514350" algn="l">
                        <a:buAutoNum type="arabicPeriod"/>
                      </a:pPr>
                      <a:r>
                        <a:rPr lang="ru-RU" sz="3200" b="1" u="none" dirty="0" smtClean="0">
                          <a:solidFill>
                            <a:srgbClr val="DC7168"/>
                          </a:solidFill>
                        </a:rPr>
                        <a:t>Придумать</a:t>
                      </a:r>
                      <a:r>
                        <a:rPr lang="ru-RU" sz="3200" b="1" u="none" baseline="0" dirty="0" smtClean="0">
                          <a:solidFill>
                            <a:srgbClr val="DC7168"/>
                          </a:solidFill>
                        </a:rPr>
                        <a:t> загадку про ваш риск.</a:t>
                      </a:r>
                      <a:endParaRPr lang="ru-RU" sz="3200" b="1" u="none" dirty="0" smtClean="0">
                        <a:solidFill>
                          <a:srgbClr val="DC7168"/>
                        </a:solidFill>
                      </a:endParaRPr>
                    </a:p>
                    <a:p>
                      <a:pPr marL="514350" indent="-514350" algn="l">
                        <a:buAutoNum type="arabicPeriod"/>
                      </a:pPr>
                      <a:r>
                        <a:rPr lang="ru-RU" sz="3200" b="1" u="none" dirty="0" smtClean="0">
                          <a:solidFill>
                            <a:srgbClr val="DC7168"/>
                          </a:solidFill>
                        </a:rPr>
                        <a:t>Нарисовать финансовый риск.</a:t>
                      </a:r>
                    </a:p>
                    <a:p>
                      <a:pPr marL="514350" indent="-514350" algn="l">
                        <a:buAutoNum type="arabicPeriod"/>
                      </a:pPr>
                      <a:r>
                        <a:rPr lang="ru-RU" sz="3200" b="1" u="none" dirty="0" smtClean="0">
                          <a:solidFill>
                            <a:srgbClr val="DC7168"/>
                          </a:solidFill>
                        </a:rPr>
                        <a:t>Придумать задачу</a:t>
                      </a:r>
                      <a:r>
                        <a:rPr lang="ru-RU" sz="3200" b="1" u="none" baseline="0" dirty="0" smtClean="0">
                          <a:solidFill>
                            <a:srgbClr val="DC7168"/>
                          </a:solidFill>
                        </a:rPr>
                        <a:t> для другой команды</a:t>
                      </a:r>
                      <a:endParaRPr lang="ru-RU" sz="3200" b="1" u="none" dirty="0">
                        <a:solidFill>
                          <a:srgbClr val="DC716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976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874" y="1147607"/>
            <a:ext cx="9619774" cy="875695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DC7168"/>
                </a:solidFill>
              </a:rPr>
              <a:t>РАБОТА В ГРУППАХ</a:t>
            </a:r>
            <a:endParaRPr lang="ru-RU" sz="3200" dirty="0">
              <a:solidFill>
                <a:srgbClr val="DC7168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100" b="1" dirty="0">
                <a:solidFill>
                  <a:srgbClr val="4CAF90"/>
                </a:solidFill>
              </a:rPr>
              <a:t>Критерии оценки (</a:t>
            </a:r>
            <a:r>
              <a:rPr lang="ru-RU" sz="2100" b="1" dirty="0">
                <a:solidFill>
                  <a:srgbClr val="4CAF90"/>
                </a:solidFill>
              </a:rPr>
              <a:t>0-3 баллов</a:t>
            </a:r>
            <a:r>
              <a:rPr lang="ru-RU" sz="2100" b="1" dirty="0">
                <a:solidFill>
                  <a:srgbClr val="4CAF90"/>
                </a:solidFill>
              </a:rPr>
              <a:t>):</a:t>
            </a:r>
          </a:p>
          <a:p>
            <a:pPr marL="456687" indent="-456687">
              <a:buAutoNum type="arabicPeriod"/>
            </a:pPr>
            <a:r>
              <a:rPr lang="ru-RU" sz="2100" dirty="0">
                <a:solidFill>
                  <a:srgbClr val="4CAF90"/>
                </a:solidFill>
              </a:rPr>
              <a:t>Соответствие содержанию (правильно использовано понятие)</a:t>
            </a:r>
          </a:p>
          <a:p>
            <a:pPr marL="456687" indent="-456687">
              <a:buAutoNum type="arabicPeriod"/>
            </a:pPr>
            <a:r>
              <a:rPr lang="ru-RU" sz="2100" dirty="0">
                <a:solidFill>
                  <a:srgbClr val="4CAF90"/>
                </a:solidFill>
              </a:rPr>
              <a:t>Оригинальность идеи и использования художественных и иных средств.</a:t>
            </a:r>
          </a:p>
          <a:p>
            <a:pPr marL="0" indent="0">
              <a:buNone/>
            </a:pPr>
            <a:endParaRPr lang="ru-RU" sz="2100" dirty="0">
              <a:solidFill>
                <a:srgbClr val="4CAF90"/>
              </a:solidFill>
            </a:endParaRPr>
          </a:p>
          <a:p>
            <a:pPr marL="0" indent="0">
              <a:buNone/>
            </a:pPr>
            <a:r>
              <a:rPr lang="ru-RU" sz="2100" b="1" dirty="0">
                <a:solidFill>
                  <a:srgbClr val="4CAF90"/>
                </a:solidFill>
              </a:rPr>
              <a:t>Критерии ответов (0-2 балла):</a:t>
            </a:r>
          </a:p>
          <a:p>
            <a:pPr marL="456687" indent="-456687">
              <a:buAutoNum type="arabicPeriod"/>
            </a:pPr>
            <a:r>
              <a:rPr lang="ru-RU" sz="2100" dirty="0">
                <a:solidFill>
                  <a:srgbClr val="4CAF90"/>
                </a:solidFill>
              </a:rPr>
              <a:t>Правильность ответа</a:t>
            </a:r>
          </a:p>
          <a:p>
            <a:pPr marL="456687" indent="-456687">
              <a:buAutoNum type="arabicPeriod"/>
            </a:pPr>
            <a:r>
              <a:rPr lang="ru-RU" sz="2100" dirty="0">
                <a:solidFill>
                  <a:srgbClr val="4CAF90"/>
                </a:solidFill>
              </a:rPr>
              <a:t>Качество презентации ответа</a:t>
            </a:r>
            <a:endParaRPr lang="ru-RU" sz="2100" dirty="0">
              <a:solidFill>
                <a:srgbClr val="4CAF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789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>
          <a:xfrm>
            <a:off x="860614" y="1616154"/>
            <a:ext cx="9479789" cy="3753293"/>
          </a:xfrm>
        </p:spPr>
        <p:txBody>
          <a:bodyPr/>
          <a:lstStyle/>
          <a:p>
            <a:r>
              <a:rPr lang="ru-RU" sz="4400" dirty="0">
                <a:solidFill>
                  <a:srgbClr val="DC7168"/>
                </a:solidFill>
              </a:rPr>
              <a:t>ПРИМЕР ТЕМЫ: обобщающее занятие по </a:t>
            </a:r>
            <a:br>
              <a:rPr lang="ru-RU" sz="4400" dirty="0">
                <a:solidFill>
                  <a:srgbClr val="DC7168"/>
                </a:solidFill>
              </a:rPr>
            </a:br>
            <a:r>
              <a:rPr lang="ru-RU" sz="4400" dirty="0">
                <a:solidFill>
                  <a:srgbClr val="DC7168"/>
                </a:solidFill>
              </a:rPr>
              <a:t>«Как может работать подросток»</a:t>
            </a:r>
            <a:br>
              <a:rPr lang="ru-RU" sz="4400" dirty="0">
                <a:solidFill>
                  <a:srgbClr val="DC7168"/>
                </a:solidFill>
              </a:rPr>
            </a:br>
            <a:r>
              <a:rPr lang="ru-RU" sz="3200" dirty="0"/>
              <a:t>в форме интеллектуального соревнования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6008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DC7168"/>
                </a:solidFill>
              </a:rPr>
              <a:t>ПРАВИЛА</a:t>
            </a:r>
            <a:endParaRPr lang="ru-RU" dirty="0">
              <a:solidFill>
                <a:srgbClr val="DC716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957" y="1603024"/>
            <a:ext cx="10205155" cy="5633157"/>
          </a:xfrm>
        </p:spPr>
        <p:txBody>
          <a:bodyPr/>
          <a:lstStyle/>
          <a:p>
            <a:pPr marL="715416" indent="-342520" algn="just">
              <a:lnSpc>
                <a:spcPct val="150000"/>
              </a:lnSpc>
              <a:buAutoNum type="arabicPeriod"/>
            </a:pPr>
            <a:r>
              <a:rPr lang="ru-RU" sz="1800" b="1" dirty="0">
                <a:solidFill>
                  <a:srgbClr val="4CAF90"/>
                </a:solidFill>
              </a:rPr>
              <a:t>Класс разделяется на три команды.</a:t>
            </a:r>
          </a:p>
          <a:p>
            <a:pPr marL="715416" indent="-342520" algn="just">
              <a:lnSpc>
                <a:spcPct val="150000"/>
              </a:lnSpc>
              <a:buAutoNum type="arabicPeriod"/>
            </a:pPr>
            <a:r>
              <a:rPr lang="ru-RU" sz="1800" b="1" dirty="0">
                <a:solidFill>
                  <a:srgbClr val="4CAF90"/>
                </a:solidFill>
              </a:rPr>
              <a:t>Каждая команда готовится по вопросам, разрабатывает стратегию – 5 мин.</a:t>
            </a:r>
          </a:p>
          <a:p>
            <a:pPr marL="715416" indent="-342520" algn="just">
              <a:lnSpc>
                <a:spcPct val="150000"/>
              </a:lnSpc>
              <a:buAutoNum type="arabicPeriod"/>
            </a:pPr>
            <a:r>
              <a:rPr lang="ru-RU" sz="1800" b="1" dirty="0">
                <a:solidFill>
                  <a:srgbClr val="4CAF90"/>
                </a:solidFill>
              </a:rPr>
              <a:t>Капитан команды </a:t>
            </a:r>
            <a:r>
              <a:rPr lang="ru-RU" sz="1800" b="1" dirty="0">
                <a:solidFill>
                  <a:srgbClr val="DC7168"/>
                </a:solidFill>
              </a:rPr>
              <a:t>№1</a:t>
            </a:r>
            <a:r>
              <a:rPr lang="ru-RU" sz="1800" b="1" dirty="0">
                <a:solidFill>
                  <a:srgbClr val="4CAF90"/>
                </a:solidFill>
              </a:rPr>
              <a:t> выбирает вопрос и отвечающего из команды </a:t>
            </a:r>
            <a:r>
              <a:rPr lang="ru-RU" sz="1800" b="1" dirty="0">
                <a:solidFill>
                  <a:srgbClr val="DC7168"/>
                </a:solidFill>
              </a:rPr>
              <a:t>№2.</a:t>
            </a:r>
          </a:p>
          <a:p>
            <a:pPr marL="715416" indent="-342520" algn="just">
              <a:lnSpc>
                <a:spcPct val="150000"/>
              </a:lnSpc>
              <a:buAutoNum type="arabicPeriod"/>
            </a:pPr>
            <a:r>
              <a:rPr lang="ru-RU" sz="1800" b="1" dirty="0">
                <a:solidFill>
                  <a:srgbClr val="4CAF90"/>
                </a:solidFill>
              </a:rPr>
              <a:t>Выбранный человек отвечает, эксперт оценивает: от 0 до 3 баллов.</a:t>
            </a:r>
          </a:p>
          <a:p>
            <a:pPr marL="715416" indent="-342520" algn="just">
              <a:lnSpc>
                <a:spcPct val="150000"/>
              </a:lnSpc>
              <a:buAutoNum type="arabicPeriod"/>
            </a:pPr>
            <a:r>
              <a:rPr lang="ru-RU" sz="1800" b="1" dirty="0">
                <a:solidFill>
                  <a:srgbClr val="4CAF90"/>
                </a:solidFill>
              </a:rPr>
              <a:t>Команда </a:t>
            </a:r>
            <a:r>
              <a:rPr lang="ru-RU" sz="1800" b="1" dirty="0">
                <a:solidFill>
                  <a:srgbClr val="DC7168"/>
                </a:solidFill>
              </a:rPr>
              <a:t>№1 </a:t>
            </a:r>
            <a:r>
              <a:rPr lang="ru-RU" sz="1800" b="1" dirty="0">
                <a:solidFill>
                  <a:srgbClr val="4CAF90"/>
                </a:solidFill>
              </a:rPr>
              <a:t>может ответить, тем самым набрать себе баллы.</a:t>
            </a:r>
          </a:p>
          <a:p>
            <a:pPr marL="715416" indent="-342520" algn="just">
              <a:lnSpc>
                <a:spcPct val="150000"/>
              </a:lnSpc>
              <a:buFont typeface="Arial"/>
              <a:buAutoNum type="arabicPeriod"/>
            </a:pPr>
            <a:r>
              <a:rPr lang="ru-RU" sz="1800" b="1" dirty="0">
                <a:solidFill>
                  <a:srgbClr val="4CAF90"/>
                </a:solidFill>
              </a:rPr>
              <a:t>Капитан команды </a:t>
            </a:r>
            <a:r>
              <a:rPr lang="ru-RU" sz="1800" b="1" dirty="0">
                <a:solidFill>
                  <a:srgbClr val="DC7168"/>
                </a:solidFill>
              </a:rPr>
              <a:t>№2</a:t>
            </a:r>
            <a:r>
              <a:rPr lang="ru-RU" sz="1800" b="1" dirty="0">
                <a:solidFill>
                  <a:srgbClr val="4CAF90"/>
                </a:solidFill>
              </a:rPr>
              <a:t> </a:t>
            </a:r>
            <a:r>
              <a:rPr lang="ru-RU" sz="1800" b="1" dirty="0">
                <a:solidFill>
                  <a:srgbClr val="4CAF90"/>
                </a:solidFill>
              </a:rPr>
              <a:t>выбирает вопрос и отвечающего из команды </a:t>
            </a:r>
            <a:r>
              <a:rPr lang="ru-RU" sz="1800" b="1" dirty="0">
                <a:solidFill>
                  <a:srgbClr val="DC7168"/>
                </a:solidFill>
              </a:rPr>
              <a:t>№3.</a:t>
            </a:r>
          </a:p>
          <a:p>
            <a:pPr marL="715416" indent="-342520" algn="just">
              <a:lnSpc>
                <a:spcPct val="150000"/>
              </a:lnSpc>
              <a:buFont typeface="Arial"/>
              <a:buAutoNum type="arabicPeriod"/>
            </a:pPr>
            <a:r>
              <a:rPr lang="ru-RU" sz="1800" b="1" dirty="0">
                <a:solidFill>
                  <a:srgbClr val="4CAF90"/>
                </a:solidFill>
              </a:rPr>
              <a:t>Выбранный человек отвечает, эксперт оценивает: от 0 до 3 баллов.</a:t>
            </a:r>
          </a:p>
          <a:p>
            <a:pPr marL="715416" indent="-342520" algn="just">
              <a:lnSpc>
                <a:spcPct val="150000"/>
              </a:lnSpc>
              <a:buFont typeface="Arial"/>
              <a:buAutoNum type="arabicPeriod"/>
            </a:pPr>
            <a:r>
              <a:rPr lang="ru-RU" sz="1800" b="1" dirty="0">
                <a:solidFill>
                  <a:srgbClr val="4CAF90"/>
                </a:solidFill>
              </a:rPr>
              <a:t>Команда </a:t>
            </a:r>
            <a:r>
              <a:rPr lang="ru-RU" sz="1800" b="1" dirty="0">
                <a:solidFill>
                  <a:srgbClr val="DC7168"/>
                </a:solidFill>
              </a:rPr>
              <a:t>№2 </a:t>
            </a:r>
            <a:r>
              <a:rPr lang="ru-RU" sz="1800" b="1" dirty="0">
                <a:solidFill>
                  <a:srgbClr val="4CAF90"/>
                </a:solidFill>
              </a:rPr>
              <a:t>может ответить, тем самым набрать себе баллы</a:t>
            </a:r>
            <a:r>
              <a:rPr lang="ru-RU" sz="1800" b="1" dirty="0">
                <a:solidFill>
                  <a:srgbClr val="4CAF90"/>
                </a:solidFill>
              </a:rPr>
              <a:t>.</a:t>
            </a:r>
          </a:p>
          <a:p>
            <a:pPr marL="715416" indent="-342520" algn="just">
              <a:lnSpc>
                <a:spcPct val="150000"/>
              </a:lnSpc>
              <a:buFont typeface="Arial"/>
              <a:buAutoNum type="arabicPeriod"/>
            </a:pPr>
            <a:r>
              <a:rPr lang="ru-RU" sz="1800" b="1" dirty="0">
                <a:solidFill>
                  <a:srgbClr val="4CAF90"/>
                </a:solidFill>
              </a:rPr>
              <a:t>Капитан команды </a:t>
            </a:r>
            <a:r>
              <a:rPr lang="ru-RU" sz="1800" b="1" dirty="0">
                <a:solidFill>
                  <a:srgbClr val="DC7168"/>
                </a:solidFill>
              </a:rPr>
              <a:t>№3</a:t>
            </a:r>
            <a:r>
              <a:rPr lang="ru-RU" sz="1800" b="1" dirty="0">
                <a:solidFill>
                  <a:srgbClr val="4CAF90"/>
                </a:solidFill>
              </a:rPr>
              <a:t> </a:t>
            </a:r>
            <a:r>
              <a:rPr lang="ru-RU" sz="1800" b="1" dirty="0">
                <a:solidFill>
                  <a:srgbClr val="4CAF90"/>
                </a:solidFill>
              </a:rPr>
              <a:t>выбирает вопрос и отвечающего из команды </a:t>
            </a:r>
            <a:r>
              <a:rPr lang="ru-RU" sz="1800" b="1" dirty="0">
                <a:solidFill>
                  <a:srgbClr val="DC7168"/>
                </a:solidFill>
              </a:rPr>
              <a:t>№1.</a:t>
            </a:r>
            <a:endParaRPr lang="ru-RU" sz="1800" b="1" dirty="0">
              <a:solidFill>
                <a:srgbClr val="DC7168"/>
              </a:solidFill>
            </a:endParaRPr>
          </a:p>
          <a:p>
            <a:pPr marL="715416" indent="-342520" algn="just">
              <a:lnSpc>
                <a:spcPct val="150000"/>
              </a:lnSpc>
              <a:buFont typeface="Arial"/>
              <a:buAutoNum type="arabicPeriod"/>
            </a:pPr>
            <a:r>
              <a:rPr lang="ru-RU" sz="1800" b="1" dirty="0">
                <a:solidFill>
                  <a:srgbClr val="4CAF90"/>
                </a:solidFill>
              </a:rPr>
              <a:t>Выбранный человек отвечает, эксперт оценивает: от 0 до 3 баллов.</a:t>
            </a:r>
          </a:p>
          <a:p>
            <a:pPr marL="715416" indent="-342520" algn="just">
              <a:lnSpc>
                <a:spcPct val="150000"/>
              </a:lnSpc>
              <a:buFont typeface="Arial"/>
              <a:buAutoNum type="arabicPeriod"/>
            </a:pPr>
            <a:r>
              <a:rPr lang="ru-RU" sz="1800" b="1" dirty="0">
                <a:solidFill>
                  <a:srgbClr val="4CAF90"/>
                </a:solidFill>
              </a:rPr>
              <a:t>Команда </a:t>
            </a:r>
            <a:r>
              <a:rPr lang="ru-RU" sz="1800" b="1" dirty="0">
                <a:solidFill>
                  <a:srgbClr val="DC7168"/>
                </a:solidFill>
              </a:rPr>
              <a:t>№3 </a:t>
            </a:r>
            <a:r>
              <a:rPr lang="ru-RU" sz="1800" b="1" dirty="0">
                <a:solidFill>
                  <a:srgbClr val="4CAF90"/>
                </a:solidFill>
              </a:rPr>
              <a:t>может ответить, тем самым набрать себе баллы.</a:t>
            </a:r>
          </a:p>
          <a:p>
            <a:pPr marL="715416" indent="-342520" algn="just">
              <a:lnSpc>
                <a:spcPct val="150000"/>
              </a:lnSpc>
              <a:buFont typeface="Arial"/>
              <a:buAutoNum type="arabicPeriod"/>
            </a:pPr>
            <a:endParaRPr lang="ru-RU" sz="1800" b="1" dirty="0">
              <a:solidFill>
                <a:srgbClr val="4CAF90"/>
              </a:solidFill>
            </a:endParaRPr>
          </a:p>
          <a:p>
            <a:pPr marL="715416" indent="-342520" algn="just">
              <a:lnSpc>
                <a:spcPct val="150000"/>
              </a:lnSpc>
              <a:buFont typeface="Arial"/>
              <a:buAutoNum type="arabicPeriod"/>
            </a:pPr>
            <a:endParaRPr lang="ru-RU" sz="1800" b="1" dirty="0">
              <a:solidFill>
                <a:srgbClr val="DC7168"/>
              </a:solidFill>
            </a:endParaRPr>
          </a:p>
          <a:p>
            <a:pPr marL="715416" indent="-342520" algn="just">
              <a:lnSpc>
                <a:spcPct val="150000"/>
              </a:lnSpc>
              <a:buAutoNum type="arabicPeriod"/>
            </a:pPr>
            <a:endParaRPr lang="ru-RU" sz="1800" b="1" dirty="0">
              <a:solidFill>
                <a:srgbClr val="4CAF9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155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262" y="860296"/>
            <a:ext cx="9834299" cy="556558"/>
          </a:xfrm>
        </p:spPr>
        <p:txBody>
          <a:bodyPr>
            <a:normAutofit/>
          </a:bodyPr>
          <a:lstStyle/>
          <a:p>
            <a:pPr algn="ctr"/>
            <a:r>
              <a:rPr lang="ru-RU" sz="2900" b="1" dirty="0">
                <a:solidFill>
                  <a:srgbClr val="DC7168"/>
                </a:solidFill>
                <a:latin typeface="+mn-lt"/>
                <a:ea typeface="Verdana" pitchFamily="34" charset="0"/>
                <a:cs typeface="Verdana" pitchFamily="34" charset="0"/>
              </a:rPr>
              <a:t>ПРЕДМЕТ </a:t>
            </a:r>
            <a:r>
              <a:rPr lang="ru-RU" sz="2900" b="1" dirty="0" err="1">
                <a:solidFill>
                  <a:srgbClr val="DC7168"/>
                </a:solidFill>
                <a:latin typeface="+mn-lt"/>
                <a:ea typeface="Verdana" pitchFamily="34" charset="0"/>
                <a:cs typeface="Verdana" pitchFamily="34" charset="0"/>
              </a:rPr>
              <a:t>ВЕБИНАРА</a:t>
            </a:r>
            <a:endParaRPr lang="ru-RU" sz="2900" b="1" dirty="0">
              <a:solidFill>
                <a:srgbClr val="DC7168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15" y="1416818"/>
            <a:ext cx="10138211" cy="590843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900" b="1" dirty="0">
              <a:solidFill>
                <a:srgbClr val="39B8BF"/>
              </a:solidFill>
              <a:latin typeface="Verdana" charset="0"/>
              <a:ea typeface="Verdana" charset="0"/>
              <a:cs typeface="Verdana" charset="0"/>
            </a:endParaRPr>
          </a:p>
          <a:p>
            <a:endParaRPr lang="ru-RU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83" y="430226"/>
            <a:ext cx="2494771" cy="269317"/>
          </a:xfrm>
          <a:prstGeom prst="rect">
            <a:avLst/>
          </a:prstGeom>
        </p:spPr>
      </p:pic>
      <p:pic>
        <p:nvPicPr>
          <p:cNvPr id="8" name="Picture 2" descr="http://www.fa.ru/news/PublishingImages/minf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702" y="269451"/>
            <a:ext cx="2063410" cy="59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483" y="547296"/>
            <a:ext cx="1241180" cy="152223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02958565"/>
              </p:ext>
            </p:extLst>
          </p:nvPr>
        </p:nvGraphicFramePr>
        <p:xfrm>
          <a:off x="1095270" y="1406172"/>
          <a:ext cx="9314822" cy="5728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Picture 5" descr="C:\Users\123\Desktop\422356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753" y="1627834"/>
            <a:ext cx="1532056" cy="150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 flipH="1">
            <a:off x="2160408" y="2260885"/>
            <a:ext cx="1156305" cy="984739"/>
          </a:xfrm>
          <a:prstGeom prst="straightConnector1">
            <a:avLst/>
          </a:prstGeom>
          <a:ln>
            <a:solidFill>
              <a:srgbClr val="DC7168"/>
            </a:solidFill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531811" y="2260885"/>
            <a:ext cx="1014882" cy="984739"/>
          </a:xfrm>
          <a:prstGeom prst="straightConnector1">
            <a:avLst/>
          </a:prstGeom>
          <a:ln>
            <a:solidFill>
              <a:srgbClr val="DC7168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5" descr="C:\Users\123\Desktop\422356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275" y="5881016"/>
            <a:ext cx="1262983" cy="105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123\Desktop\U4itel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3519" y="5773779"/>
            <a:ext cx="1182937" cy="126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 стрелкой 22"/>
          <p:cNvCxnSpPr/>
          <p:nvPr/>
        </p:nvCxnSpPr>
        <p:spPr>
          <a:xfrm>
            <a:off x="8330385" y="6229979"/>
            <a:ext cx="783134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  <a:scene3d>
            <a:camera prst="perspectiveHeroicExtremeLeftFacing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8254327" y="6601767"/>
            <a:ext cx="935271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  <a:scene3d>
            <a:camera prst="perspectiveContrastingRightFacing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011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DC7168"/>
                </a:solidFill>
              </a:rPr>
              <a:t>ВОПРОСЫ НА ЗНАНИЕ ТЕОРЕТИЧЕСКИХ АСПЕКТОВ РАЗДЕЛА</a:t>
            </a:r>
            <a:endParaRPr lang="ru-RU" dirty="0">
              <a:solidFill>
                <a:srgbClr val="DC716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" y="1603024"/>
            <a:ext cx="10555111" cy="5633157"/>
          </a:xfrm>
        </p:spPr>
        <p:txBody>
          <a:bodyPr/>
          <a:lstStyle/>
          <a:p>
            <a:pPr marL="715416" indent="-342520" algn="just">
              <a:buAutoNum type="arabicPeriod"/>
            </a:pPr>
            <a:r>
              <a:rPr lang="ru-RU" sz="2200" b="1" dirty="0">
                <a:solidFill>
                  <a:srgbClr val="4CAF90"/>
                </a:solidFill>
                <a:latin typeface="+mn-lt"/>
                <a:ea typeface="Calibri"/>
              </a:rPr>
              <a:t>Что такое полная дееспособность? </a:t>
            </a:r>
          </a:p>
          <a:p>
            <a:pPr marL="715416" indent="-342520" algn="just">
              <a:buAutoNum type="arabicPeriod"/>
            </a:pPr>
            <a:r>
              <a:rPr lang="ru-RU" sz="2200" b="1" dirty="0">
                <a:solidFill>
                  <a:srgbClr val="4CAF90"/>
                </a:solidFill>
                <a:latin typeface="+mn-lt"/>
                <a:ea typeface="Calibri"/>
              </a:rPr>
              <a:t>С какого возраста по общему правилу человек считается полностью дееспособным?</a:t>
            </a:r>
          </a:p>
          <a:p>
            <a:pPr marL="715416" indent="-342520" algn="just">
              <a:buAutoNum type="arabicPeriod"/>
            </a:pPr>
            <a:r>
              <a:rPr lang="ru-RU" sz="2200" b="1" dirty="0">
                <a:solidFill>
                  <a:srgbClr val="4CAF90"/>
                </a:solidFill>
                <a:latin typeface="+mn-lt"/>
                <a:ea typeface="Calibri"/>
              </a:rPr>
              <a:t>Какие источники доходов могут быть у подростка?</a:t>
            </a:r>
          </a:p>
          <a:p>
            <a:pPr marL="715416" indent="-342520" algn="just">
              <a:buAutoNum type="arabicPeriod"/>
            </a:pPr>
            <a:r>
              <a:rPr lang="ru-RU" sz="2200" b="1" dirty="0">
                <a:solidFill>
                  <a:srgbClr val="4CAF90"/>
                </a:solidFill>
                <a:latin typeface="+mn-lt"/>
                <a:ea typeface="Calibri"/>
              </a:rPr>
              <a:t>Чем характеризируется незаконная предпринимательская деятельность.</a:t>
            </a:r>
          </a:p>
          <a:p>
            <a:pPr marL="715416" indent="-342520" algn="just">
              <a:buAutoNum type="arabicPeriod"/>
            </a:pPr>
            <a:r>
              <a:rPr lang="ru-RU" sz="2200" b="1" dirty="0">
                <a:solidFill>
                  <a:srgbClr val="4CAF90"/>
                </a:solidFill>
                <a:latin typeface="+mn-lt"/>
                <a:ea typeface="Calibri"/>
              </a:rPr>
              <a:t> Каким способом несовершеннолетний может стать полностью дееспособным? </a:t>
            </a:r>
          </a:p>
          <a:p>
            <a:pPr marL="715416" indent="-342520" algn="just">
              <a:buAutoNum type="arabicPeriod"/>
            </a:pPr>
            <a:r>
              <a:rPr lang="ru-RU" sz="2200" b="1" dirty="0">
                <a:solidFill>
                  <a:srgbClr val="4CAF90"/>
                </a:solidFill>
                <a:latin typeface="+mn-lt"/>
                <a:ea typeface="Calibri"/>
              </a:rPr>
              <a:t>Какие виды рабочих отношений вы знаете?</a:t>
            </a:r>
          </a:p>
          <a:p>
            <a:pPr marL="715416" indent="-342520" algn="just">
              <a:buAutoNum type="arabicPeriod"/>
            </a:pPr>
            <a:r>
              <a:rPr lang="ru-RU" sz="2200" b="1" dirty="0">
                <a:solidFill>
                  <a:srgbClr val="4CAF90"/>
                </a:solidFill>
                <a:latin typeface="+mn-lt"/>
                <a:ea typeface="Calibri"/>
              </a:rPr>
              <a:t>Чем отличаются гражданско-правовые и трудовые отношения в части выполнения работы?</a:t>
            </a:r>
          </a:p>
          <a:p>
            <a:pPr marL="715416" indent="-342520" algn="just">
              <a:buAutoNum type="arabicPeriod"/>
            </a:pPr>
            <a:r>
              <a:rPr lang="ru-RU" sz="2200" b="1" dirty="0">
                <a:solidFill>
                  <a:srgbClr val="4CAF90"/>
                </a:solidFill>
                <a:latin typeface="+mn-lt"/>
                <a:ea typeface="Calibri"/>
              </a:rPr>
              <a:t>Что такое заработная плата?</a:t>
            </a:r>
          </a:p>
          <a:p>
            <a:pPr marL="715416" indent="-342520" algn="just">
              <a:buAutoNum type="arabicPeriod"/>
            </a:pPr>
            <a:r>
              <a:rPr lang="ru-RU" sz="2200" b="1" dirty="0">
                <a:solidFill>
                  <a:srgbClr val="4CAF90"/>
                </a:solidFill>
                <a:latin typeface="+mn-lt"/>
                <a:ea typeface="Calibri"/>
              </a:rPr>
              <a:t>Что такое </a:t>
            </a:r>
            <a:r>
              <a:rPr lang="ru-RU" sz="2200" b="1" dirty="0" err="1">
                <a:solidFill>
                  <a:srgbClr val="4CAF90"/>
                </a:solidFill>
                <a:latin typeface="+mn-lt"/>
                <a:ea typeface="Calibri"/>
              </a:rPr>
              <a:t>НДФЛ</a:t>
            </a:r>
            <a:r>
              <a:rPr lang="ru-RU" sz="2200" b="1" dirty="0">
                <a:solidFill>
                  <a:srgbClr val="4CAF90"/>
                </a:solidFill>
                <a:latin typeface="+mn-lt"/>
                <a:ea typeface="Calibri"/>
              </a:rPr>
              <a:t>?</a:t>
            </a:r>
          </a:p>
          <a:p>
            <a:pPr marL="715416" indent="-342520" algn="just">
              <a:buAutoNum type="arabicPeriod"/>
            </a:pPr>
            <a:r>
              <a:rPr lang="ru-RU" sz="2200" b="1" dirty="0">
                <a:solidFill>
                  <a:srgbClr val="4CAF90"/>
                </a:solidFill>
                <a:latin typeface="+mn-lt"/>
                <a:ea typeface="Calibri"/>
              </a:rPr>
              <a:t>Как рассчитывается </a:t>
            </a:r>
            <a:r>
              <a:rPr lang="ru-RU" sz="2200" b="1" dirty="0" err="1">
                <a:solidFill>
                  <a:srgbClr val="4CAF90"/>
                </a:solidFill>
                <a:latin typeface="+mn-lt"/>
                <a:ea typeface="Calibri"/>
              </a:rPr>
              <a:t>НДФЛ</a:t>
            </a:r>
            <a:r>
              <a:rPr lang="ru-RU" sz="2200" b="1" dirty="0">
                <a:solidFill>
                  <a:srgbClr val="4CAF90"/>
                </a:solidFill>
                <a:latin typeface="+mn-lt"/>
                <a:ea typeface="Calibri"/>
              </a:rPr>
              <a:t>, взимаемый с заработной платы?</a:t>
            </a:r>
          </a:p>
          <a:p>
            <a:pPr marL="715416" indent="-342520" algn="just">
              <a:buAutoNum type="arabicPeriod"/>
            </a:pPr>
            <a:r>
              <a:rPr lang="ru-RU" sz="2200" b="1" dirty="0">
                <a:solidFill>
                  <a:srgbClr val="4CAF90"/>
                </a:solidFill>
                <a:latin typeface="+mn-lt"/>
                <a:ea typeface="Calibri"/>
              </a:rPr>
              <a:t>Что такое форс-мажор?</a:t>
            </a:r>
          </a:p>
          <a:p>
            <a:pPr marL="715416" indent="-342520" algn="just">
              <a:buAutoNum type="arabicPeriod"/>
            </a:pPr>
            <a:r>
              <a:rPr lang="ru-RU" sz="2200" b="1" dirty="0">
                <a:solidFill>
                  <a:srgbClr val="4CAF90"/>
                </a:solidFill>
                <a:latin typeface="+mn-lt"/>
                <a:ea typeface="Calibri"/>
              </a:rPr>
              <a:t>С какого возраста наступает трудовая дееспособность?</a:t>
            </a:r>
          </a:p>
          <a:p>
            <a:pPr marL="0" indent="0">
              <a:buNone/>
            </a:pPr>
            <a:endParaRPr lang="ru-RU" sz="1800" b="1" dirty="0">
              <a:solidFill>
                <a:srgbClr val="4CAF9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2118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1115666"/>
            <a:ext cx="9619774" cy="48735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DC7168"/>
                </a:solidFill>
              </a:rPr>
              <a:t>ВОПРОСЫ НА ОБЪЯСНЕНИЕ КЛЮЧЕВЫХ ФИНАНСОВЫХ АСПЕКТОВ</a:t>
            </a:r>
            <a:endParaRPr lang="ru-RU" dirty="0">
              <a:solidFill>
                <a:srgbClr val="DC716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789" y="1862676"/>
            <a:ext cx="10329333" cy="5373511"/>
          </a:xfrm>
        </p:spPr>
        <p:txBody>
          <a:bodyPr/>
          <a:lstStyle/>
          <a:p>
            <a:pPr indent="0" algn="just">
              <a:buNone/>
            </a:pPr>
            <a:r>
              <a:rPr lang="ru-RU" sz="2400" b="1" dirty="0">
                <a:solidFill>
                  <a:srgbClr val="4CAF90"/>
                </a:solidFill>
                <a:latin typeface="+mn-lt"/>
                <a:ea typeface="Calibri"/>
              </a:rPr>
              <a:t>1. Почему дееспособность ребенка ограничена?</a:t>
            </a:r>
          </a:p>
          <a:p>
            <a:pPr indent="0" algn="just">
              <a:buNone/>
            </a:pPr>
            <a:r>
              <a:rPr lang="ru-RU" sz="2400" b="1" dirty="0">
                <a:solidFill>
                  <a:srgbClr val="4CAF90"/>
                </a:solidFill>
                <a:latin typeface="+mn-lt"/>
                <a:ea typeface="Calibri"/>
              </a:rPr>
              <a:t>2. Почему сегодня в России и в большинстве стран труд детей серьезно ограничен? Какими правами в области трудовых отношений обладали дети в </a:t>
            </a:r>
            <a:r>
              <a:rPr lang="en-US" sz="2400" b="1" dirty="0">
                <a:solidFill>
                  <a:srgbClr val="4CAF90"/>
                </a:solidFill>
                <a:latin typeface="+mn-lt"/>
                <a:ea typeface="Calibri"/>
              </a:rPr>
              <a:t>XIX</a:t>
            </a:r>
            <a:r>
              <a:rPr lang="ru-RU" sz="2400" b="1" dirty="0">
                <a:solidFill>
                  <a:srgbClr val="4CAF90"/>
                </a:solidFill>
                <a:latin typeface="+mn-lt"/>
                <a:ea typeface="Calibri"/>
              </a:rPr>
              <a:t> веке и ранее?</a:t>
            </a:r>
          </a:p>
          <a:p>
            <a:pPr indent="0" algn="just">
              <a:buNone/>
            </a:pPr>
            <a:r>
              <a:rPr lang="ru-RU" sz="2400" b="1" dirty="0">
                <a:solidFill>
                  <a:srgbClr val="4CAF90"/>
                </a:solidFill>
                <a:latin typeface="+mn-lt"/>
                <a:ea typeface="Calibri"/>
              </a:rPr>
              <a:t>3. Для чего ребенку может понадобиться процедура эмансипации?</a:t>
            </a:r>
          </a:p>
          <a:p>
            <a:pPr indent="0" algn="just">
              <a:buNone/>
            </a:pPr>
            <a:r>
              <a:rPr lang="ru-RU" sz="2400" b="1" dirty="0">
                <a:solidFill>
                  <a:srgbClr val="4CAF90"/>
                </a:solidFill>
                <a:latin typeface="+mn-lt"/>
                <a:ea typeface="Calibri"/>
              </a:rPr>
              <a:t>4. В чем достоинства и недостатки работы по трудовому договору?</a:t>
            </a:r>
          </a:p>
          <a:p>
            <a:pPr indent="0" algn="just">
              <a:buNone/>
            </a:pPr>
            <a:r>
              <a:rPr lang="ru-RU" sz="2400" b="1" dirty="0">
                <a:solidFill>
                  <a:srgbClr val="4CAF90"/>
                </a:solidFill>
                <a:latin typeface="+mn-lt"/>
                <a:ea typeface="Calibri"/>
              </a:rPr>
              <a:t>5. В чем достоинства </a:t>
            </a:r>
            <a:r>
              <a:rPr lang="ru-RU" sz="2400" b="1" dirty="0">
                <a:solidFill>
                  <a:srgbClr val="4CAF90"/>
                </a:solidFill>
                <a:latin typeface="+mn-lt"/>
                <a:ea typeface="Calibri"/>
              </a:rPr>
              <a:t>работы </a:t>
            </a:r>
            <a:r>
              <a:rPr lang="ru-RU" sz="2400" b="1" dirty="0">
                <a:solidFill>
                  <a:srgbClr val="4CAF90"/>
                </a:solidFill>
                <a:latin typeface="+mn-lt"/>
                <a:ea typeface="Calibri"/>
              </a:rPr>
              <a:t>по гражданско-правовому договору?</a:t>
            </a:r>
          </a:p>
          <a:p>
            <a:pPr indent="0" algn="just">
              <a:buNone/>
            </a:pPr>
            <a:r>
              <a:rPr lang="ru-RU" sz="2400" b="1" dirty="0">
                <a:solidFill>
                  <a:srgbClr val="4CAF90"/>
                </a:solidFill>
                <a:latin typeface="+mn-lt"/>
                <a:ea typeface="Calibri"/>
              </a:rPr>
              <a:t>6. В каких случаях целесообразно работать без договора?</a:t>
            </a:r>
          </a:p>
          <a:p>
            <a:pPr indent="0" algn="just">
              <a:buNone/>
            </a:pPr>
            <a:r>
              <a:rPr lang="ru-RU" sz="2400" b="1" dirty="0">
                <a:solidFill>
                  <a:srgbClr val="4CAF90"/>
                </a:solidFill>
                <a:latin typeface="+mn-lt"/>
                <a:ea typeface="Calibri"/>
              </a:rPr>
              <a:t>7. Чем премия отличается от заработной платы?</a:t>
            </a:r>
          </a:p>
          <a:p>
            <a:pPr indent="0" algn="just">
              <a:buNone/>
            </a:pPr>
            <a:r>
              <a:rPr lang="ru-RU" sz="2400" b="1" dirty="0">
                <a:solidFill>
                  <a:srgbClr val="4CAF90"/>
                </a:solidFill>
                <a:latin typeface="+mn-lt"/>
                <a:ea typeface="Calibri"/>
              </a:rPr>
              <a:t>8. Как лучше всего искать работу подростку</a:t>
            </a:r>
            <a:r>
              <a:rPr lang="ru-RU" sz="2400" b="1" dirty="0">
                <a:solidFill>
                  <a:srgbClr val="4CAF90"/>
                </a:solidFill>
                <a:latin typeface="+mn-lt"/>
                <a:ea typeface="Calibri"/>
              </a:rPr>
              <a:t>?</a:t>
            </a:r>
          </a:p>
          <a:p>
            <a:pPr indent="0" algn="just">
              <a:buNone/>
            </a:pPr>
            <a:r>
              <a:rPr lang="ru-RU" sz="2400" b="1" dirty="0">
                <a:solidFill>
                  <a:srgbClr val="4CAF90"/>
                </a:solidFill>
                <a:latin typeface="+mn-lt"/>
                <a:ea typeface="Calibri"/>
              </a:rPr>
              <a:t>9. </a:t>
            </a:r>
            <a:r>
              <a:rPr lang="ru-RU" sz="2400" b="1" dirty="0">
                <a:solidFill>
                  <a:srgbClr val="4CAF90"/>
                </a:solidFill>
                <a:latin typeface="Calibri"/>
                <a:ea typeface="Calibri"/>
              </a:rPr>
              <a:t>В чем достоинства работы по </a:t>
            </a:r>
            <a:r>
              <a:rPr lang="ru-RU" sz="2400" b="1" dirty="0">
                <a:solidFill>
                  <a:srgbClr val="4CAF90"/>
                </a:solidFill>
                <a:latin typeface="Calibri"/>
                <a:ea typeface="Calibri"/>
              </a:rPr>
              <a:t>трудовому </a:t>
            </a:r>
            <a:r>
              <a:rPr lang="ru-RU" sz="2400" b="1" dirty="0">
                <a:solidFill>
                  <a:srgbClr val="4CAF90"/>
                </a:solidFill>
                <a:latin typeface="Calibri"/>
                <a:ea typeface="Calibri"/>
              </a:rPr>
              <a:t>договору?</a:t>
            </a:r>
          </a:p>
          <a:p>
            <a:pPr indent="0" algn="just">
              <a:buNone/>
            </a:pPr>
            <a:endParaRPr lang="ru-RU" sz="2400" b="1" dirty="0">
              <a:solidFill>
                <a:srgbClr val="4CAF90"/>
              </a:solidFill>
              <a:latin typeface="+mn-lt"/>
              <a:ea typeface="Calibri"/>
            </a:endParaRPr>
          </a:p>
          <a:p>
            <a:pPr marL="0" indent="0">
              <a:buNone/>
            </a:pPr>
            <a:endParaRPr lang="ru-RU" sz="1800" b="1" dirty="0">
              <a:solidFill>
                <a:srgbClr val="4CAF9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0567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solidFill>
                  <a:srgbClr val="DC7168"/>
                </a:solidFill>
              </a:rPr>
              <a:t>Задача 1</a:t>
            </a:r>
            <a:endParaRPr lang="ru-RU" sz="3600" dirty="0">
              <a:solidFill>
                <a:srgbClr val="DC716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499" y="1991360"/>
            <a:ext cx="10261599" cy="4894862"/>
          </a:xfrm>
        </p:spPr>
        <p:txBody>
          <a:bodyPr/>
          <a:lstStyle/>
          <a:p>
            <a:pPr indent="449713" algn="just">
              <a:lnSpc>
                <a:spcPct val="150000"/>
              </a:lnSpc>
            </a:pPr>
            <a:r>
              <a:rPr lang="ru-RU" sz="2200" b="1" dirty="0">
                <a:solidFill>
                  <a:srgbClr val="4CAF90"/>
                </a:solidFill>
                <a:latin typeface="+mn-lt"/>
                <a:ea typeface="Calibri"/>
              </a:rPr>
              <a:t>1. Шестнадцатилетняя Даша Смирнова на время летних каникул решила подработать и пришла устраиваться в фирму «Роза» помощником менеджера. В ходе собеседования она узнала, что необходимо пройти испытательный срок – 1 месяц, после чего будет заключен трудовой договор. Заплата была озвучена в размере 5 тыс. рублей на испытательном сроке, и 10 тыс. рублей – после него (на оставшиеся 2 месяца). С 1 июня Даша приступила к работе без подписания каких-либо документов.</a:t>
            </a:r>
          </a:p>
          <a:p>
            <a:pPr indent="449713" algn="just">
              <a:lnSpc>
                <a:spcPct val="150000"/>
              </a:lnSpc>
            </a:pPr>
            <a:r>
              <a:rPr lang="ru-RU" sz="2200" b="1" dirty="0">
                <a:solidFill>
                  <a:srgbClr val="4CAF90"/>
                </a:solidFill>
                <a:latin typeface="+mn-lt"/>
                <a:ea typeface="Calibri"/>
              </a:rPr>
              <a:t>Какие права Даши были нарушены? На какую заплату в данной ситуации она может рассчитывать? Как бы вы поступили, если бы получили такое предложение от работодателя?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855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solidFill>
                  <a:srgbClr val="DC7168"/>
                </a:solidFill>
              </a:rPr>
              <a:t>Задача 2</a:t>
            </a:r>
            <a:endParaRPr lang="ru-RU" sz="3600" dirty="0">
              <a:solidFill>
                <a:srgbClr val="DC716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049" y="1957503"/>
            <a:ext cx="9727167" cy="5323839"/>
          </a:xfrm>
        </p:spPr>
        <p:txBody>
          <a:bodyPr/>
          <a:lstStyle/>
          <a:p>
            <a:pPr indent="449713" algn="just">
              <a:lnSpc>
                <a:spcPct val="150000"/>
              </a:lnSpc>
            </a:pPr>
            <a:r>
              <a:rPr lang="ru-RU" sz="2400" b="1" dirty="0">
                <a:solidFill>
                  <a:srgbClr val="4CAF90"/>
                </a:solidFill>
                <a:latin typeface="+mn-lt"/>
                <a:ea typeface="Calibri"/>
              </a:rPr>
              <a:t>Заработная плата Димы </a:t>
            </a:r>
            <a:r>
              <a:rPr lang="ru-RU" sz="2400" b="1" dirty="0" err="1">
                <a:solidFill>
                  <a:srgbClr val="4CAF90"/>
                </a:solidFill>
                <a:latin typeface="+mn-lt"/>
                <a:ea typeface="Calibri"/>
              </a:rPr>
              <a:t>Стрельцова</a:t>
            </a:r>
            <a:r>
              <a:rPr lang="ru-RU" sz="2400" b="1" dirty="0">
                <a:solidFill>
                  <a:srgbClr val="4CAF90"/>
                </a:solidFill>
                <a:latin typeface="+mn-lt"/>
                <a:ea typeface="Calibri"/>
              </a:rPr>
              <a:t> по договору составляет 7 600 рублей. В договоре также прописано, что, если работник будет выполнять все нормы труда, то каждый месяц ему будет выплачиваться премия в размере 50% оклада. Какую сумму сможет заработать Дима за время летних каникул (он устроился на работу с 1 июня), если будет выполнять все нормы труда? Какую сумму сможет заработать Дима, если работодатель посчитает, что Дима не выполнил все необходимые нормы труда?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475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solidFill>
                  <a:srgbClr val="DC7168"/>
                </a:solidFill>
              </a:rPr>
              <a:t>Задача 3</a:t>
            </a:r>
            <a:endParaRPr lang="ru-RU" sz="3600" dirty="0">
              <a:solidFill>
                <a:srgbClr val="DC716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049" y="1957503"/>
            <a:ext cx="9727167" cy="5323839"/>
          </a:xfrm>
        </p:spPr>
        <p:txBody>
          <a:bodyPr/>
          <a:lstStyle/>
          <a:p>
            <a:pPr indent="449713" algn="just">
              <a:lnSpc>
                <a:spcPct val="150000"/>
              </a:lnSpc>
            </a:pPr>
            <a:r>
              <a:rPr lang="ru-RU" sz="2400" b="1" dirty="0">
                <a:solidFill>
                  <a:srgbClr val="4CAF90"/>
                </a:solidFill>
                <a:latin typeface="+mn-lt"/>
                <a:ea typeface="Calibri"/>
              </a:rPr>
              <a:t>Представьте, что в одном месте вам предложили работать в течение учебного года по 3 часа каждый рабочий день и 5 часов в выходные с заработной платой 60 рублей в час. В другом месте: по 4 часа только в рабочие дни с заработной платой 70 рублей в час. По характеру выполняемой работы, оба предложения примерно одинаковы. Какой вариант вы выберите и почему</a:t>
            </a:r>
            <a:r>
              <a:rPr lang="ru-RU" sz="2400" b="1" dirty="0">
                <a:solidFill>
                  <a:srgbClr val="4CAF90"/>
                </a:solidFill>
                <a:latin typeface="+mn-lt"/>
                <a:ea typeface="Calibri"/>
              </a:rPr>
              <a:t>? Какую сумму вы сможете заработать?</a:t>
            </a:r>
            <a:endParaRPr lang="ru-RU" sz="2400" b="1" dirty="0">
              <a:solidFill>
                <a:srgbClr val="4CAF90"/>
              </a:solidFill>
              <a:latin typeface="+mn-lt"/>
              <a:ea typeface="Calibri"/>
            </a:endParaRPr>
          </a:p>
          <a:p>
            <a:endParaRPr lang="ru-RU" dirty="0"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8781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solidFill>
                  <a:srgbClr val="DC7168"/>
                </a:solidFill>
              </a:rPr>
              <a:t>Задача 4</a:t>
            </a:r>
            <a:endParaRPr lang="ru-RU" sz="3600" dirty="0">
              <a:solidFill>
                <a:srgbClr val="DC716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049" y="1957503"/>
            <a:ext cx="9727167" cy="5323839"/>
          </a:xfrm>
        </p:spPr>
        <p:txBody>
          <a:bodyPr/>
          <a:lstStyle/>
          <a:p>
            <a:pPr indent="449713" algn="just">
              <a:lnSpc>
                <a:spcPct val="150000"/>
              </a:lnSpc>
            </a:pPr>
            <a:r>
              <a:rPr lang="ru-RU" sz="2400" b="1" dirty="0">
                <a:solidFill>
                  <a:srgbClr val="4CAF90"/>
                </a:solidFill>
                <a:latin typeface="+mn-lt"/>
                <a:ea typeface="Calibri"/>
              </a:rPr>
              <a:t>Артем Вилкин работает раздатчиком листовок. Он получает заработную плату, установленную в трудовом договоре – 5 000 рублей; квартальную премию – 3 000 рублей; еженедельную компенсацию проезда (4 недели в месяце) – 1000 рублей. Какую сумму реального дохода имеет Артем Вилкин за год, если он покупает проездную карту за 4500 на полгода.</a:t>
            </a:r>
          </a:p>
          <a:p>
            <a:endParaRPr lang="ru-RU" dirty="0"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6429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394" y="1081808"/>
            <a:ext cx="9619774" cy="875695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DC7168"/>
                </a:solidFill>
              </a:rPr>
              <a:t>Дискуссия:</a:t>
            </a:r>
            <a:endParaRPr lang="ru-RU" sz="3600" dirty="0">
              <a:solidFill>
                <a:srgbClr val="DC716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049" y="1957503"/>
            <a:ext cx="9727167" cy="5323839"/>
          </a:xfrm>
        </p:spPr>
        <p:txBody>
          <a:bodyPr/>
          <a:lstStyle/>
          <a:p>
            <a:pPr indent="0" algn="ctr">
              <a:spcBef>
                <a:spcPts val="0"/>
              </a:spcBef>
              <a:buNone/>
            </a:pPr>
            <a:r>
              <a:rPr lang="ru-RU" sz="4400" b="1" dirty="0">
                <a:solidFill>
                  <a:srgbClr val="4CAF90"/>
                </a:solidFill>
                <a:latin typeface="+mn-lt"/>
                <a:ea typeface="Calibri"/>
              </a:rPr>
              <a:t>Должен ли подросток подрабатывать на каникулах и/или по выходным?</a:t>
            </a:r>
          </a:p>
          <a:p>
            <a:pPr indent="0">
              <a:spcBef>
                <a:spcPts val="0"/>
              </a:spcBef>
              <a:buNone/>
            </a:pPr>
            <a:endParaRPr lang="ru-RU" sz="3600" b="1" dirty="0">
              <a:solidFill>
                <a:srgbClr val="4CAF90"/>
              </a:solidFill>
              <a:latin typeface="+mn-lt"/>
              <a:ea typeface="Calibri"/>
            </a:endParaRPr>
          </a:p>
          <a:p>
            <a:pPr indent="0">
              <a:spcBef>
                <a:spcPts val="0"/>
              </a:spcBef>
              <a:buNone/>
            </a:pPr>
            <a:r>
              <a:rPr lang="ru-RU" sz="3600" b="1" dirty="0">
                <a:solidFill>
                  <a:srgbClr val="4CAF90"/>
                </a:solidFill>
                <a:latin typeface="+mn-lt"/>
                <a:ea typeface="Calibri"/>
              </a:rPr>
              <a:t>А) подросток </a:t>
            </a:r>
            <a:r>
              <a:rPr lang="ru-RU" sz="3600" b="1" u="sng" dirty="0">
                <a:solidFill>
                  <a:srgbClr val="4CAF90"/>
                </a:solidFill>
                <a:latin typeface="+mn-lt"/>
                <a:ea typeface="Calibri"/>
              </a:rPr>
              <a:t>должен </a:t>
            </a:r>
            <a:r>
              <a:rPr lang="ru-RU" sz="3600" b="1" dirty="0">
                <a:solidFill>
                  <a:srgbClr val="4CAF90"/>
                </a:solidFill>
                <a:latin typeface="+mn-lt"/>
                <a:ea typeface="Calibri"/>
              </a:rPr>
              <a:t>подрабатывать, чтобы...</a:t>
            </a:r>
          </a:p>
          <a:p>
            <a:pPr indent="0">
              <a:spcBef>
                <a:spcPts val="0"/>
              </a:spcBef>
              <a:buNone/>
            </a:pPr>
            <a:endParaRPr lang="ru-RU" sz="3600" b="1" dirty="0">
              <a:solidFill>
                <a:srgbClr val="4CAF90"/>
              </a:solidFill>
              <a:latin typeface="+mn-lt"/>
              <a:ea typeface="Calibri"/>
            </a:endParaRPr>
          </a:p>
          <a:p>
            <a:pPr indent="0">
              <a:spcBef>
                <a:spcPts val="0"/>
              </a:spcBef>
              <a:buNone/>
            </a:pPr>
            <a:r>
              <a:rPr lang="ru-RU" sz="3600" b="1" dirty="0">
                <a:solidFill>
                  <a:srgbClr val="4CAF90"/>
                </a:solidFill>
                <a:latin typeface="+mn-lt"/>
                <a:ea typeface="Calibri"/>
              </a:rPr>
              <a:t>Б) подросток </a:t>
            </a:r>
            <a:r>
              <a:rPr lang="ru-RU" sz="3600" b="1" u="sng" dirty="0">
                <a:solidFill>
                  <a:srgbClr val="4CAF90"/>
                </a:solidFill>
                <a:latin typeface="+mn-lt"/>
                <a:ea typeface="Calibri"/>
              </a:rPr>
              <a:t>не должен </a:t>
            </a:r>
            <a:r>
              <a:rPr lang="ru-RU" sz="3600" b="1" dirty="0">
                <a:solidFill>
                  <a:srgbClr val="4CAF90"/>
                </a:solidFill>
                <a:latin typeface="+mn-lt"/>
                <a:ea typeface="Calibri"/>
              </a:rPr>
              <a:t>подрабатывать, а направлять все силы на обучение</a:t>
            </a:r>
            <a:endParaRPr lang="ru-RU" sz="3600" b="1" dirty="0">
              <a:solidFill>
                <a:srgbClr val="4CAF90"/>
              </a:solidFill>
              <a:latin typeface="+mn-lt"/>
              <a:ea typeface="Calibri"/>
            </a:endParaRPr>
          </a:p>
          <a:p>
            <a:pPr>
              <a:spcBef>
                <a:spcPts val="0"/>
              </a:spcBef>
            </a:pPr>
            <a:endParaRPr lang="ru-RU" dirty="0"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864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262" y="860296"/>
            <a:ext cx="9834299" cy="556558"/>
          </a:xfrm>
        </p:spPr>
        <p:txBody>
          <a:bodyPr>
            <a:normAutofit/>
          </a:bodyPr>
          <a:lstStyle/>
          <a:p>
            <a:r>
              <a:rPr lang="ru-RU" sz="2900" b="1" dirty="0" err="1">
                <a:solidFill>
                  <a:srgbClr val="DC7168"/>
                </a:solidFill>
                <a:latin typeface="+mn-lt"/>
                <a:ea typeface="Verdana" charset="0"/>
                <a:cs typeface="Verdana" charset="0"/>
              </a:rPr>
              <a:t>ПСК</a:t>
            </a:r>
            <a:r>
              <a:rPr lang="ru-RU" sz="2900" b="1" dirty="0">
                <a:solidFill>
                  <a:srgbClr val="DC7168"/>
                </a:solidFill>
                <a:latin typeface="+mn-lt"/>
                <a:ea typeface="Verdana" charset="0"/>
                <a:cs typeface="Verdana" charset="0"/>
              </a:rPr>
              <a:t>: ФУНКЦИОНАЛЬНАЯ </a:t>
            </a:r>
            <a:r>
              <a:rPr lang="ru-RU" sz="2900" b="1" dirty="0">
                <a:solidFill>
                  <a:srgbClr val="DC7168"/>
                </a:solidFill>
                <a:latin typeface="+mn-lt"/>
                <a:ea typeface="Verdana" charset="0"/>
                <a:cs typeface="Verdana" charset="0"/>
              </a:rPr>
              <a:t>ГРАМОТНОСТЬ </a:t>
            </a:r>
            <a:endParaRPr lang="ru-RU" sz="2900" b="1" dirty="0">
              <a:solidFill>
                <a:srgbClr val="DC7168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15" y="1416818"/>
            <a:ext cx="10138211" cy="590843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u="sng" dirty="0">
                <a:solidFill>
                  <a:srgbClr val="39B8BF"/>
                </a:solidFill>
                <a:ea typeface="Verdana" charset="0"/>
                <a:cs typeface="Verdana" charset="0"/>
              </a:rPr>
              <a:t>Функционально грамотный человек </a:t>
            </a:r>
            <a:r>
              <a:rPr lang="ru-RU" sz="3200" b="1" dirty="0">
                <a:solidFill>
                  <a:srgbClr val="39B8BF"/>
                </a:solidFill>
                <a:ea typeface="Verdana" charset="0"/>
                <a:cs typeface="Verdana" charset="0"/>
              </a:rPr>
              <a:t>– это человек, который способен использовать постоянно приобретаемые в течение жизни знания, умения для решения максимально широкого диапазона жизненных задач в различных сферах человеческой деятельности</a:t>
            </a:r>
            <a:r>
              <a:rPr lang="ru-RU" sz="2500" b="1" dirty="0">
                <a:solidFill>
                  <a:srgbClr val="39B8BF"/>
                </a:solidFill>
                <a:ea typeface="Verdana" charset="0"/>
                <a:cs typeface="Verdana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700" b="1" dirty="0">
              <a:solidFill>
                <a:srgbClr val="39B8BF"/>
              </a:solidFill>
              <a:ea typeface="Verdana" charset="0"/>
              <a:cs typeface="Verdan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900" b="1" dirty="0">
              <a:solidFill>
                <a:srgbClr val="39B8BF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900" b="1" dirty="0">
              <a:solidFill>
                <a:srgbClr val="39B8BF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900" b="1" dirty="0">
              <a:solidFill>
                <a:srgbClr val="39B8BF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900" b="1" dirty="0">
              <a:solidFill>
                <a:srgbClr val="39B8BF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900" b="1" dirty="0">
              <a:solidFill>
                <a:srgbClr val="39B8BF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900" b="1" dirty="0">
              <a:solidFill>
                <a:srgbClr val="39B8BF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900" b="1" dirty="0">
              <a:solidFill>
                <a:srgbClr val="39B8BF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900" b="1" dirty="0">
              <a:solidFill>
                <a:srgbClr val="39B8BF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900" b="1" dirty="0">
              <a:solidFill>
                <a:srgbClr val="39B8BF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solidFill>
                <a:srgbClr val="39B8BF"/>
              </a:solidFill>
              <a:ea typeface="Verdana" charset="0"/>
              <a:cs typeface="Verdan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u="sng" dirty="0">
              <a:solidFill>
                <a:srgbClr val="39B8BF"/>
              </a:solidFill>
              <a:ea typeface="Verdana" charset="0"/>
              <a:cs typeface="Verdan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u="sng" dirty="0">
              <a:solidFill>
                <a:srgbClr val="39B8BF"/>
              </a:solidFill>
              <a:ea typeface="Verdana" charset="0"/>
              <a:cs typeface="Verdan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b="1" u="sng" dirty="0">
                <a:solidFill>
                  <a:srgbClr val="39B8BF"/>
                </a:solidFill>
                <a:ea typeface="Verdana" charset="0"/>
                <a:cs typeface="Verdana" charset="0"/>
              </a:rPr>
              <a:t>Виды функциональной грамотности:</a:t>
            </a:r>
          </a:p>
          <a:p>
            <a:pPr marL="284305" indent="-284305">
              <a:lnSpc>
                <a:spcPct val="100000"/>
              </a:lnSpc>
              <a:spcBef>
                <a:spcPts val="0"/>
              </a:spcBef>
            </a:pPr>
            <a:r>
              <a:rPr lang="ru-RU" sz="2200" b="1" dirty="0">
                <a:solidFill>
                  <a:srgbClr val="39B8BF"/>
                </a:solidFill>
                <a:ea typeface="Verdana" charset="0"/>
                <a:cs typeface="Verdana" charset="0"/>
              </a:rPr>
              <a:t>Математическая грамотность</a:t>
            </a:r>
          </a:p>
          <a:p>
            <a:pPr marL="284305" indent="-284305">
              <a:lnSpc>
                <a:spcPct val="100000"/>
              </a:lnSpc>
              <a:spcBef>
                <a:spcPts val="0"/>
              </a:spcBef>
            </a:pPr>
            <a:r>
              <a:rPr lang="ru-RU" sz="2200" b="1" dirty="0">
                <a:solidFill>
                  <a:srgbClr val="39B8BF"/>
                </a:solidFill>
                <a:ea typeface="Verdana" charset="0"/>
                <a:cs typeface="Verdana" charset="0"/>
              </a:rPr>
              <a:t>Читательская грамотность</a:t>
            </a:r>
          </a:p>
          <a:p>
            <a:pPr marL="284305" indent="-284305">
              <a:lnSpc>
                <a:spcPct val="100000"/>
              </a:lnSpc>
              <a:spcBef>
                <a:spcPts val="0"/>
              </a:spcBef>
            </a:pPr>
            <a:r>
              <a:rPr lang="ru-RU" sz="2200" b="1" dirty="0">
                <a:solidFill>
                  <a:srgbClr val="39B8BF"/>
                </a:solidFill>
                <a:ea typeface="Verdana" charset="0"/>
                <a:cs typeface="Verdana" charset="0"/>
              </a:rPr>
              <a:t>Естественно-научная грамотность</a:t>
            </a:r>
          </a:p>
          <a:p>
            <a:pPr marL="284305" indent="-284305">
              <a:lnSpc>
                <a:spcPct val="100000"/>
              </a:lnSpc>
              <a:spcBef>
                <a:spcPts val="0"/>
              </a:spcBef>
            </a:pPr>
            <a:r>
              <a:rPr lang="ru-RU" sz="4800" b="1" dirty="0">
                <a:solidFill>
                  <a:srgbClr val="39B8BF"/>
                </a:solidFill>
                <a:ea typeface="Verdana" charset="0"/>
                <a:cs typeface="Verdana" charset="0"/>
              </a:rPr>
              <a:t>Финансовая грамотность</a:t>
            </a:r>
          </a:p>
          <a:p>
            <a:pPr marL="284305" indent="-284305">
              <a:lnSpc>
                <a:spcPct val="100000"/>
              </a:lnSpc>
              <a:spcBef>
                <a:spcPts val="0"/>
              </a:spcBef>
            </a:pPr>
            <a:r>
              <a:rPr lang="ru-RU" sz="2200" b="1" dirty="0">
                <a:solidFill>
                  <a:srgbClr val="39B8BF"/>
                </a:solidFill>
                <a:ea typeface="Verdana" charset="0"/>
                <a:cs typeface="Verdana" charset="0"/>
              </a:rPr>
              <a:t>ИКТ-грамотность </a:t>
            </a:r>
          </a:p>
          <a:p>
            <a:pPr marL="284305" indent="-284305">
              <a:lnSpc>
                <a:spcPct val="100000"/>
              </a:lnSpc>
              <a:spcBef>
                <a:spcPts val="0"/>
              </a:spcBef>
            </a:pPr>
            <a:r>
              <a:rPr lang="ru-RU" sz="2200" b="1" dirty="0">
                <a:solidFill>
                  <a:srgbClr val="39B8BF"/>
                </a:solidFill>
                <a:ea typeface="Verdana" charset="0"/>
                <a:cs typeface="Verdana" charset="0"/>
              </a:rPr>
              <a:t>Гражданская грамотность</a:t>
            </a:r>
            <a:endParaRPr lang="ru-RU" sz="3000" b="1" dirty="0">
              <a:solidFill>
                <a:srgbClr val="39B8BF"/>
              </a:solidFill>
              <a:latin typeface="Verdana" charset="0"/>
              <a:ea typeface="Verdana" charset="0"/>
              <a:cs typeface="Verdan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900" b="1" dirty="0">
              <a:solidFill>
                <a:srgbClr val="39B8BF"/>
              </a:solidFill>
              <a:latin typeface="Verdana" charset="0"/>
              <a:ea typeface="Verdana" charset="0"/>
              <a:cs typeface="Verdana" charset="0"/>
            </a:endParaRPr>
          </a:p>
          <a:p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39349793"/>
              </p:ext>
            </p:extLst>
          </p:nvPr>
        </p:nvGraphicFramePr>
        <p:xfrm>
          <a:off x="734847" y="3471633"/>
          <a:ext cx="4053173" cy="2286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5543489" y="3778182"/>
            <a:ext cx="2304274" cy="14411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0974" tIns="45487" rIns="90974" bIns="45487" rtlCol="0" anchor="ctr"/>
          <a:lstStyle/>
          <a:p>
            <a:pPr algn="ctr" defTabSz="909772"/>
            <a:r>
              <a:rPr lang="ru-RU" sz="2900" b="1" dirty="0">
                <a:solidFill>
                  <a:prstClr val="white"/>
                </a:solidFill>
              </a:rPr>
              <a:t>Жизненные задачи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83" y="430226"/>
            <a:ext cx="2494771" cy="269317"/>
          </a:xfrm>
          <a:prstGeom prst="rect">
            <a:avLst/>
          </a:prstGeom>
        </p:spPr>
      </p:pic>
      <p:pic>
        <p:nvPicPr>
          <p:cNvPr id="8" name="Picture 2" descr="http://www.fa.ru/news/PublishingImages/minfi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702" y="269451"/>
            <a:ext cx="2063410" cy="59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483" y="547296"/>
            <a:ext cx="1241180" cy="15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35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01" y="955768"/>
            <a:ext cx="9483780" cy="710254"/>
          </a:xfrm>
        </p:spPr>
        <p:txBody>
          <a:bodyPr/>
          <a:lstStyle/>
          <a:p>
            <a:pPr algn="ctr"/>
            <a:r>
              <a:rPr lang="ru-RU" sz="2900" dirty="0">
                <a:solidFill>
                  <a:schemeClr val="accent6">
                    <a:lumMod val="75000"/>
                  </a:schemeClr>
                </a:solidFill>
                <a:latin typeface="+mn-lt"/>
                <a:ea typeface="Verdana" charset="0"/>
                <a:cs typeface="Verdana" charset="0"/>
              </a:rPr>
              <a:t>ИНТЕРАКТИВНОЕ ОБУЧЕНИЕ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6626"/>
              </p:ext>
            </p:extLst>
          </p:nvPr>
        </p:nvGraphicFramePr>
        <p:xfrm>
          <a:off x="104564" y="1431201"/>
          <a:ext cx="10446206" cy="6083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6206"/>
              </a:tblGrid>
              <a:tr h="6083893">
                <a:tc>
                  <a:txBody>
                    <a:bodyPr/>
                    <a:lstStyle/>
                    <a:p>
                      <a:r>
                        <a:rPr kumimoji="0" lang="ru-RU" sz="3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3AE8B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Интерактивное обучение </a:t>
                      </a:r>
                      <a:r>
                        <a:rPr kumimoji="0" lang="ru-RU" sz="3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3AE8B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– это обучение которое основано на организации учебной деятельности, в основе которой лежит взаимодействие учащихся друг с другом. </a:t>
                      </a:r>
                    </a:p>
                    <a:p>
                      <a:r>
                        <a:rPr kumimoji="0" lang="ru-RU" sz="3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3AE8B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Принципы:</a:t>
                      </a:r>
                    </a:p>
                    <a:p>
                      <a:pPr marL="742950" indent="-742950">
                        <a:buAutoNum type="arabicPeriod"/>
                      </a:pPr>
                      <a:r>
                        <a:rPr kumimoji="0" lang="ru-RU" sz="3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3AE8B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Продуктивности обучения.</a:t>
                      </a:r>
                    </a:p>
                    <a:p>
                      <a:pPr marL="742950" indent="-742950">
                        <a:buAutoNum type="arabicPeriod"/>
                      </a:pPr>
                      <a:r>
                        <a:rPr kumimoji="0" lang="ru-RU" sz="3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3AE8B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Субъектной позиции учащихся.</a:t>
                      </a:r>
                    </a:p>
                    <a:p>
                      <a:pPr marL="742950" indent="-742950">
                        <a:buAutoNum type="arabicPeriod"/>
                      </a:pPr>
                      <a:r>
                        <a:rPr kumimoji="0" lang="ru-RU" sz="3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3AE8B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Создание условий для коммуникации учащихся, выработки совместного продукта.</a:t>
                      </a:r>
                    </a:p>
                    <a:p>
                      <a:pPr marL="742950" indent="-742950">
                        <a:buAutoNum type="arabicPeriod"/>
                      </a:pPr>
                      <a:r>
                        <a:rPr kumimoji="0" lang="ru-RU" sz="3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3AE8B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Соответствие организационных условий. </a:t>
                      </a:r>
                    </a:p>
                    <a:p>
                      <a:pPr marL="742950" indent="-742950">
                        <a:buAutoNum type="arabicPeriod"/>
                      </a:pPr>
                      <a:r>
                        <a:rPr kumimoji="0" lang="ru-RU" sz="3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3AE8B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Учитель выступает в роли организатора – модератора обучения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ru-RU" sz="3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3AE8B"/>
                        </a:solidFill>
                        <a:effectLst/>
                        <a:uLnTx/>
                        <a:uFillTx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0165" marR="80165" marT="50419" marB="50419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426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954906"/>
            <a:ext cx="9619774" cy="562395"/>
          </a:xfrm>
        </p:spPr>
        <p:txBody>
          <a:bodyPr/>
          <a:lstStyle/>
          <a:p>
            <a:pPr algn="ctr"/>
            <a:r>
              <a:rPr lang="ru-RU" sz="2900" dirty="0">
                <a:solidFill>
                  <a:srgbClr val="DC7168"/>
                </a:solidFill>
                <a:latin typeface="+mn-lt"/>
              </a:rPr>
              <a:t>ИГРОВЫЕ ТЕХНОЛОГИИ</a:t>
            </a:r>
            <a:endParaRPr lang="ru-RU" sz="2900" dirty="0">
              <a:solidFill>
                <a:srgbClr val="DC7168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597" y="1818752"/>
            <a:ext cx="10168930" cy="5667272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rgbClr val="4CAF90"/>
                </a:solidFill>
                <a:latin typeface="+mn-lt"/>
              </a:rPr>
              <a:t>И</a:t>
            </a:r>
            <a:r>
              <a:rPr lang="ru-RU" sz="2400" b="1" dirty="0">
                <a:solidFill>
                  <a:srgbClr val="4CAF90"/>
                </a:solidFill>
                <a:latin typeface="+mn-lt"/>
              </a:rPr>
              <a:t>гра</a:t>
            </a:r>
            <a:r>
              <a:rPr lang="ru-RU" sz="2400" dirty="0">
                <a:solidFill>
                  <a:srgbClr val="4CAF90"/>
                </a:solidFill>
                <a:latin typeface="+mn-lt"/>
              </a:rPr>
              <a:t> - это вид деятельности в условиях ситуаций, направленных на воссоздание и усвоение общественного опыта, в котором складывается и совершенствуется самоуправление поведением</a:t>
            </a:r>
            <a:r>
              <a:rPr lang="ru-RU" sz="2400" dirty="0">
                <a:solidFill>
                  <a:srgbClr val="4CAF90"/>
                </a:solidFill>
                <a:latin typeface="+mn-lt"/>
              </a:rPr>
              <a:t>.</a:t>
            </a:r>
          </a:p>
          <a:p>
            <a:pPr marL="0" indent="0">
              <a:buNone/>
            </a:pPr>
            <a:endParaRPr lang="ru-RU" sz="2400" dirty="0">
              <a:solidFill>
                <a:srgbClr val="4CAF90"/>
              </a:solidFill>
              <a:latin typeface="+mn-lt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4CAF90"/>
                </a:solidFill>
                <a:latin typeface="+mn-lt"/>
              </a:rPr>
              <a:t>Учебная игра </a:t>
            </a:r>
            <a:r>
              <a:rPr lang="ru-RU" sz="2400" dirty="0">
                <a:solidFill>
                  <a:srgbClr val="4CAF90"/>
                </a:solidFill>
                <a:latin typeface="+mn-lt"/>
              </a:rPr>
              <a:t>– это образовательная технология, основанная на моделировании конкретных ситуаций, через проживание которых учащиеся осваивают определенные педагогом (модератором) способы деятельности.</a:t>
            </a:r>
          </a:p>
          <a:p>
            <a:pPr marL="0" indent="0">
              <a:buNone/>
            </a:pPr>
            <a:endParaRPr lang="ru-RU" sz="2400" dirty="0">
              <a:solidFill>
                <a:srgbClr val="4CAF90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4CAF90"/>
                </a:solidFill>
                <a:latin typeface="+mn-lt"/>
              </a:rPr>
              <a:t>Учебная игра по финансовой грамотности </a:t>
            </a:r>
            <a:r>
              <a:rPr lang="ru-RU" sz="2400" dirty="0">
                <a:solidFill>
                  <a:srgbClr val="4CAF90"/>
                </a:solidFill>
                <a:latin typeface="+mn-lt"/>
              </a:rPr>
              <a:t>– это игра, в которой моделируются ситуации в сфере личных финансов и взаимоотношений людей с финансовыми, государственными и иными организациями с целью формирования или развития у игрока финансовых компетенций.</a:t>
            </a:r>
            <a:endParaRPr lang="ru-RU" sz="2400" dirty="0">
              <a:solidFill>
                <a:srgbClr val="4CAF90"/>
              </a:solidFill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311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884260"/>
            <a:ext cx="9619774" cy="542611"/>
          </a:xfrm>
        </p:spPr>
        <p:txBody>
          <a:bodyPr/>
          <a:lstStyle/>
          <a:p>
            <a:pPr algn="ctr"/>
            <a:r>
              <a:rPr lang="ru-RU" sz="2900" dirty="0">
                <a:solidFill>
                  <a:srgbClr val="DC7168"/>
                </a:solidFill>
                <a:latin typeface="+mn-lt"/>
              </a:rPr>
              <a:t>ВИДЫ УЧЕБНЫХ ИГР</a:t>
            </a:r>
            <a:endParaRPr lang="ru-RU" sz="2900" dirty="0">
              <a:solidFill>
                <a:srgbClr val="DC7168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597" y="1306289"/>
            <a:ext cx="10168930" cy="6179739"/>
          </a:xfrm>
        </p:spPr>
        <p:txBody>
          <a:bodyPr/>
          <a:lstStyle/>
          <a:p>
            <a:pPr marL="0" indent="0">
              <a:buNone/>
            </a:pPr>
            <a:r>
              <a:rPr lang="ru-RU" sz="2100" b="1" u="sng" dirty="0">
                <a:solidFill>
                  <a:srgbClr val="4CAF90"/>
                </a:solidFill>
                <a:latin typeface="+mn-lt"/>
              </a:rPr>
              <a:t>По характеру педагогической деятельности и ее целям:</a:t>
            </a:r>
          </a:p>
          <a:p>
            <a:pPr marL="456687" indent="-456687">
              <a:buAutoNum type="arabicParenR"/>
            </a:pPr>
            <a:r>
              <a:rPr lang="ru-RU" sz="2100" dirty="0">
                <a:solidFill>
                  <a:srgbClr val="4CAF90"/>
                </a:solidFill>
                <a:latin typeface="+mn-lt"/>
              </a:rPr>
              <a:t>Обучающие (например, оформление договора вклада)</a:t>
            </a:r>
          </a:p>
          <a:p>
            <a:pPr marL="456687" indent="-456687">
              <a:buAutoNum type="arabicParenR"/>
            </a:pPr>
            <a:r>
              <a:rPr lang="ru-RU" sz="2100" dirty="0" err="1">
                <a:solidFill>
                  <a:srgbClr val="4CAF90"/>
                </a:solidFill>
                <a:latin typeface="+mn-lt"/>
              </a:rPr>
              <a:t>Тренинговые</a:t>
            </a:r>
            <a:r>
              <a:rPr lang="ru-RU" sz="2100" dirty="0">
                <a:solidFill>
                  <a:srgbClr val="4CAF90"/>
                </a:solidFill>
                <a:latin typeface="+mn-lt"/>
              </a:rPr>
              <a:t> (например, выбор страховой компании)</a:t>
            </a:r>
          </a:p>
          <a:p>
            <a:pPr marL="456687" indent="-456687">
              <a:buAutoNum type="arabicParenR"/>
            </a:pPr>
            <a:r>
              <a:rPr lang="ru-RU" sz="2100" dirty="0">
                <a:solidFill>
                  <a:srgbClr val="4CAF90"/>
                </a:solidFill>
                <a:latin typeface="+mn-lt"/>
              </a:rPr>
              <a:t>Обобщающие (например, разработка долгосрочного финансового плана)</a:t>
            </a:r>
          </a:p>
          <a:p>
            <a:pPr marL="456687" indent="-456687">
              <a:buAutoNum type="arabicParenR"/>
            </a:pPr>
            <a:r>
              <a:rPr lang="ru-RU" sz="2100" dirty="0">
                <a:solidFill>
                  <a:srgbClr val="4CAF90"/>
                </a:solidFill>
                <a:latin typeface="+mn-lt"/>
              </a:rPr>
              <a:t>Контролирующие (например, презентация проектов собственного бизнеса)</a:t>
            </a:r>
            <a:endParaRPr lang="ru-RU" sz="2100" u="sng" dirty="0">
              <a:solidFill>
                <a:srgbClr val="4CAF90"/>
              </a:solidFill>
              <a:latin typeface="+mn-lt"/>
            </a:endParaRPr>
          </a:p>
          <a:p>
            <a:pPr marL="0" indent="0">
              <a:buNone/>
            </a:pPr>
            <a:r>
              <a:rPr lang="ru-RU" sz="2100" b="1" u="sng" dirty="0">
                <a:solidFill>
                  <a:srgbClr val="4CAF90"/>
                </a:solidFill>
                <a:latin typeface="+mn-lt"/>
              </a:rPr>
              <a:t>По игровой технологии:</a:t>
            </a:r>
          </a:p>
          <a:p>
            <a:pPr marL="456687" indent="-456687">
              <a:buAutoNum type="arabicParenR"/>
            </a:pPr>
            <a:r>
              <a:rPr lang="ru-RU" sz="2100" dirty="0">
                <a:solidFill>
                  <a:srgbClr val="4CAF90"/>
                </a:solidFill>
                <a:latin typeface="+mn-lt"/>
              </a:rPr>
              <a:t>Настольные (например, игра «Не в деньгах счастье»)</a:t>
            </a:r>
          </a:p>
          <a:p>
            <a:pPr marL="456687" indent="-456687">
              <a:buAutoNum type="arabicParenR"/>
            </a:pPr>
            <a:r>
              <a:rPr lang="ru-RU" sz="2100" dirty="0">
                <a:solidFill>
                  <a:srgbClr val="4CAF90"/>
                </a:solidFill>
                <a:latin typeface="+mn-lt"/>
              </a:rPr>
              <a:t>Интеллектуальные соревнования</a:t>
            </a:r>
          </a:p>
          <a:p>
            <a:pPr marL="0" indent="0">
              <a:buNone/>
            </a:pPr>
            <a:r>
              <a:rPr lang="ru-RU" sz="2100" dirty="0">
                <a:solidFill>
                  <a:srgbClr val="4CAF90"/>
                </a:solidFill>
                <a:latin typeface="+mn-lt"/>
              </a:rPr>
              <a:t>А) предметно-</a:t>
            </a:r>
            <a:r>
              <a:rPr lang="ru-RU" sz="2100" dirty="0" err="1">
                <a:solidFill>
                  <a:srgbClr val="4CAF90"/>
                </a:solidFill>
                <a:latin typeface="+mn-lt"/>
              </a:rPr>
              <a:t>знаниевые</a:t>
            </a:r>
            <a:r>
              <a:rPr lang="ru-RU" sz="2100" dirty="0">
                <a:solidFill>
                  <a:srgbClr val="4CAF90"/>
                </a:solidFill>
                <a:latin typeface="+mn-lt"/>
              </a:rPr>
              <a:t> (например, «Что? Где? Когда?»)</a:t>
            </a:r>
          </a:p>
          <a:p>
            <a:pPr marL="0" indent="0">
              <a:buNone/>
            </a:pPr>
            <a:r>
              <a:rPr lang="ru-RU" sz="2100" dirty="0">
                <a:solidFill>
                  <a:srgbClr val="4CAF90"/>
                </a:solidFill>
                <a:latin typeface="+mn-lt"/>
              </a:rPr>
              <a:t>Б) </a:t>
            </a:r>
            <a:r>
              <a:rPr lang="ru-RU" sz="2100" dirty="0" err="1">
                <a:solidFill>
                  <a:srgbClr val="4CAF90"/>
                </a:solidFill>
                <a:latin typeface="+mn-lt"/>
              </a:rPr>
              <a:t>УУД-ые</a:t>
            </a:r>
            <a:r>
              <a:rPr lang="ru-RU" sz="2100" dirty="0">
                <a:solidFill>
                  <a:srgbClr val="4CAF90"/>
                </a:solidFill>
                <a:latin typeface="+mn-lt"/>
              </a:rPr>
              <a:t> (например, коммуникативные бои)</a:t>
            </a:r>
          </a:p>
          <a:p>
            <a:pPr marL="0" indent="0">
              <a:buNone/>
            </a:pPr>
            <a:r>
              <a:rPr lang="ru-RU" sz="2100" dirty="0">
                <a:solidFill>
                  <a:srgbClr val="4CAF90"/>
                </a:solidFill>
                <a:latin typeface="+mn-lt"/>
              </a:rPr>
              <a:t>3) Деловые (разработка идеальной модели пенсионной системы)</a:t>
            </a:r>
          </a:p>
          <a:p>
            <a:pPr marL="0" indent="0">
              <a:buNone/>
            </a:pPr>
            <a:r>
              <a:rPr lang="ru-RU" sz="2100" dirty="0">
                <a:solidFill>
                  <a:srgbClr val="4CAF90"/>
                </a:solidFill>
                <a:latin typeface="+mn-lt"/>
              </a:rPr>
              <a:t>4) Имитационно-ролевые (взаимодействие с различными финансовыми организациями в меняющихся условиях): кейс-игра для профильной смены </a:t>
            </a:r>
          </a:p>
          <a:p>
            <a:pPr marL="0" indent="0">
              <a:buNone/>
            </a:pPr>
            <a:r>
              <a:rPr lang="ru-RU" sz="2100" dirty="0">
                <a:solidFill>
                  <a:srgbClr val="4CAF90"/>
                </a:solidFill>
                <a:latin typeface="+mn-lt"/>
              </a:rPr>
              <a:t>5) Станционные</a:t>
            </a:r>
          </a:p>
          <a:p>
            <a:pPr marL="0" indent="0">
              <a:buNone/>
            </a:pPr>
            <a:r>
              <a:rPr lang="ru-RU" sz="2100" b="1" u="sng" dirty="0">
                <a:solidFill>
                  <a:srgbClr val="4CAF90"/>
                </a:solidFill>
                <a:latin typeface="+mn-lt"/>
              </a:rPr>
              <a:t>По формату взаимодействия игроков</a:t>
            </a:r>
            <a:endParaRPr lang="ru-RU" sz="2100" dirty="0">
              <a:solidFill>
                <a:srgbClr val="4CAF90"/>
              </a:solidFill>
              <a:latin typeface="+mn-lt"/>
            </a:endParaRPr>
          </a:p>
          <a:p>
            <a:pPr marL="456687" indent="-456687">
              <a:buAutoNum type="arabicParenR"/>
            </a:pPr>
            <a:r>
              <a:rPr lang="ru-RU" sz="2100" dirty="0">
                <a:solidFill>
                  <a:srgbClr val="4CAF90"/>
                </a:solidFill>
                <a:latin typeface="+mn-lt"/>
              </a:rPr>
              <a:t>Офлайн</a:t>
            </a:r>
          </a:p>
          <a:p>
            <a:pPr marL="456687" indent="-456687">
              <a:buAutoNum type="arabicParenR"/>
            </a:pPr>
            <a:r>
              <a:rPr lang="ru-RU" sz="2100" dirty="0">
                <a:solidFill>
                  <a:srgbClr val="4CAF90"/>
                </a:solidFill>
                <a:latin typeface="+mn-lt"/>
              </a:rPr>
              <a:t>Онлайн         3) с использованием мультимедийного оборудования</a:t>
            </a:r>
          </a:p>
          <a:p>
            <a:pPr marL="0" indent="0">
              <a:buNone/>
            </a:pPr>
            <a:endParaRPr lang="ru-RU" sz="2100" dirty="0">
              <a:solidFill>
                <a:srgbClr val="4CAF9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05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954906"/>
            <a:ext cx="9619774" cy="562395"/>
          </a:xfrm>
        </p:spPr>
        <p:txBody>
          <a:bodyPr/>
          <a:lstStyle/>
          <a:p>
            <a:pPr algn="ctr"/>
            <a:r>
              <a:rPr lang="ru-RU" sz="2900" dirty="0">
                <a:solidFill>
                  <a:srgbClr val="DC7168"/>
                </a:solidFill>
                <a:latin typeface="+mn-lt"/>
              </a:rPr>
              <a:t>ПРОЕКТИРОВАНИЕ УЧЕБНОЙ ИГРЫ</a:t>
            </a:r>
            <a:endParaRPr lang="ru-RU" sz="2900" dirty="0">
              <a:solidFill>
                <a:srgbClr val="DC7168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597" y="1517302"/>
            <a:ext cx="10168930" cy="5968723"/>
          </a:xfrm>
        </p:spPr>
        <p:txBody>
          <a:bodyPr/>
          <a:lstStyle/>
          <a:p>
            <a:pPr marL="0" indent="0" defTabSz="435193">
              <a:buNone/>
            </a:pPr>
            <a:r>
              <a:rPr lang="ru-RU" sz="2900" b="1" dirty="0">
                <a:solidFill>
                  <a:srgbClr val="4CAF90"/>
                </a:solidFill>
                <a:latin typeface="+mn-lt"/>
              </a:rPr>
              <a:t>1. Постановка целей образовательной деятельности</a:t>
            </a:r>
          </a:p>
          <a:p>
            <a:pPr marL="0" indent="0" defTabSz="435193">
              <a:buNone/>
            </a:pPr>
            <a:endParaRPr lang="ru-RU" sz="2900" b="1" dirty="0">
              <a:solidFill>
                <a:srgbClr val="4CAF90"/>
              </a:solidFill>
              <a:latin typeface="Calibri"/>
            </a:endParaRPr>
          </a:p>
          <a:p>
            <a:pPr marL="0" indent="0" defTabSz="435193">
              <a:buNone/>
            </a:pPr>
            <a:r>
              <a:rPr lang="ru-RU" sz="2900" b="1" dirty="0">
                <a:solidFill>
                  <a:srgbClr val="4CAF90"/>
                </a:solidFill>
                <a:latin typeface="Calibri"/>
              </a:rPr>
              <a:t>2. Подбор под цели и имеющиеся условия игровой технологии и/или конкретной игры.</a:t>
            </a:r>
          </a:p>
          <a:p>
            <a:pPr marL="0" indent="0" defTabSz="435193">
              <a:buNone/>
            </a:pPr>
            <a:endParaRPr lang="ru-RU" sz="2900" b="1" dirty="0">
              <a:solidFill>
                <a:srgbClr val="4CAF90"/>
              </a:solidFill>
              <a:latin typeface="Calibri"/>
            </a:endParaRPr>
          </a:p>
          <a:p>
            <a:pPr marL="0" indent="0" defTabSz="435193">
              <a:buNone/>
            </a:pPr>
            <a:r>
              <a:rPr lang="ru-RU" sz="2900" b="1" dirty="0">
                <a:solidFill>
                  <a:srgbClr val="4CAF90"/>
                </a:solidFill>
                <a:latin typeface="Calibri"/>
              </a:rPr>
              <a:t>3. Проработка содержания и организации игры.</a:t>
            </a:r>
          </a:p>
          <a:p>
            <a:pPr marL="0" indent="0" defTabSz="435193">
              <a:buNone/>
            </a:pPr>
            <a:endParaRPr lang="ru-RU" sz="2900" b="1" dirty="0">
              <a:solidFill>
                <a:srgbClr val="4CAF90"/>
              </a:solidFill>
              <a:latin typeface="Calibri"/>
            </a:endParaRPr>
          </a:p>
          <a:p>
            <a:pPr marL="0" indent="0" defTabSz="435193">
              <a:buNone/>
            </a:pPr>
            <a:r>
              <a:rPr lang="ru-RU" sz="2900" b="1" dirty="0">
                <a:solidFill>
                  <a:srgbClr val="4CAF90"/>
                </a:solidFill>
                <a:latin typeface="Calibri"/>
              </a:rPr>
              <a:t>4. Подготовка необходимых ресурсов.</a:t>
            </a:r>
          </a:p>
          <a:p>
            <a:pPr marL="0" indent="0" defTabSz="435193">
              <a:buNone/>
            </a:pPr>
            <a:endParaRPr lang="ru-RU" sz="2900" b="1" dirty="0">
              <a:solidFill>
                <a:srgbClr val="4CAF90"/>
              </a:solidFill>
              <a:latin typeface="Calibri"/>
            </a:endParaRPr>
          </a:p>
          <a:p>
            <a:pPr marL="0" indent="0" defTabSz="435193">
              <a:buNone/>
            </a:pPr>
            <a:r>
              <a:rPr lang="ru-RU" sz="2900" b="1" dirty="0">
                <a:solidFill>
                  <a:srgbClr val="4CAF90"/>
                </a:solidFill>
                <a:latin typeface="Calibri"/>
              </a:rPr>
              <a:t>5. Проведение игры.</a:t>
            </a:r>
          </a:p>
          <a:p>
            <a:pPr marL="0" indent="0" defTabSz="435193">
              <a:buNone/>
            </a:pPr>
            <a:endParaRPr lang="ru-RU" sz="2900" b="1" dirty="0">
              <a:solidFill>
                <a:srgbClr val="4CAF90"/>
              </a:solidFill>
              <a:latin typeface="Calibri"/>
            </a:endParaRPr>
          </a:p>
          <a:p>
            <a:pPr marL="0" indent="0" defTabSz="435193">
              <a:buNone/>
            </a:pPr>
            <a:r>
              <a:rPr lang="ru-RU" sz="2900" b="1" dirty="0">
                <a:solidFill>
                  <a:srgbClr val="4CAF90"/>
                </a:solidFill>
                <a:latin typeface="Calibri"/>
              </a:rPr>
              <a:t>6. Рефлексия.</a:t>
            </a:r>
            <a:endParaRPr lang="ru-RU" sz="2900" b="1" dirty="0">
              <a:solidFill>
                <a:srgbClr val="4CAF90"/>
              </a:solidFill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134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954906"/>
            <a:ext cx="9619774" cy="562395"/>
          </a:xfrm>
        </p:spPr>
        <p:txBody>
          <a:bodyPr/>
          <a:lstStyle/>
          <a:p>
            <a:pPr algn="ctr"/>
            <a:r>
              <a:rPr lang="ru-RU" sz="2900" dirty="0">
                <a:solidFill>
                  <a:srgbClr val="DC7168"/>
                </a:solidFill>
                <a:latin typeface="+mn-lt"/>
              </a:rPr>
              <a:t>ПРОЕКТИРОВАНИЕ УЧЕБНОЙ ИГРЫ</a:t>
            </a:r>
            <a:endParaRPr lang="ru-RU" sz="2900" dirty="0">
              <a:solidFill>
                <a:srgbClr val="DC7168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597" y="1517302"/>
            <a:ext cx="10168930" cy="5968723"/>
          </a:xfrm>
        </p:spPr>
        <p:txBody>
          <a:bodyPr/>
          <a:lstStyle/>
          <a:p>
            <a:pPr marL="0" indent="0" defTabSz="435193">
              <a:buNone/>
            </a:pPr>
            <a:r>
              <a:rPr lang="ru-RU" sz="2900" b="1" dirty="0">
                <a:solidFill>
                  <a:srgbClr val="4CAF90"/>
                </a:solidFill>
                <a:latin typeface="+mn-lt"/>
              </a:rPr>
              <a:t>1. Постановка целей образовательной деятельности</a:t>
            </a:r>
          </a:p>
          <a:p>
            <a:pPr marL="0" indent="0" defTabSz="435193">
              <a:buNone/>
            </a:pPr>
            <a:r>
              <a:rPr lang="ru-RU" sz="2900" b="1" dirty="0">
                <a:solidFill>
                  <a:srgbClr val="4CAF90"/>
                </a:solidFill>
                <a:latin typeface="Calibri"/>
              </a:rPr>
              <a:t>Цель </a:t>
            </a:r>
            <a:r>
              <a:rPr lang="ru-RU" sz="2900" b="1" dirty="0">
                <a:solidFill>
                  <a:srgbClr val="4CAF90"/>
                </a:solidFill>
                <a:latin typeface="Calibri"/>
              </a:rPr>
              <a:t>образовательной деятельности – формирование (развитие) у учащихся каких-либо социальных новообразований.</a:t>
            </a:r>
          </a:p>
          <a:p>
            <a:pPr marL="0" indent="0" defTabSz="435193">
              <a:buNone/>
            </a:pPr>
            <a:r>
              <a:rPr lang="ru-RU" sz="2900" b="1" dirty="0">
                <a:solidFill>
                  <a:srgbClr val="4CAF90"/>
                </a:solidFill>
                <a:latin typeface="Calibri"/>
              </a:rPr>
              <a:t>А) </a:t>
            </a:r>
            <a:r>
              <a:rPr lang="ru-RU" sz="2900" b="1" dirty="0">
                <a:solidFill>
                  <a:srgbClr val="4CAF90"/>
                </a:solidFill>
                <a:latin typeface="Calibri"/>
              </a:rPr>
              <a:t>установок на грамотное финансовое поведение</a:t>
            </a:r>
            <a:endParaRPr lang="ru-RU" sz="2900" b="1" dirty="0">
              <a:solidFill>
                <a:srgbClr val="4CAF90"/>
              </a:solidFill>
              <a:latin typeface="Calibri"/>
            </a:endParaRPr>
          </a:p>
          <a:p>
            <a:pPr marL="0" indent="0" defTabSz="435193">
              <a:buNone/>
            </a:pPr>
            <a:r>
              <a:rPr lang="ru-RU" sz="2900" b="1" dirty="0">
                <a:solidFill>
                  <a:srgbClr val="4CAF90"/>
                </a:solidFill>
                <a:latin typeface="Calibri"/>
              </a:rPr>
              <a:t>Б) </a:t>
            </a:r>
            <a:r>
              <a:rPr lang="ru-RU" sz="2900" b="1" dirty="0">
                <a:solidFill>
                  <a:srgbClr val="4CAF90"/>
                </a:solidFill>
                <a:latin typeface="Calibri"/>
              </a:rPr>
              <a:t>предметных умений в области финансовой грамотности</a:t>
            </a:r>
            <a:endParaRPr lang="ru-RU" sz="2900" b="1" dirty="0">
              <a:solidFill>
                <a:srgbClr val="4CAF90"/>
              </a:solidFill>
              <a:latin typeface="Calibri"/>
            </a:endParaRPr>
          </a:p>
          <a:p>
            <a:pPr marL="0" indent="0" defTabSz="435193">
              <a:buNone/>
            </a:pPr>
            <a:r>
              <a:rPr lang="ru-RU" sz="2900" b="1" dirty="0">
                <a:solidFill>
                  <a:srgbClr val="4CAF90"/>
                </a:solidFill>
                <a:latin typeface="Calibri"/>
              </a:rPr>
              <a:t>В) </a:t>
            </a:r>
            <a:r>
              <a:rPr lang="ru-RU" sz="2900" b="1" dirty="0">
                <a:solidFill>
                  <a:srgbClr val="4CAF90"/>
                </a:solidFill>
                <a:latin typeface="Calibri"/>
              </a:rPr>
              <a:t>финансовых понятий </a:t>
            </a:r>
            <a:r>
              <a:rPr lang="ru-RU" sz="2900" b="1" dirty="0">
                <a:solidFill>
                  <a:srgbClr val="4CAF90"/>
                </a:solidFill>
                <a:latin typeface="Calibri"/>
              </a:rPr>
              <a:t>и знаний </a:t>
            </a:r>
            <a:endParaRPr lang="ru-RU" sz="2900" b="1" dirty="0">
              <a:solidFill>
                <a:srgbClr val="4CAF90"/>
              </a:solidFill>
              <a:latin typeface="Calibri"/>
            </a:endParaRPr>
          </a:p>
          <a:p>
            <a:pPr marL="0" indent="0" defTabSz="435193">
              <a:buNone/>
            </a:pPr>
            <a:r>
              <a:rPr lang="ru-RU" sz="2900" b="1" dirty="0">
                <a:solidFill>
                  <a:srgbClr val="4CAF90"/>
                </a:solidFill>
                <a:latin typeface="Calibri"/>
              </a:rPr>
              <a:t>Г</a:t>
            </a:r>
            <a:r>
              <a:rPr lang="ru-RU" sz="2900" b="1" dirty="0">
                <a:solidFill>
                  <a:srgbClr val="4CAF90"/>
                </a:solidFill>
                <a:latin typeface="Calibri"/>
              </a:rPr>
              <a:t>) </a:t>
            </a:r>
            <a:r>
              <a:rPr lang="ru-RU" sz="2900" b="1" dirty="0">
                <a:solidFill>
                  <a:srgbClr val="4CAF90"/>
                </a:solidFill>
                <a:latin typeface="Calibri"/>
              </a:rPr>
              <a:t>компетенций финансовой грамотности</a:t>
            </a:r>
          </a:p>
          <a:p>
            <a:pPr marL="0" indent="0" defTabSz="435193">
              <a:buNone/>
            </a:pPr>
            <a:r>
              <a:rPr lang="ru-RU" sz="2900" b="1" dirty="0">
                <a:solidFill>
                  <a:srgbClr val="4CAF90"/>
                </a:solidFill>
                <a:latin typeface="Calibri"/>
              </a:rPr>
              <a:t>Д) метапредметных умений.</a:t>
            </a:r>
          </a:p>
          <a:p>
            <a:pPr marL="0" indent="0" defTabSz="435193">
              <a:buNone/>
            </a:pPr>
            <a:endParaRPr lang="ru-RU" sz="2400" dirty="0">
              <a:solidFill>
                <a:srgbClr val="4CAF90"/>
              </a:solidFill>
              <a:latin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573822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7_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8_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10885</TotalTime>
  <Words>1813</Words>
  <Application>Microsoft Office PowerPoint</Application>
  <PresentationFormat>Произвольный</PresentationFormat>
  <Paragraphs>363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36</vt:i4>
      </vt:variant>
    </vt:vector>
  </HeadingPairs>
  <TitlesOfParts>
    <vt:vector size="45" baseType="lpstr">
      <vt:lpstr>1_Тема Office</vt:lpstr>
      <vt:lpstr>7_Тема Office</vt:lpstr>
      <vt:lpstr>Тема Office</vt:lpstr>
      <vt:lpstr>2_Тема Office</vt:lpstr>
      <vt:lpstr>3_Тема Office</vt:lpstr>
      <vt:lpstr>4_Тема Office</vt:lpstr>
      <vt:lpstr>5_Тема Office</vt:lpstr>
      <vt:lpstr>6_Тема Office</vt:lpstr>
      <vt:lpstr>8_Тема Office</vt:lpstr>
      <vt:lpstr>Обучение учителей использованию игровых технологий на занятиях по финансовой  Лавренова Екатерина эксперт проекта, соавтрор Умк  по финансовой грамотности,  канд. пед. наук </vt:lpstr>
      <vt:lpstr>СИСТЕМА ОБУЧЕНИЯ «ПРЕПОДАВАТЕЛЬ – УЧИТЕЛЬ – УЧЕНИК»</vt:lpstr>
      <vt:lpstr>ПРЕДМЕТ ВЕБИНАРА</vt:lpstr>
      <vt:lpstr>ПСК: ФУНКЦИОНАЛЬНАЯ ГРАМОТНОСТЬ </vt:lpstr>
      <vt:lpstr>ИНТЕРАКТИВНОЕ ОБУЧЕНИЕ</vt:lpstr>
      <vt:lpstr>ИГРОВЫЕ ТЕХНОЛОГИИ</vt:lpstr>
      <vt:lpstr>ВИДЫ УЧЕБНЫХ ИГР</vt:lpstr>
      <vt:lpstr>ПРОЕКТИРОВАНИЕ УЧЕБНОЙ ИГРЫ</vt:lpstr>
      <vt:lpstr>ПРОЕКТИРОВАНИЕ УЧЕБНОЙ ИГРЫ</vt:lpstr>
      <vt:lpstr>ПРОЕКТИРОВАНИЕ УЧЕБНОЙ ИГРЫ</vt:lpstr>
      <vt:lpstr>ПРОЕКТИРОВАНИЕ УЧЕБНОЙ ИГРЫ</vt:lpstr>
      <vt:lpstr>ПРОЕКТИРОВАНИЕ УЧЕБНОЙ ИГРЫ</vt:lpstr>
      <vt:lpstr>РЕСУРСЫ ПРОЕКТА</vt:lpstr>
      <vt:lpstr>РЕСУРСЫ ПРОЕКТА</vt:lpstr>
      <vt:lpstr>РЕСУРСЫ ПРОЕКТЫ</vt:lpstr>
      <vt:lpstr>МЕТОДИЧЕСКИЙ ИНСТРУМЕНТАРИЙ</vt:lpstr>
      <vt:lpstr>КОНСТРУИРОВАНИЕ УРОКА / ЗАНЯТИЯ</vt:lpstr>
      <vt:lpstr>ПРИМЕР темы: «Какие они –  современные деньги» 8-11 кл.  игровая технология – интеллектуальное соревнование (УУД)</vt:lpstr>
      <vt:lpstr>РАЗМИНКА</vt:lpstr>
      <vt:lpstr>Презентация PowerPoint</vt:lpstr>
      <vt:lpstr>ТЕМЫ КОММУНИКАТИВНЫХ БОЕВ</vt:lpstr>
      <vt:lpstr> Оценка выступлений по критериям</vt:lpstr>
      <vt:lpstr>ТЕМЫ КОММУНИКАТИВНЫХ БОЕВ</vt:lpstr>
      <vt:lpstr> Пример темы «риски в мире денег»  игровая технология – интеллектуальное соревнование (предметно-знаниевое)</vt:lpstr>
      <vt:lpstr>ЧТО ТАКОЕ РИСК?</vt:lpstr>
      <vt:lpstr>РАБОТА В ГРУППАХ</vt:lpstr>
      <vt:lpstr>РАБОТА В ГРУППАХ</vt:lpstr>
      <vt:lpstr>ПРИМЕР ТЕМЫ: обобщающее занятие по  «Как может работать подросток» в форме интеллектуального соревнования</vt:lpstr>
      <vt:lpstr>ПРАВИЛА</vt:lpstr>
      <vt:lpstr>ВОПРОСЫ НА ЗНАНИЕ ТЕОРЕТИЧЕСКИХ АСПЕКТОВ РАЗДЕЛА</vt:lpstr>
      <vt:lpstr>ВОПРОСЫ НА ОБЪЯСНЕНИЕ КЛЮЧЕВЫХ ФИНАНСОВЫХ АСПЕКТОВ</vt:lpstr>
      <vt:lpstr>Задача 1</vt:lpstr>
      <vt:lpstr>Задача 2</vt:lpstr>
      <vt:lpstr>Задача 3</vt:lpstr>
      <vt:lpstr>Задача 4</vt:lpstr>
      <vt:lpstr>Дискуссия:</vt:lpstr>
    </vt:vector>
  </TitlesOfParts>
  <Company>spn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 trukhanenko</dc:creator>
  <cp:lastModifiedBy>123</cp:lastModifiedBy>
  <cp:revision>530</cp:revision>
  <cp:lastPrinted>2015-12-02T07:42:45Z</cp:lastPrinted>
  <dcterms:created xsi:type="dcterms:W3CDTF">2015-08-28T08:18:34Z</dcterms:created>
  <dcterms:modified xsi:type="dcterms:W3CDTF">2020-01-23T10:19:06Z</dcterms:modified>
</cp:coreProperties>
</file>