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4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0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E10C-5F9E-4F35-A368-B98F744D9E8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CEC1-9FC2-4C23-917E-3F56E2C0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5.infourok.ru/uploads/ex/0d71/000921a8-f97f42fc/hello_html_225d6c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433">
            <a:off x="780645" y="1567466"/>
            <a:ext cx="8019433" cy="23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87996">
            <a:off x="1510905" y="4917003"/>
            <a:ext cx="6122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ИГРА-ПУТЕШЕСТВИЕ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ds05.infourok.ru/uploads/ex/0d71/000921a8-f97f42fc/hello_html_225d6c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8" y="1281542"/>
            <a:ext cx="8650903" cy="33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8800" r="18680" b="44255"/>
          <a:stretch/>
        </p:blipFill>
        <p:spPr bwMode="auto">
          <a:xfrm>
            <a:off x="2825086" y="2975214"/>
            <a:ext cx="1665027" cy="887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36" y="2975214"/>
            <a:ext cx="1640503" cy="9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62" y="2948395"/>
            <a:ext cx="1693210" cy="99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4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2350" r="1025" b="31683"/>
          <a:stretch/>
        </p:blipFill>
        <p:spPr>
          <a:xfrm>
            <a:off x="1583140" y="1454086"/>
            <a:ext cx="6114197" cy="3717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027874" y="282885"/>
            <a:ext cx="5088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Отгадайте ребус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718" y="5300791"/>
            <a:ext cx="2478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Деньги</a:t>
            </a:r>
            <a:endParaRPr lang="ru-RU" sz="6600" b="1" i="1" dirty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3.bp.blogspot.com/-Fg8tabwzpF0/Wb4-E3A102I/AAAAAAAAAKs/tf7VprRyWpAdXQgQl1Ci-lcomP7mVfIVwCLcBGAs/s1600/mentalnaya_arifmetik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247" r="13316" b="12361"/>
          <a:stretch/>
        </p:blipFill>
        <p:spPr bwMode="auto">
          <a:xfrm>
            <a:off x="4312693" y="2875002"/>
            <a:ext cx="4435522" cy="3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8372" y="1546280"/>
            <a:ext cx="69878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Тема: </a:t>
            </a:r>
          </a:p>
          <a:p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«Деньги: что это такое?»</a:t>
            </a:r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женя\озом\открытый урок по озом\правила работы в группе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636563"/>
            <a:ext cx="8131126" cy="572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Детская  разминка - Паровозик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7963" y="599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wiki.vladimir.i-edu.ru/images/thumb/1/13/%D0%A4%D0%BE%D0%BD_%D0%B3%D0%BE%D0%BB%D1%83%D0%B1%D0%BE%D0%B9.jpg/800px-%D0%A4%D0%BE%D0%BD_%D0%B3%D0%BE%D0%BB%D1%83%D0%B1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5.infourok.ru/uploads/ex/0d71/000921a8-f97f42fc/hello_html_225d6c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433">
            <a:off x="780645" y="1567466"/>
            <a:ext cx="8019433" cy="23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87996">
            <a:off x="1510905" y="4917003"/>
            <a:ext cx="6122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ИГРА-ПУТЕШЕСТВИЕ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</Words>
  <Application>Microsoft Office PowerPoint</Application>
  <PresentationFormat>Экран (4:3)</PresentationFormat>
  <Paragraphs>6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Громова</dc:creator>
  <cp:lastModifiedBy>Евгения Громова</cp:lastModifiedBy>
  <cp:revision>13</cp:revision>
  <dcterms:created xsi:type="dcterms:W3CDTF">2019-12-19T17:39:43Z</dcterms:created>
  <dcterms:modified xsi:type="dcterms:W3CDTF">2019-12-19T19:38:07Z</dcterms:modified>
</cp:coreProperties>
</file>