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11099"/>
    <p:restoredTop sz="93317"/>
  </p:normalViewPr>
  <p:slideViewPr>
    <p:cSldViewPr snapToObjects="1">
      <p:cViewPr>
        <p:scale>
          <a:sx n="90" d="100"/>
          <a:sy n="90" d="100"/>
        </p:scale>
        <p:origin x="0" y="0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presProps" Target="presProps.xml"  /><Relationship Id="rId19" Type="http://schemas.openxmlformats.org/officeDocument/2006/relationships/viewProps" Target="viewProps.xml"  /><Relationship Id="rId2" Type="http://schemas.openxmlformats.org/officeDocument/2006/relationships/slide" Target="slides/slide1.xml"  /><Relationship Id="rId20" Type="http://schemas.openxmlformats.org/officeDocument/2006/relationships/theme" Target="theme/theme1.xml"  /><Relationship Id="rId21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10" Type="http://schemas.openxmlformats.org/officeDocument/2006/relationships/image" Target="../media/image3.png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2.png"  /><Relationship Id="rId6" Type="http://schemas.openxmlformats.org/officeDocument/2006/relationships/image" Target="../media/image3.png"  /><Relationship Id="rId7" Type="http://schemas.openxmlformats.org/officeDocument/2006/relationships/image" Target="../media/image2.png"  /><Relationship Id="rId8" Type="http://schemas.openxmlformats.org/officeDocument/2006/relationships/image" Target="../media/image2.png"  /><Relationship Id="rId9" Type="http://schemas.openxmlformats.org/officeDocument/2006/relationships/image" Target="../media/image3.png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Relationship Id="rId3" Type="http://schemas.openxmlformats.org/officeDocument/2006/relationships/image" Target="../media/image4.png"  /><Relationship Id="rId4" Type="http://schemas.openxmlformats.org/officeDocument/2006/relationships/image" Target="../media/image4.png"  /><Relationship Id="rId5" Type="http://schemas.openxmlformats.org/officeDocument/2006/relationships/image" Target="../media/image4.png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Relationship Id="rId3" Type="http://schemas.openxmlformats.org/officeDocument/2006/relationships/image" Target="../media/image4.png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Relationship Id="rId3" Type="http://schemas.openxmlformats.org/officeDocument/2006/relationships/image" Target="../media/image4.png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Титульный слайд" type="title" preserve="1">
  <p:cSld name="Титульный слайд">
    <p:bg>
      <p:bgPr shadeToTitle="0">
        <a:blipFill rotWithShape="1">
          <a:blip r:embed="rId2">
            <a:alphaModFix/>
            <a:duotone>
              <a:schemeClr val="bg2">
                <a:shade val="60000"/>
                <a:alpha val="20000"/>
                <a:hueMod val="97000"/>
                <a:satMod val="200000"/>
                <a:lumMod val="80000"/>
              </a:schemeClr>
              <a:schemeClr val="bg2">
                <a:tint val="40000"/>
                <a:alpha val="20000"/>
              </a:schemeClr>
            </a:duotone>
            <a:lum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000"/>
                </a:schemeClr>
              </a:gs>
              <a:gs pos="45000">
                <a:schemeClr val="accent3">
                  <a:lumMod val="60000"/>
                  <a:lumOff val="40000"/>
                  <a:alpha val="25000"/>
                </a:schemeClr>
              </a:gs>
              <a:gs pos="100000">
                <a:schemeClr val="accent3">
                  <a:lumMod val="75000"/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000" name=""/>
          <p:cNvGrpSpPr/>
          <p:nvPr/>
        </p:nvGrpSpPr>
        <p:grpSpPr>
          <a:xfrm rot="0">
            <a:off x="4452299" y="72000"/>
            <a:ext cx="4303081" cy="1789200"/>
            <a:chOff x="3714106" y="3858214"/>
            <a:chExt cx="4303081" cy="1789200"/>
          </a:xfrm>
        </p:grpSpPr>
        <p:pic>
          <p:nvPicPr>
            <p:cNvPr id="567" name="" descr="보라"/>
            <p:cNvPicPr>
              <a:picLocks noChangeArrowheads="1"/>
            </p:cNvPicPr>
            <p:nvPr/>
          </p:nvPicPr>
          <p:blipFill rotWithShape="1">
            <a:blip r:embed="rId3">
              <a:alphaModFix/>
              <a:grayscl/>
              <a:lum bright="36000"/>
            </a:blip>
            <a:srcRect/>
            <a:stretch>
              <a:fillRect/>
            </a:stretch>
          </p:blipFill>
          <p:spPr>
            <a:xfrm>
              <a:off x="7148507" y="4189414"/>
              <a:ext cx="868680" cy="1080000"/>
            </a:xfrm>
            <a:prstGeom prst="rect">
              <a:avLst/>
            </a:prstGeom>
            <a:noFill/>
          </p:spPr>
        </p:pic>
        <p:pic>
          <p:nvPicPr>
            <p:cNvPr id="568" name="" descr="작은빛"/>
            <p:cNvPicPr>
              <a:picLocks noChangeArrowheads="1"/>
            </p:cNvPicPr>
            <p:nvPr/>
          </p:nvPicPr>
          <p:blipFill rotWithShape="1">
            <a:blip r:embed="rId4">
              <a:alphaModFix/>
              <a:lum/>
            </a:blip>
            <a:srcRect l="-6110" t="-6300"/>
            <a:stretch>
              <a:fillRect/>
            </a:stretch>
          </p:blipFill>
          <p:spPr>
            <a:xfrm>
              <a:off x="6152207" y="3858214"/>
              <a:ext cx="1254013" cy="1515600"/>
            </a:xfrm>
            <a:prstGeom prst="rect">
              <a:avLst/>
            </a:prstGeom>
            <a:noFill/>
          </p:spPr>
        </p:pic>
        <p:pic>
          <p:nvPicPr>
            <p:cNvPr id="569" name="" descr="보라"/>
            <p:cNvPicPr>
              <a:picLocks noChangeArrowheads="1"/>
            </p:cNvPicPr>
            <p:nvPr/>
          </p:nvPicPr>
          <p:blipFill rotWithShape="1">
            <a:blip r:embed="rId5">
              <a:alphaModFix/>
              <a:grayscl/>
              <a:lum bright="36000"/>
            </a:blip>
            <a:srcRect/>
            <a:stretch>
              <a:fillRect/>
            </a:stretch>
          </p:blipFill>
          <p:spPr>
            <a:xfrm>
              <a:off x="6152206" y="4743814"/>
              <a:ext cx="402336" cy="496800"/>
            </a:xfrm>
            <a:prstGeom prst="rect">
              <a:avLst/>
            </a:prstGeom>
            <a:noFill/>
          </p:spPr>
        </p:pic>
        <p:pic>
          <p:nvPicPr>
            <p:cNvPr id="570" name="" descr="작은빛"/>
            <p:cNvPicPr>
              <a:picLocks noChangeArrowheads="1"/>
            </p:cNvPicPr>
            <p:nvPr/>
          </p:nvPicPr>
          <p:blipFill rotWithShape="1">
            <a:blip r:embed="rId6">
              <a:alphaModFix/>
              <a:lum/>
            </a:blip>
            <a:srcRect l="-6110" t="-6300"/>
            <a:stretch>
              <a:fillRect/>
            </a:stretch>
          </p:blipFill>
          <p:spPr>
            <a:xfrm>
              <a:off x="5709406" y="4632214"/>
              <a:ext cx="729948" cy="885600"/>
            </a:xfrm>
            <a:prstGeom prst="rect">
              <a:avLst/>
            </a:prstGeom>
            <a:noFill/>
          </p:spPr>
        </p:pic>
        <p:pic>
          <p:nvPicPr>
            <p:cNvPr id="571" name="" descr="보라"/>
            <p:cNvPicPr>
              <a:picLocks noChangeArrowheads="1"/>
            </p:cNvPicPr>
            <p:nvPr/>
          </p:nvPicPr>
          <p:blipFill rotWithShape="1">
            <a:blip r:embed="rId7">
              <a:alphaModFix/>
              <a:grayscl/>
              <a:lum bright="36000"/>
            </a:blip>
            <a:srcRect/>
            <a:stretch>
              <a:fillRect/>
            </a:stretch>
          </p:blipFill>
          <p:spPr>
            <a:xfrm>
              <a:off x="4726606" y="4632214"/>
              <a:ext cx="621792" cy="774000"/>
            </a:xfrm>
            <a:prstGeom prst="rect">
              <a:avLst/>
            </a:prstGeom>
            <a:noFill/>
          </p:spPr>
        </p:pic>
        <p:pic>
          <p:nvPicPr>
            <p:cNvPr id="572" name="" descr="보라"/>
            <p:cNvPicPr>
              <a:picLocks noChangeArrowheads="1"/>
            </p:cNvPicPr>
            <p:nvPr/>
          </p:nvPicPr>
          <p:blipFill rotWithShape="1">
            <a:blip r:embed="rId8">
              <a:alphaModFix/>
              <a:grayscl/>
              <a:lum bright="36000"/>
            </a:blip>
            <a:srcRect/>
            <a:stretch>
              <a:fillRect/>
            </a:stretch>
          </p:blipFill>
          <p:spPr>
            <a:xfrm>
              <a:off x="4537606" y="5075014"/>
              <a:ext cx="457200" cy="572400"/>
            </a:xfrm>
            <a:prstGeom prst="rect">
              <a:avLst/>
            </a:prstGeom>
            <a:noFill/>
          </p:spPr>
        </p:pic>
        <p:pic>
          <p:nvPicPr>
            <p:cNvPr id="573" name="" descr="작은빛"/>
            <p:cNvPicPr>
              <a:picLocks noChangeArrowheads="1"/>
            </p:cNvPicPr>
            <p:nvPr/>
          </p:nvPicPr>
          <p:blipFill rotWithShape="1">
            <a:blip r:embed="rId9">
              <a:alphaModFix/>
              <a:lum/>
            </a:blip>
            <a:srcRect l="-6110" t="-6300"/>
            <a:stretch>
              <a:fillRect/>
            </a:stretch>
          </p:blipFill>
          <p:spPr>
            <a:xfrm>
              <a:off x="3714106" y="4632214"/>
              <a:ext cx="589573" cy="716400"/>
            </a:xfrm>
            <a:prstGeom prst="rect">
              <a:avLst/>
            </a:prstGeom>
            <a:noFill/>
          </p:spPr>
        </p:pic>
        <p:pic>
          <p:nvPicPr>
            <p:cNvPr id="575" name="" descr="작은빛"/>
            <p:cNvPicPr>
              <a:picLocks noChangeArrowheads="1"/>
            </p:cNvPicPr>
            <p:nvPr/>
          </p:nvPicPr>
          <p:blipFill rotWithShape="1">
            <a:blip r:embed="rId10">
              <a:alphaModFix/>
              <a:lum/>
            </a:blip>
            <a:srcRect l="-6110" t="-6300"/>
            <a:stretch>
              <a:fillRect/>
            </a:stretch>
          </p:blipFill>
          <p:spPr>
            <a:xfrm>
              <a:off x="5231506" y="4088614"/>
              <a:ext cx="589573" cy="716400"/>
            </a:xfrm>
            <a:prstGeom prst="rect">
              <a:avLst/>
            </a:prstGeom>
            <a:noFill/>
          </p:spPr>
        </p:pic>
      </p:grpSp>
      <p:sp>
        <p:nvSpPr>
          <p:cNvPr id="1030" name=""/>
          <p:cNvSpPr/>
          <p:nvPr/>
        </p:nvSpPr>
        <p:spPr>
          <a:xfrm>
            <a:off x="4803775" y="0"/>
            <a:ext cx="4340224" cy="6858000"/>
          </a:xfrm>
          <a:custGeom>
            <a:avLst/>
            <a:gdLst/>
            <a:cxnLst>
              <a:cxn ang="0">
                <a:pos x="2644" y="0"/>
              </a:cxn>
              <a:cxn ang="0">
                <a:pos x="2537" y="410"/>
              </a:cxn>
              <a:cxn ang="0">
                <a:pos x="2426" y="795"/>
              </a:cxn>
              <a:cxn ang="0">
                <a:pos x="2307" y="1152"/>
              </a:cxn>
              <a:cxn ang="0">
                <a:pos x="2186" y="1487"/>
              </a:cxn>
              <a:cxn ang="0">
                <a:pos x="2058" y="1798"/>
              </a:cxn>
              <a:cxn ang="0">
                <a:pos x="1929" y="2085"/>
              </a:cxn>
              <a:cxn ang="0">
                <a:pos x="1797" y="2351"/>
              </a:cxn>
              <a:cxn ang="0">
                <a:pos x="1664" y="2596"/>
              </a:cxn>
              <a:cxn ang="0">
                <a:pos x="1531" y="2819"/>
              </a:cxn>
              <a:cxn ang="0">
                <a:pos x="1397" y="3024"/>
              </a:cxn>
              <a:cxn ang="0">
                <a:pos x="1265" y="3210"/>
              </a:cxn>
              <a:cxn ang="0">
                <a:pos x="1136" y="3378"/>
              </a:cxn>
              <a:cxn ang="0">
                <a:pos x="967" y="3576"/>
              </a:cxn>
              <a:cxn ang="0">
                <a:pos x="727" y="3820"/>
              </a:cxn>
              <a:cxn ang="0">
                <a:pos x="511" y="4008"/>
              </a:cxn>
              <a:cxn ang="0">
                <a:pos x="324" y="4144"/>
              </a:cxn>
              <a:cxn ang="0">
                <a:pos x="174" y="4237"/>
              </a:cxn>
              <a:cxn ang="0">
                <a:pos x="258" y="4188"/>
              </a:cxn>
              <a:cxn ang="0">
                <a:pos x="412" y="4086"/>
              </a:cxn>
              <a:cxn ang="0">
                <a:pos x="590" y="3946"/>
              </a:cxn>
              <a:cxn ang="0">
                <a:pos x="792" y="3764"/>
              </a:cxn>
              <a:cxn ang="0">
                <a:pos x="1008" y="3536"/>
              </a:cxn>
              <a:cxn ang="0">
                <a:pos x="1236" y="3255"/>
              </a:cxn>
              <a:cxn ang="0">
                <a:pos x="1474" y="2917"/>
              </a:cxn>
              <a:cxn ang="0">
                <a:pos x="1633" y="2657"/>
              </a:cxn>
              <a:cxn ang="0">
                <a:pos x="1752" y="2444"/>
              </a:cxn>
              <a:cxn ang="0">
                <a:pos x="1872" y="2213"/>
              </a:cxn>
              <a:cxn ang="0">
                <a:pos x="1989" y="1965"/>
              </a:cxn>
              <a:cxn ang="0">
                <a:pos x="2105" y="1699"/>
              </a:cxn>
              <a:cxn ang="0">
                <a:pos x="2219" y="1413"/>
              </a:cxn>
              <a:cxn ang="0">
                <a:pos x="2328" y="1110"/>
              </a:cxn>
              <a:cxn ang="0">
                <a:pos x="2401" y="895"/>
              </a:cxn>
              <a:cxn ang="0">
                <a:pos x="2375" y="1130"/>
              </a:cxn>
              <a:cxn ang="0">
                <a:pos x="2336" y="1391"/>
              </a:cxn>
              <a:cxn ang="0">
                <a:pos x="2276" y="1724"/>
              </a:cxn>
              <a:cxn ang="0">
                <a:pos x="2190" y="2110"/>
              </a:cxn>
              <a:cxn ang="0">
                <a:pos x="2076" y="2527"/>
              </a:cxn>
              <a:cxn ang="0">
                <a:pos x="1980" y="2813"/>
              </a:cxn>
              <a:cxn ang="0">
                <a:pos x="1899" y="3028"/>
              </a:cxn>
              <a:cxn ang="0">
                <a:pos x="1809" y="3240"/>
              </a:cxn>
              <a:cxn ang="0">
                <a:pos x="1707" y="3446"/>
              </a:cxn>
              <a:cxn ang="0">
                <a:pos x="1595" y="3646"/>
              </a:cxn>
              <a:cxn ang="0">
                <a:pos x="1474" y="3835"/>
              </a:cxn>
              <a:cxn ang="0">
                <a:pos x="1341" y="4012"/>
              </a:cxn>
              <a:cxn ang="0">
                <a:pos x="1196" y="4174"/>
              </a:cxn>
              <a:cxn ang="0">
                <a:pos x="1038" y="4320"/>
              </a:cxn>
              <a:cxn ang="0">
                <a:pos x="2734" y="4320"/>
              </a:cxn>
            </a:cxnLst>
            <a:rect l="0" t="0" r="r" b="b"/>
            <a:pathLst>
              <a:path w="2734" h="4320">
                <a:moveTo>
                  <a:pt x="2734" y="0"/>
                </a:moveTo>
                <a:lnTo>
                  <a:pt x="2644" y="0"/>
                </a:lnTo>
                <a:lnTo>
                  <a:pt x="2644" y="0"/>
                </a:lnTo>
                <a:lnTo>
                  <a:pt x="2609" y="140"/>
                </a:lnTo>
                <a:lnTo>
                  <a:pt x="2573" y="276"/>
                </a:lnTo>
                <a:lnTo>
                  <a:pt x="2537" y="410"/>
                </a:lnTo>
                <a:lnTo>
                  <a:pt x="2501" y="541"/>
                </a:lnTo>
                <a:lnTo>
                  <a:pt x="2464" y="668"/>
                </a:lnTo>
                <a:lnTo>
                  <a:pt x="2426" y="795"/>
                </a:lnTo>
                <a:lnTo>
                  <a:pt x="2387" y="916"/>
                </a:lnTo>
                <a:lnTo>
                  <a:pt x="2348" y="1036"/>
                </a:lnTo>
                <a:lnTo>
                  <a:pt x="2307" y="1152"/>
                </a:lnTo>
                <a:lnTo>
                  <a:pt x="2267" y="1266"/>
                </a:lnTo>
                <a:lnTo>
                  <a:pt x="2226" y="1379"/>
                </a:lnTo>
                <a:lnTo>
                  <a:pt x="2186" y="1487"/>
                </a:lnTo>
                <a:lnTo>
                  <a:pt x="2144" y="1594"/>
                </a:lnTo>
                <a:lnTo>
                  <a:pt x="2102" y="1697"/>
                </a:lnTo>
                <a:lnTo>
                  <a:pt x="2058" y="1798"/>
                </a:lnTo>
                <a:lnTo>
                  <a:pt x="2016" y="1896"/>
                </a:lnTo>
                <a:lnTo>
                  <a:pt x="1972" y="1992"/>
                </a:lnTo>
                <a:lnTo>
                  <a:pt x="1929" y="2085"/>
                </a:lnTo>
                <a:lnTo>
                  <a:pt x="1885" y="2177"/>
                </a:lnTo>
                <a:lnTo>
                  <a:pt x="1842" y="2265"/>
                </a:lnTo>
                <a:lnTo>
                  <a:pt x="1797" y="2351"/>
                </a:lnTo>
                <a:lnTo>
                  <a:pt x="1753" y="2435"/>
                </a:lnTo>
                <a:lnTo>
                  <a:pt x="1708" y="2516"/>
                </a:lnTo>
                <a:lnTo>
                  <a:pt x="1664" y="2596"/>
                </a:lnTo>
                <a:lnTo>
                  <a:pt x="1619" y="2672"/>
                </a:lnTo>
                <a:lnTo>
                  <a:pt x="1576" y="2747"/>
                </a:lnTo>
                <a:lnTo>
                  <a:pt x="1531" y="2819"/>
                </a:lnTo>
                <a:lnTo>
                  <a:pt x="1486" y="2890"/>
                </a:lnTo>
                <a:lnTo>
                  <a:pt x="1442" y="2958"/>
                </a:lnTo>
                <a:lnTo>
                  <a:pt x="1397" y="3024"/>
                </a:lnTo>
                <a:lnTo>
                  <a:pt x="1353" y="3088"/>
                </a:lnTo>
                <a:lnTo>
                  <a:pt x="1310" y="3150"/>
                </a:lnTo>
                <a:lnTo>
                  <a:pt x="1265" y="3210"/>
                </a:lnTo>
                <a:lnTo>
                  <a:pt x="1221" y="3269"/>
                </a:lnTo>
                <a:lnTo>
                  <a:pt x="1178" y="3324"/>
                </a:lnTo>
                <a:lnTo>
                  <a:pt x="1136" y="3378"/>
                </a:lnTo>
                <a:lnTo>
                  <a:pt x="1092" y="3431"/>
                </a:lnTo>
                <a:lnTo>
                  <a:pt x="1050" y="3480"/>
                </a:lnTo>
                <a:lnTo>
                  <a:pt x="967" y="3576"/>
                </a:lnTo>
                <a:lnTo>
                  <a:pt x="885" y="3664"/>
                </a:lnTo>
                <a:lnTo>
                  <a:pt x="805" y="3746"/>
                </a:lnTo>
                <a:lnTo>
                  <a:pt x="727" y="3820"/>
                </a:lnTo>
                <a:lnTo>
                  <a:pt x="652" y="3889"/>
                </a:lnTo>
                <a:lnTo>
                  <a:pt x="580" y="3950"/>
                </a:lnTo>
                <a:lnTo>
                  <a:pt x="511" y="4008"/>
                </a:lnTo>
                <a:lnTo>
                  <a:pt x="445" y="4059"/>
                </a:lnTo>
                <a:lnTo>
                  <a:pt x="383" y="4104"/>
                </a:lnTo>
                <a:lnTo>
                  <a:pt x="324" y="4144"/>
                </a:lnTo>
                <a:lnTo>
                  <a:pt x="270" y="4179"/>
                </a:lnTo>
                <a:lnTo>
                  <a:pt x="219" y="4210"/>
                </a:lnTo>
                <a:lnTo>
                  <a:pt x="174" y="4237"/>
                </a:lnTo>
                <a:lnTo>
                  <a:pt x="174" y="4237"/>
                </a:lnTo>
                <a:lnTo>
                  <a:pt x="215" y="4213"/>
                </a:lnTo>
                <a:lnTo>
                  <a:pt x="258" y="4188"/>
                </a:lnTo>
                <a:lnTo>
                  <a:pt x="306" y="4156"/>
                </a:lnTo>
                <a:lnTo>
                  <a:pt x="358" y="4123"/>
                </a:lnTo>
                <a:lnTo>
                  <a:pt x="412" y="4086"/>
                </a:lnTo>
                <a:lnTo>
                  <a:pt x="469" y="4044"/>
                </a:lnTo>
                <a:lnTo>
                  <a:pt x="529" y="3997"/>
                </a:lnTo>
                <a:lnTo>
                  <a:pt x="590" y="3946"/>
                </a:lnTo>
                <a:lnTo>
                  <a:pt x="655" y="3890"/>
                </a:lnTo>
                <a:lnTo>
                  <a:pt x="723" y="3830"/>
                </a:lnTo>
                <a:lnTo>
                  <a:pt x="792" y="3764"/>
                </a:lnTo>
                <a:lnTo>
                  <a:pt x="862" y="3694"/>
                </a:lnTo>
                <a:lnTo>
                  <a:pt x="934" y="3617"/>
                </a:lnTo>
                <a:lnTo>
                  <a:pt x="1008" y="3536"/>
                </a:lnTo>
                <a:lnTo>
                  <a:pt x="1083" y="3447"/>
                </a:lnTo>
                <a:lnTo>
                  <a:pt x="1160" y="3354"/>
                </a:lnTo>
                <a:lnTo>
                  <a:pt x="1236" y="3255"/>
                </a:lnTo>
                <a:lnTo>
                  <a:pt x="1314" y="3148"/>
                </a:lnTo>
                <a:lnTo>
                  <a:pt x="1394" y="3036"/>
                </a:lnTo>
                <a:lnTo>
                  <a:pt x="1474" y="2917"/>
                </a:lnTo>
                <a:lnTo>
                  <a:pt x="1553" y="2791"/>
                </a:lnTo>
                <a:lnTo>
                  <a:pt x="1592" y="2725"/>
                </a:lnTo>
                <a:lnTo>
                  <a:pt x="1633" y="2657"/>
                </a:lnTo>
                <a:lnTo>
                  <a:pt x="1672" y="2588"/>
                </a:lnTo>
                <a:lnTo>
                  <a:pt x="1713" y="2516"/>
                </a:lnTo>
                <a:lnTo>
                  <a:pt x="1752" y="2444"/>
                </a:lnTo>
                <a:lnTo>
                  <a:pt x="1792" y="2369"/>
                </a:lnTo>
                <a:lnTo>
                  <a:pt x="1831" y="2292"/>
                </a:lnTo>
                <a:lnTo>
                  <a:pt x="1872" y="2213"/>
                </a:lnTo>
                <a:lnTo>
                  <a:pt x="1911" y="2133"/>
                </a:lnTo>
                <a:lnTo>
                  <a:pt x="1950" y="2050"/>
                </a:lnTo>
                <a:lnTo>
                  <a:pt x="1989" y="1965"/>
                </a:lnTo>
                <a:lnTo>
                  <a:pt x="2028" y="1879"/>
                </a:lnTo>
                <a:lnTo>
                  <a:pt x="2067" y="1789"/>
                </a:lnTo>
                <a:lnTo>
                  <a:pt x="2105" y="1699"/>
                </a:lnTo>
                <a:lnTo>
                  <a:pt x="2144" y="1606"/>
                </a:lnTo>
                <a:lnTo>
                  <a:pt x="2181" y="1511"/>
                </a:lnTo>
                <a:lnTo>
                  <a:pt x="2219" y="1413"/>
                </a:lnTo>
                <a:lnTo>
                  <a:pt x="2256" y="1314"/>
                </a:lnTo>
                <a:lnTo>
                  <a:pt x="2292" y="1214"/>
                </a:lnTo>
                <a:lnTo>
                  <a:pt x="2328" y="1110"/>
                </a:lnTo>
                <a:lnTo>
                  <a:pt x="2366" y="1003"/>
                </a:lnTo>
                <a:lnTo>
                  <a:pt x="2401" y="895"/>
                </a:lnTo>
                <a:lnTo>
                  <a:pt x="2401" y="895"/>
                </a:lnTo>
                <a:lnTo>
                  <a:pt x="2399" y="924"/>
                </a:lnTo>
                <a:lnTo>
                  <a:pt x="2390" y="1003"/>
                </a:lnTo>
                <a:lnTo>
                  <a:pt x="2375" y="1130"/>
                </a:lnTo>
                <a:lnTo>
                  <a:pt x="2364" y="1208"/>
                </a:lnTo>
                <a:lnTo>
                  <a:pt x="2351" y="1295"/>
                </a:lnTo>
                <a:lnTo>
                  <a:pt x="2336" y="1391"/>
                </a:lnTo>
                <a:lnTo>
                  <a:pt x="2319" y="1496"/>
                </a:lnTo>
                <a:lnTo>
                  <a:pt x="2300" y="1607"/>
                </a:lnTo>
                <a:lnTo>
                  <a:pt x="2276" y="1724"/>
                </a:lnTo>
                <a:lnTo>
                  <a:pt x="2250" y="1849"/>
                </a:lnTo>
                <a:lnTo>
                  <a:pt x="2222" y="1977"/>
                </a:lnTo>
                <a:lnTo>
                  <a:pt x="2190" y="2110"/>
                </a:lnTo>
                <a:lnTo>
                  <a:pt x="2156" y="2246"/>
                </a:lnTo>
                <a:lnTo>
                  <a:pt x="2118" y="2385"/>
                </a:lnTo>
                <a:lnTo>
                  <a:pt x="2076" y="2527"/>
                </a:lnTo>
                <a:lnTo>
                  <a:pt x="2029" y="2669"/>
                </a:lnTo>
                <a:lnTo>
                  <a:pt x="2005" y="2741"/>
                </a:lnTo>
                <a:lnTo>
                  <a:pt x="1980" y="2813"/>
                </a:lnTo>
                <a:lnTo>
                  <a:pt x="1954" y="2884"/>
                </a:lnTo>
                <a:lnTo>
                  <a:pt x="1927" y="2956"/>
                </a:lnTo>
                <a:lnTo>
                  <a:pt x="1899" y="3028"/>
                </a:lnTo>
                <a:lnTo>
                  <a:pt x="1870" y="3099"/>
                </a:lnTo>
                <a:lnTo>
                  <a:pt x="1839" y="3169"/>
                </a:lnTo>
                <a:lnTo>
                  <a:pt x="1809" y="3240"/>
                </a:lnTo>
                <a:lnTo>
                  <a:pt x="1776" y="3309"/>
                </a:lnTo>
                <a:lnTo>
                  <a:pt x="1743" y="3378"/>
                </a:lnTo>
                <a:lnTo>
                  <a:pt x="1707" y="3446"/>
                </a:lnTo>
                <a:lnTo>
                  <a:pt x="1672" y="3513"/>
                </a:lnTo>
                <a:lnTo>
                  <a:pt x="1634" y="3581"/>
                </a:lnTo>
                <a:lnTo>
                  <a:pt x="1595" y="3646"/>
                </a:lnTo>
                <a:lnTo>
                  <a:pt x="1556" y="3710"/>
                </a:lnTo>
                <a:lnTo>
                  <a:pt x="1516" y="3773"/>
                </a:lnTo>
                <a:lnTo>
                  <a:pt x="1474" y="3835"/>
                </a:lnTo>
                <a:lnTo>
                  <a:pt x="1432" y="3896"/>
                </a:lnTo>
                <a:lnTo>
                  <a:pt x="1387" y="3955"/>
                </a:lnTo>
                <a:lnTo>
                  <a:pt x="1341" y="4012"/>
                </a:lnTo>
                <a:lnTo>
                  <a:pt x="1293" y="4069"/>
                </a:lnTo>
                <a:lnTo>
                  <a:pt x="1245" y="4123"/>
                </a:lnTo>
                <a:lnTo>
                  <a:pt x="1196" y="4174"/>
                </a:lnTo>
                <a:lnTo>
                  <a:pt x="1145" y="4225"/>
                </a:lnTo>
                <a:lnTo>
                  <a:pt x="1092" y="4273"/>
                </a:lnTo>
                <a:lnTo>
                  <a:pt x="1038" y="4320"/>
                </a:lnTo>
                <a:lnTo>
                  <a:pt x="0" y="4320"/>
                </a:lnTo>
                <a:lnTo>
                  <a:pt x="0" y="4320"/>
                </a:lnTo>
                <a:lnTo>
                  <a:pt x="2734" y="4320"/>
                </a:lnTo>
                <a:lnTo>
                  <a:pt x="2734" y="0"/>
                </a:lnTo>
              </a:path>
            </a:pathLst>
          </a:custGeom>
          <a:noFill/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34" name=""/>
          <p:cNvSpPr/>
          <p:nvPr/>
        </p:nvSpPr>
        <p:spPr>
          <a:xfrm>
            <a:off x="4803775" y="1262063"/>
            <a:ext cx="3848100" cy="5595938"/>
          </a:xfrm>
          <a:custGeom>
            <a:avLst/>
            <a:gdLst>
              <a:gd name="connsiteX0" fmla="*/ 2401 w 2429"/>
              <a:gd name="connsiteY0" fmla="*/ 100 h 3525"/>
              <a:gd name="connsiteX1" fmla="*/ 2401 w 2429"/>
              <a:gd name="connsiteY1" fmla="*/ 100 h 3525"/>
              <a:gd name="connsiteX2" fmla="*/ 2366 w 2429"/>
              <a:gd name="connsiteY2" fmla="*/ 208 h 3525"/>
              <a:gd name="connsiteX3" fmla="*/ 2328 w 2429"/>
              <a:gd name="connsiteY3" fmla="*/ 315 h 3525"/>
              <a:gd name="connsiteX4" fmla="*/ 2292 w 2429"/>
              <a:gd name="connsiteY4" fmla="*/ 419 h 3525"/>
              <a:gd name="connsiteX5" fmla="*/ 2256 w 2429"/>
              <a:gd name="connsiteY5" fmla="*/ 519 h 3525"/>
              <a:gd name="connsiteX6" fmla="*/ 2219 w 2429"/>
              <a:gd name="connsiteY6" fmla="*/ 618 h 3525"/>
              <a:gd name="connsiteX7" fmla="*/ 2181 w 2429"/>
              <a:gd name="connsiteY7" fmla="*/ 716 h 3525"/>
              <a:gd name="connsiteX8" fmla="*/ 2144 w 2429"/>
              <a:gd name="connsiteY8" fmla="*/ 811 h 3525"/>
              <a:gd name="connsiteX9" fmla="*/ 2105 w 2429"/>
              <a:gd name="connsiteY9" fmla="*/ 904 h 3525"/>
              <a:gd name="connsiteX10" fmla="*/ 2067 w 2429"/>
              <a:gd name="connsiteY10" fmla="*/ 994 h 3525"/>
              <a:gd name="connsiteX11" fmla="*/ 2028 w 2429"/>
              <a:gd name="connsiteY11" fmla="*/ 1084 h 3525"/>
              <a:gd name="connsiteX12" fmla="*/ 1989 w 2429"/>
              <a:gd name="connsiteY12" fmla="*/ 1170 h 3525"/>
              <a:gd name="connsiteX13" fmla="*/ 1950 w 2429"/>
              <a:gd name="connsiteY13" fmla="*/ 1255 h 3525"/>
              <a:gd name="connsiteX14" fmla="*/ 1911 w 2429"/>
              <a:gd name="connsiteY14" fmla="*/ 1338 h 3525"/>
              <a:gd name="connsiteX15" fmla="*/ 1872 w 2429"/>
              <a:gd name="connsiteY15" fmla="*/ 1418 h 3525"/>
              <a:gd name="connsiteX16" fmla="*/ 1831 w 2429"/>
              <a:gd name="connsiteY16" fmla="*/ 1497 h 3525"/>
              <a:gd name="connsiteX17" fmla="*/ 1792 w 2429"/>
              <a:gd name="connsiteY17" fmla="*/ 1574 h 3525"/>
              <a:gd name="connsiteX18" fmla="*/ 1752 w 2429"/>
              <a:gd name="connsiteY18" fmla="*/ 1649 h 3525"/>
              <a:gd name="connsiteX19" fmla="*/ 1713 w 2429"/>
              <a:gd name="connsiteY19" fmla="*/ 1721 h 3525"/>
              <a:gd name="connsiteX20" fmla="*/ 1672 w 2429"/>
              <a:gd name="connsiteY20" fmla="*/ 1793 h 3525"/>
              <a:gd name="connsiteX21" fmla="*/ 1633 w 2429"/>
              <a:gd name="connsiteY21" fmla="*/ 1862 h 3525"/>
              <a:gd name="connsiteX22" fmla="*/ 1592 w 2429"/>
              <a:gd name="connsiteY22" fmla="*/ 1930 h 3525"/>
              <a:gd name="connsiteX23" fmla="*/ 1553 w 2429"/>
              <a:gd name="connsiteY23" fmla="*/ 1996 h 3525"/>
              <a:gd name="connsiteX24" fmla="*/ 1474 w 2429"/>
              <a:gd name="connsiteY24" fmla="*/ 2122 h 3525"/>
              <a:gd name="connsiteX25" fmla="*/ 1394 w 2429"/>
              <a:gd name="connsiteY25" fmla="*/ 2241 h 3525"/>
              <a:gd name="connsiteX26" fmla="*/ 1314 w 2429"/>
              <a:gd name="connsiteY26" fmla="*/ 2353 h 3525"/>
              <a:gd name="connsiteX27" fmla="*/ 1236 w 2429"/>
              <a:gd name="connsiteY27" fmla="*/ 2460 h 3525"/>
              <a:gd name="connsiteX28" fmla="*/ 1160 w 2429"/>
              <a:gd name="connsiteY28" fmla="*/ 2559 h 3525"/>
              <a:gd name="connsiteX29" fmla="*/ 1083 w 2429"/>
              <a:gd name="connsiteY29" fmla="*/ 2652 h 3525"/>
              <a:gd name="connsiteX30" fmla="*/ 1008 w 2429"/>
              <a:gd name="connsiteY30" fmla="*/ 2741 h 3525"/>
              <a:gd name="connsiteX31" fmla="*/ 934 w 2429"/>
              <a:gd name="connsiteY31" fmla="*/ 2822 h 3525"/>
              <a:gd name="connsiteX32" fmla="*/ 862 w 2429"/>
              <a:gd name="connsiteY32" fmla="*/ 2899 h 3525"/>
              <a:gd name="connsiteX33" fmla="*/ 792 w 2429"/>
              <a:gd name="connsiteY33" fmla="*/ 2969 h 3525"/>
              <a:gd name="connsiteX34" fmla="*/ 723 w 2429"/>
              <a:gd name="connsiteY34" fmla="*/ 3035 h 3525"/>
              <a:gd name="connsiteX35" fmla="*/ 655 w 2429"/>
              <a:gd name="connsiteY35" fmla="*/ 3095 h 3525"/>
              <a:gd name="connsiteX36" fmla="*/ 590 w 2429"/>
              <a:gd name="connsiteY36" fmla="*/ 3151 h 3525"/>
              <a:gd name="connsiteX37" fmla="*/ 529 w 2429"/>
              <a:gd name="connsiteY37" fmla="*/ 3202 h 3525"/>
              <a:gd name="connsiteX38" fmla="*/ 469 w 2429"/>
              <a:gd name="connsiteY38" fmla="*/ 3249 h 3525"/>
              <a:gd name="connsiteX39" fmla="*/ 412 w 2429"/>
              <a:gd name="connsiteY39" fmla="*/ 3291 h 3525"/>
              <a:gd name="connsiteX40" fmla="*/ 358 w 2429"/>
              <a:gd name="connsiteY40" fmla="*/ 3328 h 3525"/>
              <a:gd name="connsiteX41" fmla="*/ 306 w 2429"/>
              <a:gd name="connsiteY41" fmla="*/ 3361 h 3525"/>
              <a:gd name="connsiteX42" fmla="*/ 258 w 2429"/>
              <a:gd name="connsiteY42" fmla="*/ 3393 h 3525"/>
              <a:gd name="connsiteX43" fmla="*/ 215 w 2429"/>
              <a:gd name="connsiteY43" fmla="*/ 3418 h 3525"/>
              <a:gd name="connsiteX44" fmla="*/ 174 w 2429"/>
              <a:gd name="connsiteY44" fmla="*/ 3442 h 3525"/>
              <a:gd name="connsiteX45" fmla="*/ 174 w 2429"/>
              <a:gd name="connsiteY45" fmla="*/ 3442 h 3525"/>
              <a:gd name="connsiteX46" fmla="*/ 135 w 2429"/>
              <a:gd name="connsiteY46" fmla="*/ 3463 h 3525"/>
              <a:gd name="connsiteX47" fmla="*/ 101 w 2429"/>
              <a:gd name="connsiteY47" fmla="*/ 3480 h 3525"/>
              <a:gd name="connsiteX48" fmla="*/ 45 w 2429"/>
              <a:gd name="connsiteY48" fmla="*/ 3507 h 3525"/>
              <a:gd name="connsiteX49" fmla="*/ 12 w 2429"/>
              <a:gd name="connsiteY49" fmla="*/ 3520 h 3525"/>
              <a:gd name="connsiteX50" fmla="*/ 0 w 2429"/>
              <a:gd name="connsiteY50" fmla="*/ 3525 h 3525"/>
              <a:gd name="connsiteX51" fmla="*/ 1038 w 2429"/>
              <a:gd name="connsiteY51" fmla="*/ 3525 h 3525"/>
              <a:gd name="connsiteX52" fmla="*/ 1038 w 2429"/>
              <a:gd name="connsiteY52" fmla="*/ 3525 h 3525"/>
              <a:gd name="connsiteX53" fmla="*/ 1092 w 2429"/>
              <a:gd name="connsiteY53" fmla="*/ 3478 h 3525"/>
              <a:gd name="connsiteX54" fmla="*/ 1145 w 2429"/>
              <a:gd name="connsiteY54" fmla="*/ 3430 h 3525"/>
              <a:gd name="connsiteX55" fmla="*/ 1196 w 2429"/>
              <a:gd name="connsiteY55" fmla="*/ 3379 h 3525"/>
              <a:gd name="connsiteX56" fmla="*/ 1245 w 2429"/>
              <a:gd name="connsiteY56" fmla="*/ 3328 h 3525"/>
              <a:gd name="connsiteX57" fmla="*/ 1293 w 2429"/>
              <a:gd name="connsiteY57" fmla="*/ 3274 h 3525"/>
              <a:gd name="connsiteX58" fmla="*/ 1341 w 2429"/>
              <a:gd name="connsiteY58" fmla="*/ 3217 h 3525"/>
              <a:gd name="connsiteX59" fmla="*/ 1387 w 2429"/>
              <a:gd name="connsiteY59" fmla="*/ 3160 h 3525"/>
              <a:gd name="connsiteX60" fmla="*/ 1432 w 2429"/>
              <a:gd name="connsiteY60" fmla="*/ 3101 h 3525"/>
              <a:gd name="connsiteX61" fmla="*/ 1474 w 2429"/>
              <a:gd name="connsiteY61" fmla="*/ 3040 h 3525"/>
              <a:gd name="connsiteX62" fmla="*/ 1516 w 2429"/>
              <a:gd name="connsiteY62" fmla="*/ 2978 h 3525"/>
              <a:gd name="connsiteX63" fmla="*/ 1556 w 2429"/>
              <a:gd name="connsiteY63" fmla="*/ 2915 h 3525"/>
              <a:gd name="connsiteX64" fmla="*/ 1595 w 2429"/>
              <a:gd name="connsiteY64" fmla="*/ 2851 h 3525"/>
              <a:gd name="connsiteX65" fmla="*/ 1634 w 2429"/>
              <a:gd name="connsiteY65" fmla="*/ 2786 h 3525"/>
              <a:gd name="connsiteX66" fmla="*/ 1672 w 2429"/>
              <a:gd name="connsiteY66" fmla="*/ 2718 h 3525"/>
              <a:gd name="connsiteX67" fmla="*/ 1707 w 2429"/>
              <a:gd name="connsiteY67" fmla="*/ 2651 h 3525"/>
              <a:gd name="connsiteX68" fmla="*/ 1743 w 2429"/>
              <a:gd name="connsiteY68" fmla="*/ 2583 h 3525"/>
              <a:gd name="connsiteX69" fmla="*/ 1776 w 2429"/>
              <a:gd name="connsiteY69" fmla="*/ 2514 h 3525"/>
              <a:gd name="connsiteX70" fmla="*/ 1809 w 2429"/>
              <a:gd name="connsiteY70" fmla="*/ 2445 h 3525"/>
              <a:gd name="connsiteX71" fmla="*/ 1839 w 2429"/>
              <a:gd name="connsiteY71" fmla="*/ 2374 h 3525"/>
              <a:gd name="connsiteX72" fmla="*/ 1870 w 2429"/>
              <a:gd name="connsiteY72" fmla="*/ 2304 h 3525"/>
              <a:gd name="connsiteX73" fmla="*/ 1899 w 2429"/>
              <a:gd name="connsiteY73" fmla="*/ 2233 h 3525"/>
              <a:gd name="connsiteX74" fmla="*/ 1927 w 2429"/>
              <a:gd name="connsiteY74" fmla="*/ 2161 h 3525"/>
              <a:gd name="connsiteX75" fmla="*/ 1954 w 2429"/>
              <a:gd name="connsiteY75" fmla="*/ 2089 h 3525"/>
              <a:gd name="connsiteX76" fmla="*/ 1980 w 2429"/>
              <a:gd name="connsiteY76" fmla="*/ 2018 h 3525"/>
              <a:gd name="connsiteX77" fmla="*/ 2005 w 2429"/>
              <a:gd name="connsiteY77" fmla="*/ 1946 h 3525"/>
              <a:gd name="connsiteX78" fmla="*/ 2029 w 2429"/>
              <a:gd name="connsiteY78" fmla="*/ 1874 h 3525"/>
              <a:gd name="connsiteX79" fmla="*/ 2076 w 2429"/>
              <a:gd name="connsiteY79" fmla="*/ 1732 h 3525"/>
              <a:gd name="connsiteX80" fmla="*/ 2118 w 2429"/>
              <a:gd name="connsiteY80" fmla="*/ 1590 h 3525"/>
              <a:gd name="connsiteX81" fmla="*/ 2156 w 2429"/>
              <a:gd name="connsiteY81" fmla="*/ 1451 h 3525"/>
              <a:gd name="connsiteX82" fmla="*/ 2190 w 2429"/>
              <a:gd name="connsiteY82" fmla="*/ 1315 h 3525"/>
              <a:gd name="connsiteX83" fmla="*/ 2222 w 2429"/>
              <a:gd name="connsiteY83" fmla="*/ 1182 h 3525"/>
              <a:gd name="connsiteX84" fmla="*/ 2250 w 2429"/>
              <a:gd name="connsiteY84" fmla="*/ 1054 h 3525"/>
              <a:gd name="connsiteX85" fmla="*/ 2276 w 2429"/>
              <a:gd name="connsiteY85" fmla="*/ 929 h 3525"/>
              <a:gd name="connsiteX86" fmla="*/ 2300 w 2429"/>
              <a:gd name="connsiteY86" fmla="*/ 812 h 3525"/>
              <a:gd name="connsiteX87" fmla="*/ 2319 w 2429"/>
              <a:gd name="connsiteY87" fmla="*/ 701 h 3525"/>
              <a:gd name="connsiteX88" fmla="*/ 2336 w 2429"/>
              <a:gd name="connsiteY88" fmla="*/ 596 h 3525"/>
              <a:gd name="connsiteX89" fmla="*/ 2351 w 2429"/>
              <a:gd name="connsiteY89" fmla="*/ 500 h 3525"/>
              <a:gd name="connsiteX90" fmla="*/ 2364 w 2429"/>
              <a:gd name="connsiteY90" fmla="*/ 413 h 3525"/>
              <a:gd name="connsiteX91" fmla="*/ 2375 w 2429"/>
              <a:gd name="connsiteY91" fmla="*/ 335 h 3525"/>
              <a:gd name="connsiteX92" fmla="*/ 2390 w 2429"/>
              <a:gd name="connsiteY92" fmla="*/ 208 h 3525"/>
              <a:gd name="connsiteX93" fmla="*/ 2399 w 2429"/>
              <a:gd name="connsiteY93" fmla="*/ 129 h 3525"/>
              <a:gd name="connsiteX94" fmla="*/ 2429 w 2429"/>
              <a:gd name="connsiteY94" fmla="*/ 0 h 3525"/>
              <a:gd name="connsiteX0" fmla="*/ 2401 w 2401"/>
              <a:gd name="connsiteY0" fmla="*/ 100 h 3525"/>
              <a:gd name="connsiteX1" fmla="*/ 2401 w 2401"/>
              <a:gd name="connsiteY1" fmla="*/ 100 h 3525"/>
              <a:gd name="connsiteX2" fmla="*/ 2366 w 2401"/>
              <a:gd name="connsiteY2" fmla="*/ 208 h 3525"/>
              <a:gd name="connsiteX3" fmla="*/ 2328 w 2401"/>
              <a:gd name="connsiteY3" fmla="*/ 315 h 3525"/>
              <a:gd name="connsiteX4" fmla="*/ 2292 w 2401"/>
              <a:gd name="connsiteY4" fmla="*/ 419 h 3525"/>
              <a:gd name="connsiteX5" fmla="*/ 2256 w 2401"/>
              <a:gd name="connsiteY5" fmla="*/ 519 h 3525"/>
              <a:gd name="connsiteX6" fmla="*/ 2219 w 2401"/>
              <a:gd name="connsiteY6" fmla="*/ 618 h 3525"/>
              <a:gd name="connsiteX7" fmla="*/ 2181 w 2401"/>
              <a:gd name="connsiteY7" fmla="*/ 716 h 3525"/>
              <a:gd name="connsiteX8" fmla="*/ 2144 w 2401"/>
              <a:gd name="connsiteY8" fmla="*/ 811 h 3525"/>
              <a:gd name="connsiteX9" fmla="*/ 2105 w 2401"/>
              <a:gd name="connsiteY9" fmla="*/ 904 h 3525"/>
              <a:gd name="connsiteX10" fmla="*/ 2067 w 2401"/>
              <a:gd name="connsiteY10" fmla="*/ 994 h 3525"/>
              <a:gd name="connsiteX11" fmla="*/ 2028 w 2401"/>
              <a:gd name="connsiteY11" fmla="*/ 1084 h 3525"/>
              <a:gd name="connsiteX12" fmla="*/ 1989 w 2401"/>
              <a:gd name="connsiteY12" fmla="*/ 1170 h 3525"/>
              <a:gd name="connsiteX13" fmla="*/ 1950 w 2401"/>
              <a:gd name="connsiteY13" fmla="*/ 1255 h 3525"/>
              <a:gd name="connsiteX14" fmla="*/ 1911 w 2401"/>
              <a:gd name="connsiteY14" fmla="*/ 1338 h 3525"/>
              <a:gd name="connsiteX15" fmla="*/ 1872 w 2401"/>
              <a:gd name="connsiteY15" fmla="*/ 1418 h 3525"/>
              <a:gd name="connsiteX16" fmla="*/ 1831 w 2401"/>
              <a:gd name="connsiteY16" fmla="*/ 1497 h 3525"/>
              <a:gd name="connsiteX17" fmla="*/ 1792 w 2401"/>
              <a:gd name="connsiteY17" fmla="*/ 1574 h 3525"/>
              <a:gd name="connsiteX18" fmla="*/ 1752 w 2401"/>
              <a:gd name="connsiteY18" fmla="*/ 1649 h 3525"/>
              <a:gd name="connsiteX19" fmla="*/ 1713 w 2401"/>
              <a:gd name="connsiteY19" fmla="*/ 1721 h 3525"/>
              <a:gd name="connsiteX20" fmla="*/ 1672 w 2401"/>
              <a:gd name="connsiteY20" fmla="*/ 1793 h 3525"/>
              <a:gd name="connsiteX21" fmla="*/ 1633 w 2401"/>
              <a:gd name="connsiteY21" fmla="*/ 1862 h 3525"/>
              <a:gd name="connsiteX22" fmla="*/ 1592 w 2401"/>
              <a:gd name="connsiteY22" fmla="*/ 1930 h 3525"/>
              <a:gd name="connsiteX23" fmla="*/ 1553 w 2401"/>
              <a:gd name="connsiteY23" fmla="*/ 1996 h 3525"/>
              <a:gd name="connsiteX24" fmla="*/ 1474 w 2401"/>
              <a:gd name="connsiteY24" fmla="*/ 2122 h 3525"/>
              <a:gd name="connsiteX25" fmla="*/ 1394 w 2401"/>
              <a:gd name="connsiteY25" fmla="*/ 2241 h 3525"/>
              <a:gd name="connsiteX26" fmla="*/ 1314 w 2401"/>
              <a:gd name="connsiteY26" fmla="*/ 2353 h 3525"/>
              <a:gd name="connsiteX27" fmla="*/ 1236 w 2401"/>
              <a:gd name="connsiteY27" fmla="*/ 2460 h 3525"/>
              <a:gd name="connsiteX28" fmla="*/ 1160 w 2401"/>
              <a:gd name="connsiteY28" fmla="*/ 2559 h 3525"/>
              <a:gd name="connsiteX29" fmla="*/ 1083 w 2401"/>
              <a:gd name="connsiteY29" fmla="*/ 2652 h 3525"/>
              <a:gd name="connsiteX30" fmla="*/ 1008 w 2401"/>
              <a:gd name="connsiteY30" fmla="*/ 2741 h 3525"/>
              <a:gd name="connsiteX31" fmla="*/ 934 w 2401"/>
              <a:gd name="connsiteY31" fmla="*/ 2822 h 3525"/>
              <a:gd name="connsiteX32" fmla="*/ 862 w 2401"/>
              <a:gd name="connsiteY32" fmla="*/ 2899 h 3525"/>
              <a:gd name="connsiteX33" fmla="*/ 792 w 2401"/>
              <a:gd name="connsiteY33" fmla="*/ 2969 h 3525"/>
              <a:gd name="connsiteX34" fmla="*/ 723 w 2401"/>
              <a:gd name="connsiteY34" fmla="*/ 3035 h 3525"/>
              <a:gd name="connsiteX35" fmla="*/ 655 w 2401"/>
              <a:gd name="connsiteY35" fmla="*/ 3095 h 3525"/>
              <a:gd name="connsiteX36" fmla="*/ 590 w 2401"/>
              <a:gd name="connsiteY36" fmla="*/ 3151 h 3525"/>
              <a:gd name="connsiteX37" fmla="*/ 529 w 2401"/>
              <a:gd name="connsiteY37" fmla="*/ 3202 h 3525"/>
              <a:gd name="connsiteX38" fmla="*/ 469 w 2401"/>
              <a:gd name="connsiteY38" fmla="*/ 3249 h 3525"/>
              <a:gd name="connsiteX39" fmla="*/ 412 w 2401"/>
              <a:gd name="connsiteY39" fmla="*/ 3291 h 3525"/>
              <a:gd name="connsiteX40" fmla="*/ 358 w 2401"/>
              <a:gd name="connsiteY40" fmla="*/ 3328 h 3525"/>
              <a:gd name="connsiteX41" fmla="*/ 306 w 2401"/>
              <a:gd name="connsiteY41" fmla="*/ 3361 h 3525"/>
              <a:gd name="connsiteX42" fmla="*/ 258 w 2401"/>
              <a:gd name="connsiteY42" fmla="*/ 3393 h 3525"/>
              <a:gd name="connsiteX43" fmla="*/ 215 w 2401"/>
              <a:gd name="connsiteY43" fmla="*/ 3418 h 3525"/>
              <a:gd name="connsiteX44" fmla="*/ 174 w 2401"/>
              <a:gd name="connsiteY44" fmla="*/ 3442 h 3525"/>
              <a:gd name="connsiteX45" fmla="*/ 174 w 2401"/>
              <a:gd name="connsiteY45" fmla="*/ 3442 h 3525"/>
              <a:gd name="connsiteX46" fmla="*/ 135 w 2401"/>
              <a:gd name="connsiteY46" fmla="*/ 3463 h 3525"/>
              <a:gd name="connsiteX47" fmla="*/ 101 w 2401"/>
              <a:gd name="connsiteY47" fmla="*/ 3480 h 3525"/>
              <a:gd name="connsiteX48" fmla="*/ 45 w 2401"/>
              <a:gd name="connsiteY48" fmla="*/ 3507 h 3525"/>
              <a:gd name="connsiteX49" fmla="*/ 12 w 2401"/>
              <a:gd name="connsiteY49" fmla="*/ 3520 h 3525"/>
              <a:gd name="connsiteX50" fmla="*/ 0 w 2401"/>
              <a:gd name="connsiteY50" fmla="*/ 3525 h 3525"/>
              <a:gd name="connsiteX51" fmla="*/ 1038 w 2401"/>
              <a:gd name="connsiteY51" fmla="*/ 3525 h 3525"/>
              <a:gd name="connsiteX52" fmla="*/ 1038 w 2401"/>
              <a:gd name="connsiteY52" fmla="*/ 3525 h 3525"/>
              <a:gd name="connsiteX53" fmla="*/ 1092 w 2401"/>
              <a:gd name="connsiteY53" fmla="*/ 3478 h 3525"/>
              <a:gd name="connsiteX54" fmla="*/ 1145 w 2401"/>
              <a:gd name="connsiteY54" fmla="*/ 3430 h 3525"/>
              <a:gd name="connsiteX55" fmla="*/ 1196 w 2401"/>
              <a:gd name="connsiteY55" fmla="*/ 3379 h 3525"/>
              <a:gd name="connsiteX56" fmla="*/ 1245 w 2401"/>
              <a:gd name="connsiteY56" fmla="*/ 3328 h 3525"/>
              <a:gd name="connsiteX57" fmla="*/ 1293 w 2401"/>
              <a:gd name="connsiteY57" fmla="*/ 3274 h 3525"/>
              <a:gd name="connsiteX58" fmla="*/ 1341 w 2401"/>
              <a:gd name="connsiteY58" fmla="*/ 3217 h 3525"/>
              <a:gd name="connsiteX59" fmla="*/ 1387 w 2401"/>
              <a:gd name="connsiteY59" fmla="*/ 3160 h 3525"/>
              <a:gd name="connsiteX60" fmla="*/ 1432 w 2401"/>
              <a:gd name="connsiteY60" fmla="*/ 3101 h 3525"/>
              <a:gd name="connsiteX61" fmla="*/ 1474 w 2401"/>
              <a:gd name="connsiteY61" fmla="*/ 3040 h 3525"/>
              <a:gd name="connsiteX62" fmla="*/ 1516 w 2401"/>
              <a:gd name="connsiteY62" fmla="*/ 2978 h 3525"/>
              <a:gd name="connsiteX63" fmla="*/ 1556 w 2401"/>
              <a:gd name="connsiteY63" fmla="*/ 2915 h 3525"/>
              <a:gd name="connsiteX64" fmla="*/ 1595 w 2401"/>
              <a:gd name="connsiteY64" fmla="*/ 2851 h 3525"/>
              <a:gd name="connsiteX65" fmla="*/ 1634 w 2401"/>
              <a:gd name="connsiteY65" fmla="*/ 2786 h 3525"/>
              <a:gd name="connsiteX66" fmla="*/ 1672 w 2401"/>
              <a:gd name="connsiteY66" fmla="*/ 2718 h 3525"/>
              <a:gd name="connsiteX67" fmla="*/ 1707 w 2401"/>
              <a:gd name="connsiteY67" fmla="*/ 2651 h 3525"/>
              <a:gd name="connsiteX68" fmla="*/ 1743 w 2401"/>
              <a:gd name="connsiteY68" fmla="*/ 2583 h 3525"/>
              <a:gd name="connsiteX69" fmla="*/ 1776 w 2401"/>
              <a:gd name="connsiteY69" fmla="*/ 2514 h 3525"/>
              <a:gd name="connsiteX70" fmla="*/ 1809 w 2401"/>
              <a:gd name="connsiteY70" fmla="*/ 2445 h 3525"/>
              <a:gd name="connsiteX71" fmla="*/ 1839 w 2401"/>
              <a:gd name="connsiteY71" fmla="*/ 2374 h 3525"/>
              <a:gd name="connsiteX72" fmla="*/ 1870 w 2401"/>
              <a:gd name="connsiteY72" fmla="*/ 2304 h 3525"/>
              <a:gd name="connsiteX73" fmla="*/ 1899 w 2401"/>
              <a:gd name="connsiteY73" fmla="*/ 2233 h 3525"/>
              <a:gd name="connsiteX74" fmla="*/ 1927 w 2401"/>
              <a:gd name="connsiteY74" fmla="*/ 2161 h 3525"/>
              <a:gd name="connsiteX75" fmla="*/ 1954 w 2401"/>
              <a:gd name="connsiteY75" fmla="*/ 2089 h 3525"/>
              <a:gd name="connsiteX76" fmla="*/ 1980 w 2401"/>
              <a:gd name="connsiteY76" fmla="*/ 2018 h 3525"/>
              <a:gd name="connsiteX77" fmla="*/ 2005 w 2401"/>
              <a:gd name="connsiteY77" fmla="*/ 1946 h 3525"/>
              <a:gd name="connsiteX78" fmla="*/ 2029 w 2401"/>
              <a:gd name="connsiteY78" fmla="*/ 1874 h 3525"/>
              <a:gd name="connsiteX79" fmla="*/ 2076 w 2401"/>
              <a:gd name="connsiteY79" fmla="*/ 1732 h 3525"/>
              <a:gd name="connsiteX80" fmla="*/ 2118 w 2401"/>
              <a:gd name="connsiteY80" fmla="*/ 1590 h 3525"/>
              <a:gd name="connsiteX81" fmla="*/ 2156 w 2401"/>
              <a:gd name="connsiteY81" fmla="*/ 1451 h 3525"/>
              <a:gd name="connsiteX82" fmla="*/ 2190 w 2401"/>
              <a:gd name="connsiteY82" fmla="*/ 1315 h 3525"/>
              <a:gd name="connsiteX83" fmla="*/ 2222 w 2401"/>
              <a:gd name="connsiteY83" fmla="*/ 1182 h 3525"/>
              <a:gd name="connsiteX84" fmla="*/ 2250 w 2401"/>
              <a:gd name="connsiteY84" fmla="*/ 1054 h 3525"/>
              <a:gd name="connsiteX85" fmla="*/ 2276 w 2401"/>
              <a:gd name="connsiteY85" fmla="*/ 929 h 3525"/>
              <a:gd name="connsiteX86" fmla="*/ 2300 w 2401"/>
              <a:gd name="connsiteY86" fmla="*/ 812 h 3525"/>
              <a:gd name="connsiteX87" fmla="*/ 2319 w 2401"/>
              <a:gd name="connsiteY87" fmla="*/ 701 h 3525"/>
              <a:gd name="connsiteX88" fmla="*/ 2336 w 2401"/>
              <a:gd name="connsiteY88" fmla="*/ 596 h 3525"/>
              <a:gd name="connsiteX89" fmla="*/ 2351 w 2401"/>
              <a:gd name="connsiteY89" fmla="*/ 500 h 3525"/>
              <a:gd name="connsiteX90" fmla="*/ 2364 w 2401"/>
              <a:gd name="connsiteY90" fmla="*/ 413 h 3525"/>
              <a:gd name="connsiteX91" fmla="*/ 2375 w 2401"/>
              <a:gd name="connsiteY91" fmla="*/ 335 h 3525"/>
              <a:gd name="connsiteX92" fmla="*/ 2390 w 2401"/>
              <a:gd name="connsiteY92" fmla="*/ 208 h 3525"/>
              <a:gd name="connsiteX93" fmla="*/ 2399 w 2401"/>
              <a:gd name="connsiteY93" fmla="*/ 129 h 3525"/>
              <a:gd name="connsiteX94" fmla="*/ 2294 w 2401"/>
              <a:gd name="connsiteY94" fmla="*/ 0 h 3525"/>
              <a:gd name="connsiteX0" fmla="*/ 2401 w 2424"/>
              <a:gd name="connsiteY0" fmla="*/ 100 h 3525"/>
              <a:gd name="connsiteX1" fmla="*/ 2424 w 2424"/>
              <a:gd name="connsiteY1" fmla="*/ 12 h 3525"/>
              <a:gd name="connsiteX2" fmla="*/ 2366 w 2424"/>
              <a:gd name="connsiteY2" fmla="*/ 208 h 3525"/>
              <a:gd name="connsiteX3" fmla="*/ 2328 w 2424"/>
              <a:gd name="connsiteY3" fmla="*/ 315 h 3525"/>
              <a:gd name="connsiteX4" fmla="*/ 2292 w 2424"/>
              <a:gd name="connsiteY4" fmla="*/ 419 h 3525"/>
              <a:gd name="connsiteX5" fmla="*/ 2256 w 2424"/>
              <a:gd name="connsiteY5" fmla="*/ 519 h 3525"/>
              <a:gd name="connsiteX6" fmla="*/ 2219 w 2424"/>
              <a:gd name="connsiteY6" fmla="*/ 618 h 3525"/>
              <a:gd name="connsiteX7" fmla="*/ 2181 w 2424"/>
              <a:gd name="connsiteY7" fmla="*/ 716 h 3525"/>
              <a:gd name="connsiteX8" fmla="*/ 2144 w 2424"/>
              <a:gd name="connsiteY8" fmla="*/ 811 h 3525"/>
              <a:gd name="connsiteX9" fmla="*/ 2105 w 2424"/>
              <a:gd name="connsiteY9" fmla="*/ 904 h 3525"/>
              <a:gd name="connsiteX10" fmla="*/ 2067 w 2424"/>
              <a:gd name="connsiteY10" fmla="*/ 994 h 3525"/>
              <a:gd name="connsiteX11" fmla="*/ 2028 w 2424"/>
              <a:gd name="connsiteY11" fmla="*/ 1084 h 3525"/>
              <a:gd name="connsiteX12" fmla="*/ 1989 w 2424"/>
              <a:gd name="connsiteY12" fmla="*/ 1170 h 3525"/>
              <a:gd name="connsiteX13" fmla="*/ 1950 w 2424"/>
              <a:gd name="connsiteY13" fmla="*/ 1255 h 3525"/>
              <a:gd name="connsiteX14" fmla="*/ 1911 w 2424"/>
              <a:gd name="connsiteY14" fmla="*/ 1338 h 3525"/>
              <a:gd name="connsiteX15" fmla="*/ 1872 w 2424"/>
              <a:gd name="connsiteY15" fmla="*/ 1418 h 3525"/>
              <a:gd name="connsiteX16" fmla="*/ 1831 w 2424"/>
              <a:gd name="connsiteY16" fmla="*/ 1497 h 3525"/>
              <a:gd name="connsiteX17" fmla="*/ 1792 w 2424"/>
              <a:gd name="connsiteY17" fmla="*/ 1574 h 3525"/>
              <a:gd name="connsiteX18" fmla="*/ 1752 w 2424"/>
              <a:gd name="connsiteY18" fmla="*/ 1649 h 3525"/>
              <a:gd name="connsiteX19" fmla="*/ 1713 w 2424"/>
              <a:gd name="connsiteY19" fmla="*/ 1721 h 3525"/>
              <a:gd name="connsiteX20" fmla="*/ 1672 w 2424"/>
              <a:gd name="connsiteY20" fmla="*/ 1793 h 3525"/>
              <a:gd name="connsiteX21" fmla="*/ 1633 w 2424"/>
              <a:gd name="connsiteY21" fmla="*/ 1862 h 3525"/>
              <a:gd name="connsiteX22" fmla="*/ 1592 w 2424"/>
              <a:gd name="connsiteY22" fmla="*/ 1930 h 3525"/>
              <a:gd name="connsiteX23" fmla="*/ 1553 w 2424"/>
              <a:gd name="connsiteY23" fmla="*/ 1996 h 3525"/>
              <a:gd name="connsiteX24" fmla="*/ 1474 w 2424"/>
              <a:gd name="connsiteY24" fmla="*/ 2122 h 3525"/>
              <a:gd name="connsiteX25" fmla="*/ 1394 w 2424"/>
              <a:gd name="connsiteY25" fmla="*/ 2241 h 3525"/>
              <a:gd name="connsiteX26" fmla="*/ 1314 w 2424"/>
              <a:gd name="connsiteY26" fmla="*/ 2353 h 3525"/>
              <a:gd name="connsiteX27" fmla="*/ 1236 w 2424"/>
              <a:gd name="connsiteY27" fmla="*/ 2460 h 3525"/>
              <a:gd name="connsiteX28" fmla="*/ 1160 w 2424"/>
              <a:gd name="connsiteY28" fmla="*/ 2559 h 3525"/>
              <a:gd name="connsiteX29" fmla="*/ 1083 w 2424"/>
              <a:gd name="connsiteY29" fmla="*/ 2652 h 3525"/>
              <a:gd name="connsiteX30" fmla="*/ 1008 w 2424"/>
              <a:gd name="connsiteY30" fmla="*/ 2741 h 3525"/>
              <a:gd name="connsiteX31" fmla="*/ 934 w 2424"/>
              <a:gd name="connsiteY31" fmla="*/ 2822 h 3525"/>
              <a:gd name="connsiteX32" fmla="*/ 862 w 2424"/>
              <a:gd name="connsiteY32" fmla="*/ 2899 h 3525"/>
              <a:gd name="connsiteX33" fmla="*/ 792 w 2424"/>
              <a:gd name="connsiteY33" fmla="*/ 2969 h 3525"/>
              <a:gd name="connsiteX34" fmla="*/ 723 w 2424"/>
              <a:gd name="connsiteY34" fmla="*/ 3035 h 3525"/>
              <a:gd name="connsiteX35" fmla="*/ 655 w 2424"/>
              <a:gd name="connsiteY35" fmla="*/ 3095 h 3525"/>
              <a:gd name="connsiteX36" fmla="*/ 590 w 2424"/>
              <a:gd name="connsiteY36" fmla="*/ 3151 h 3525"/>
              <a:gd name="connsiteX37" fmla="*/ 529 w 2424"/>
              <a:gd name="connsiteY37" fmla="*/ 3202 h 3525"/>
              <a:gd name="connsiteX38" fmla="*/ 469 w 2424"/>
              <a:gd name="connsiteY38" fmla="*/ 3249 h 3525"/>
              <a:gd name="connsiteX39" fmla="*/ 412 w 2424"/>
              <a:gd name="connsiteY39" fmla="*/ 3291 h 3525"/>
              <a:gd name="connsiteX40" fmla="*/ 358 w 2424"/>
              <a:gd name="connsiteY40" fmla="*/ 3328 h 3525"/>
              <a:gd name="connsiteX41" fmla="*/ 306 w 2424"/>
              <a:gd name="connsiteY41" fmla="*/ 3361 h 3525"/>
              <a:gd name="connsiteX42" fmla="*/ 258 w 2424"/>
              <a:gd name="connsiteY42" fmla="*/ 3393 h 3525"/>
              <a:gd name="connsiteX43" fmla="*/ 215 w 2424"/>
              <a:gd name="connsiteY43" fmla="*/ 3418 h 3525"/>
              <a:gd name="connsiteX44" fmla="*/ 174 w 2424"/>
              <a:gd name="connsiteY44" fmla="*/ 3442 h 3525"/>
              <a:gd name="connsiteX45" fmla="*/ 174 w 2424"/>
              <a:gd name="connsiteY45" fmla="*/ 3442 h 3525"/>
              <a:gd name="connsiteX46" fmla="*/ 135 w 2424"/>
              <a:gd name="connsiteY46" fmla="*/ 3463 h 3525"/>
              <a:gd name="connsiteX47" fmla="*/ 101 w 2424"/>
              <a:gd name="connsiteY47" fmla="*/ 3480 h 3525"/>
              <a:gd name="connsiteX48" fmla="*/ 45 w 2424"/>
              <a:gd name="connsiteY48" fmla="*/ 3507 h 3525"/>
              <a:gd name="connsiteX49" fmla="*/ 12 w 2424"/>
              <a:gd name="connsiteY49" fmla="*/ 3520 h 3525"/>
              <a:gd name="connsiteX50" fmla="*/ 0 w 2424"/>
              <a:gd name="connsiteY50" fmla="*/ 3525 h 3525"/>
              <a:gd name="connsiteX51" fmla="*/ 1038 w 2424"/>
              <a:gd name="connsiteY51" fmla="*/ 3525 h 3525"/>
              <a:gd name="connsiteX52" fmla="*/ 1038 w 2424"/>
              <a:gd name="connsiteY52" fmla="*/ 3525 h 3525"/>
              <a:gd name="connsiteX53" fmla="*/ 1092 w 2424"/>
              <a:gd name="connsiteY53" fmla="*/ 3478 h 3525"/>
              <a:gd name="connsiteX54" fmla="*/ 1145 w 2424"/>
              <a:gd name="connsiteY54" fmla="*/ 3430 h 3525"/>
              <a:gd name="connsiteX55" fmla="*/ 1196 w 2424"/>
              <a:gd name="connsiteY55" fmla="*/ 3379 h 3525"/>
              <a:gd name="connsiteX56" fmla="*/ 1245 w 2424"/>
              <a:gd name="connsiteY56" fmla="*/ 3328 h 3525"/>
              <a:gd name="connsiteX57" fmla="*/ 1293 w 2424"/>
              <a:gd name="connsiteY57" fmla="*/ 3274 h 3525"/>
              <a:gd name="connsiteX58" fmla="*/ 1341 w 2424"/>
              <a:gd name="connsiteY58" fmla="*/ 3217 h 3525"/>
              <a:gd name="connsiteX59" fmla="*/ 1387 w 2424"/>
              <a:gd name="connsiteY59" fmla="*/ 3160 h 3525"/>
              <a:gd name="connsiteX60" fmla="*/ 1432 w 2424"/>
              <a:gd name="connsiteY60" fmla="*/ 3101 h 3525"/>
              <a:gd name="connsiteX61" fmla="*/ 1474 w 2424"/>
              <a:gd name="connsiteY61" fmla="*/ 3040 h 3525"/>
              <a:gd name="connsiteX62" fmla="*/ 1516 w 2424"/>
              <a:gd name="connsiteY62" fmla="*/ 2978 h 3525"/>
              <a:gd name="connsiteX63" fmla="*/ 1556 w 2424"/>
              <a:gd name="connsiteY63" fmla="*/ 2915 h 3525"/>
              <a:gd name="connsiteX64" fmla="*/ 1595 w 2424"/>
              <a:gd name="connsiteY64" fmla="*/ 2851 h 3525"/>
              <a:gd name="connsiteX65" fmla="*/ 1634 w 2424"/>
              <a:gd name="connsiteY65" fmla="*/ 2786 h 3525"/>
              <a:gd name="connsiteX66" fmla="*/ 1672 w 2424"/>
              <a:gd name="connsiteY66" fmla="*/ 2718 h 3525"/>
              <a:gd name="connsiteX67" fmla="*/ 1707 w 2424"/>
              <a:gd name="connsiteY67" fmla="*/ 2651 h 3525"/>
              <a:gd name="connsiteX68" fmla="*/ 1743 w 2424"/>
              <a:gd name="connsiteY68" fmla="*/ 2583 h 3525"/>
              <a:gd name="connsiteX69" fmla="*/ 1776 w 2424"/>
              <a:gd name="connsiteY69" fmla="*/ 2514 h 3525"/>
              <a:gd name="connsiteX70" fmla="*/ 1809 w 2424"/>
              <a:gd name="connsiteY70" fmla="*/ 2445 h 3525"/>
              <a:gd name="connsiteX71" fmla="*/ 1839 w 2424"/>
              <a:gd name="connsiteY71" fmla="*/ 2374 h 3525"/>
              <a:gd name="connsiteX72" fmla="*/ 1870 w 2424"/>
              <a:gd name="connsiteY72" fmla="*/ 2304 h 3525"/>
              <a:gd name="connsiteX73" fmla="*/ 1899 w 2424"/>
              <a:gd name="connsiteY73" fmla="*/ 2233 h 3525"/>
              <a:gd name="connsiteX74" fmla="*/ 1927 w 2424"/>
              <a:gd name="connsiteY74" fmla="*/ 2161 h 3525"/>
              <a:gd name="connsiteX75" fmla="*/ 1954 w 2424"/>
              <a:gd name="connsiteY75" fmla="*/ 2089 h 3525"/>
              <a:gd name="connsiteX76" fmla="*/ 1980 w 2424"/>
              <a:gd name="connsiteY76" fmla="*/ 2018 h 3525"/>
              <a:gd name="connsiteX77" fmla="*/ 2005 w 2424"/>
              <a:gd name="connsiteY77" fmla="*/ 1946 h 3525"/>
              <a:gd name="connsiteX78" fmla="*/ 2029 w 2424"/>
              <a:gd name="connsiteY78" fmla="*/ 1874 h 3525"/>
              <a:gd name="connsiteX79" fmla="*/ 2076 w 2424"/>
              <a:gd name="connsiteY79" fmla="*/ 1732 h 3525"/>
              <a:gd name="connsiteX80" fmla="*/ 2118 w 2424"/>
              <a:gd name="connsiteY80" fmla="*/ 1590 h 3525"/>
              <a:gd name="connsiteX81" fmla="*/ 2156 w 2424"/>
              <a:gd name="connsiteY81" fmla="*/ 1451 h 3525"/>
              <a:gd name="connsiteX82" fmla="*/ 2190 w 2424"/>
              <a:gd name="connsiteY82" fmla="*/ 1315 h 3525"/>
              <a:gd name="connsiteX83" fmla="*/ 2222 w 2424"/>
              <a:gd name="connsiteY83" fmla="*/ 1182 h 3525"/>
              <a:gd name="connsiteX84" fmla="*/ 2250 w 2424"/>
              <a:gd name="connsiteY84" fmla="*/ 1054 h 3525"/>
              <a:gd name="connsiteX85" fmla="*/ 2276 w 2424"/>
              <a:gd name="connsiteY85" fmla="*/ 929 h 3525"/>
              <a:gd name="connsiteX86" fmla="*/ 2300 w 2424"/>
              <a:gd name="connsiteY86" fmla="*/ 812 h 3525"/>
              <a:gd name="connsiteX87" fmla="*/ 2319 w 2424"/>
              <a:gd name="connsiteY87" fmla="*/ 701 h 3525"/>
              <a:gd name="connsiteX88" fmla="*/ 2336 w 2424"/>
              <a:gd name="connsiteY88" fmla="*/ 596 h 3525"/>
              <a:gd name="connsiteX89" fmla="*/ 2351 w 2424"/>
              <a:gd name="connsiteY89" fmla="*/ 500 h 3525"/>
              <a:gd name="connsiteX90" fmla="*/ 2364 w 2424"/>
              <a:gd name="connsiteY90" fmla="*/ 413 h 3525"/>
              <a:gd name="connsiteX91" fmla="*/ 2375 w 2424"/>
              <a:gd name="connsiteY91" fmla="*/ 335 h 3525"/>
              <a:gd name="connsiteX92" fmla="*/ 2390 w 2424"/>
              <a:gd name="connsiteY92" fmla="*/ 208 h 3525"/>
              <a:gd name="connsiteX93" fmla="*/ 2399 w 2424"/>
              <a:gd name="connsiteY93" fmla="*/ 129 h 3525"/>
              <a:gd name="connsiteX94" fmla="*/ 2294 w 2424"/>
              <a:gd name="connsiteY94" fmla="*/ 0 h 35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424" h="3525">
                <a:moveTo>
                  <a:pt x="2401" y="100"/>
                </a:moveTo>
                <a:cubicBezTo>
                  <a:pt x="2409" y="71"/>
                  <a:pt x="2416" y="41"/>
                  <a:pt x="2424" y="12"/>
                </a:cubicBezTo>
                <a:cubicBezTo>
                  <a:pt x="2412" y="48"/>
                  <a:pt x="2378" y="172"/>
                  <a:pt x="2366" y="208"/>
                </a:cubicBezTo>
                <a:cubicBezTo>
                  <a:pt x="2353" y="244"/>
                  <a:pt x="2341" y="279"/>
                  <a:pt x="2328" y="315"/>
                </a:cubicBezTo>
                <a:cubicBezTo>
                  <a:pt x="2316" y="350"/>
                  <a:pt x="2304" y="384"/>
                  <a:pt x="2292" y="419"/>
                </a:cubicBezTo>
                <a:cubicBezTo>
                  <a:pt x="2280" y="452"/>
                  <a:pt x="2268" y="486"/>
                  <a:pt x="2256" y="519"/>
                </a:cubicBezTo>
                <a:cubicBezTo>
                  <a:pt x="2244" y="552"/>
                  <a:pt x="2231" y="585"/>
                  <a:pt x="2219" y="618"/>
                </a:cubicBezTo>
                <a:cubicBezTo>
                  <a:pt x="2206" y="651"/>
                  <a:pt x="2194" y="683"/>
                  <a:pt x="2181" y="716"/>
                </a:cubicBezTo>
                <a:cubicBezTo>
                  <a:pt x="2169" y="748"/>
                  <a:pt x="2156" y="779"/>
                  <a:pt x="2144" y="811"/>
                </a:cubicBezTo>
                <a:lnTo>
                  <a:pt x="2105" y="904"/>
                </a:lnTo>
                <a:cubicBezTo>
                  <a:pt x="2092" y="934"/>
                  <a:pt x="2080" y="964"/>
                  <a:pt x="2067" y="994"/>
                </a:cubicBezTo>
                <a:lnTo>
                  <a:pt x="2028" y="1084"/>
                </a:lnTo>
                <a:cubicBezTo>
                  <a:pt x="2015" y="1113"/>
                  <a:pt x="2002" y="1141"/>
                  <a:pt x="1989" y="1170"/>
                </a:cubicBezTo>
                <a:cubicBezTo>
                  <a:pt x="1976" y="1198"/>
                  <a:pt x="1963" y="1227"/>
                  <a:pt x="1950" y="1255"/>
                </a:cubicBezTo>
                <a:cubicBezTo>
                  <a:pt x="1937" y="1283"/>
                  <a:pt x="1924" y="1310"/>
                  <a:pt x="1911" y="1338"/>
                </a:cubicBezTo>
                <a:cubicBezTo>
                  <a:pt x="1898" y="1365"/>
                  <a:pt x="1885" y="1391"/>
                  <a:pt x="1872" y="1418"/>
                </a:cubicBezTo>
                <a:cubicBezTo>
                  <a:pt x="1858" y="1444"/>
                  <a:pt x="1845" y="1471"/>
                  <a:pt x="1831" y="1497"/>
                </a:cubicBezTo>
                <a:cubicBezTo>
                  <a:pt x="1818" y="1523"/>
                  <a:pt x="1805" y="1548"/>
                  <a:pt x="1792" y="1574"/>
                </a:cubicBezTo>
                <a:cubicBezTo>
                  <a:pt x="1779" y="1599"/>
                  <a:pt x="1765" y="1624"/>
                  <a:pt x="1752" y="1649"/>
                </a:cubicBezTo>
                <a:lnTo>
                  <a:pt x="1713" y="1721"/>
                </a:lnTo>
                <a:cubicBezTo>
                  <a:pt x="1699" y="1745"/>
                  <a:pt x="1686" y="1769"/>
                  <a:pt x="1672" y="1793"/>
                </a:cubicBezTo>
                <a:lnTo>
                  <a:pt x="1633" y="1862"/>
                </a:lnTo>
                <a:cubicBezTo>
                  <a:pt x="1619" y="1885"/>
                  <a:pt x="1606" y="1907"/>
                  <a:pt x="1592" y="1930"/>
                </a:cubicBezTo>
                <a:lnTo>
                  <a:pt x="1553" y="1996"/>
                </a:lnTo>
                <a:cubicBezTo>
                  <a:pt x="1527" y="2038"/>
                  <a:pt x="1500" y="2080"/>
                  <a:pt x="1474" y="2122"/>
                </a:cubicBezTo>
                <a:lnTo>
                  <a:pt x="1394" y="2241"/>
                </a:lnTo>
                <a:cubicBezTo>
                  <a:pt x="1367" y="2278"/>
                  <a:pt x="1341" y="2316"/>
                  <a:pt x="1314" y="2353"/>
                </a:cubicBezTo>
                <a:cubicBezTo>
                  <a:pt x="1288" y="2389"/>
                  <a:pt x="1262" y="2424"/>
                  <a:pt x="1236" y="2460"/>
                </a:cubicBezTo>
                <a:cubicBezTo>
                  <a:pt x="1211" y="2493"/>
                  <a:pt x="1185" y="2526"/>
                  <a:pt x="1160" y="2559"/>
                </a:cubicBezTo>
                <a:cubicBezTo>
                  <a:pt x="1134" y="2590"/>
                  <a:pt x="1109" y="2621"/>
                  <a:pt x="1083" y="2652"/>
                </a:cubicBezTo>
                <a:cubicBezTo>
                  <a:pt x="1058" y="2682"/>
                  <a:pt x="1033" y="2711"/>
                  <a:pt x="1008" y="2741"/>
                </a:cubicBezTo>
                <a:cubicBezTo>
                  <a:pt x="983" y="2768"/>
                  <a:pt x="959" y="2795"/>
                  <a:pt x="934" y="2822"/>
                </a:cubicBezTo>
                <a:cubicBezTo>
                  <a:pt x="910" y="2848"/>
                  <a:pt x="886" y="2873"/>
                  <a:pt x="862" y="2899"/>
                </a:cubicBezTo>
                <a:lnTo>
                  <a:pt x="792" y="2969"/>
                </a:lnTo>
                <a:lnTo>
                  <a:pt x="723" y="3035"/>
                </a:lnTo>
                <a:cubicBezTo>
                  <a:pt x="700" y="3055"/>
                  <a:pt x="678" y="3075"/>
                  <a:pt x="655" y="3095"/>
                </a:cubicBezTo>
                <a:lnTo>
                  <a:pt x="590" y="3151"/>
                </a:lnTo>
                <a:cubicBezTo>
                  <a:pt x="570" y="3168"/>
                  <a:pt x="549" y="3185"/>
                  <a:pt x="529" y="3202"/>
                </a:cubicBezTo>
                <a:cubicBezTo>
                  <a:pt x="509" y="3218"/>
                  <a:pt x="489" y="3233"/>
                  <a:pt x="469" y="3249"/>
                </a:cubicBezTo>
                <a:lnTo>
                  <a:pt x="412" y="3291"/>
                </a:lnTo>
                <a:cubicBezTo>
                  <a:pt x="394" y="3303"/>
                  <a:pt x="376" y="3316"/>
                  <a:pt x="358" y="3328"/>
                </a:cubicBezTo>
                <a:cubicBezTo>
                  <a:pt x="341" y="3339"/>
                  <a:pt x="323" y="3350"/>
                  <a:pt x="306" y="3361"/>
                </a:cubicBezTo>
                <a:cubicBezTo>
                  <a:pt x="290" y="3372"/>
                  <a:pt x="274" y="3382"/>
                  <a:pt x="258" y="3393"/>
                </a:cubicBezTo>
                <a:lnTo>
                  <a:pt x="215" y="3418"/>
                </a:lnTo>
                <a:cubicBezTo>
                  <a:pt x="201" y="3426"/>
                  <a:pt x="188" y="3434"/>
                  <a:pt x="174" y="3442"/>
                </a:cubicBezTo>
                <a:lnTo>
                  <a:pt x="174" y="3442"/>
                </a:lnTo>
                <a:lnTo>
                  <a:pt x="135" y="3463"/>
                </a:lnTo>
                <a:cubicBezTo>
                  <a:pt x="124" y="3469"/>
                  <a:pt x="112" y="3474"/>
                  <a:pt x="101" y="3480"/>
                </a:cubicBezTo>
                <a:lnTo>
                  <a:pt x="45" y="3507"/>
                </a:lnTo>
                <a:cubicBezTo>
                  <a:pt x="34" y="3511"/>
                  <a:pt x="23" y="3516"/>
                  <a:pt x="12" y="3520"/>
                </a:cubicBezTo>
                <a:cubicBezTo>
                  <a:pt x="8" y="3522"/>
                  <a:pt x="4" y="3523"/>
                  <a:pt x="0" y="3525"/>
                </a:cubicBezTo>
                <a:lnTo>
                  <a:pt x="1038" y="3525"/>
                </a:lnTo>
                <a:lnTo>
                  <a:pt x="1038" y="3525"/>
                </a:lnTo>
                <a:cubicBezTo>
                  <a:pt x="1056" y="3509"/>
                  <a:pt x="1074" y="3494"/>
                  <a:pt x="1092" y="3478"/>
                </a:cubicBezTo>
                <a:cubicBezTo>
                  <a:pt x="1110" y="3462"/>
                  <a:pt x="1127" y="3446"/>
                  <a:pt x="1145" y="3430"/>
                </a:cubicBezTo>
                <a:lnTo>
                  <a:pt x="1196" y="3379"/>
                </a:lnTo>
                <a:cubicBezTo>
                  <a:pt x="1212" y="3362"/>
                  <a:pt x="1229" y="3345"/>
                  <a:pt x="1245" y="3328"/>
                </a:cubicBezTo>
                <a:lnTo>
                  <a:pt x="1293" y="3274"/>
                </a:lnTo>
                <a:lnTo>
                  <a:pt x="1341" y="3217"/>
                </a:lnTo>
                <a:cubicBezTo>
                  <a:pt x="1356" y="3198"/>
                  <a:pt x="1372" y="3179"/>
                  <a:pt x="1387" y="3160"/>
                </a:cubicBezTo>
                <a:cubicBezTo>
                  <a:pt x="1402" y="3140"/>
                  <a:pt x="1417" y="3121"/>
                  <a:pt x="1432" y="3101"/>
                </a:cubicBezTo>
                <a:cubicBezTo>
                  <a:pt x="1446" y="3081"/>
                  <a:pt x="1460" y="3060"/>
                  <a:pt x="1474" y="3040"/>
                </a:cubicBezTo>
                <a:cubicBezTo>
                  <a:pt x="1488" y="3019"/>
                  <a:pt x="1502" y="2999"/>
                  <a:pt x="1516" y="2978"/>
                </a:cubicBezTo>
                <a:cubicBezTo>
                  <a:pt x="1529" y="2957"/>
                  <a:pt x="1543" y="2936"/>
                  <a:pt x="1556" y="2915"/>
                </a:cubicBezTo>
                <a:cubicBezTo>
                  <a:pt x="1569" y="2894"/>
                  <a:pt x="1582" y="2872"/>
                  <a:pt x="1595" y="2851"/>
                </a:cubicBezTo>
                <a:cubicBezTo>
                  <a:pt x="1608" y="2829"/>
                  <a:pt x="1621" y="2808"/>
                  <a:pt x="1634" y="2786"/>
                </a:cubicBezTo>
                <a:cubicBezTo>
                  <a:pt x="1647" y="2763"/>
                  <a:pt x="1659" y="2741"/>
                  <a:pt x="1672" y="2718"/>
                </a:cubicBezTo>
                <a:cubicBezTo>
                  <a:pt x="1684" y="2696"/>
                  <a:pt x="1695" y="2673"/>
                  <a:pt x="1707" y="2651"/>
                </a:cubicBezTo>
                <a:cubicBezTo>
                  <a:pt x="1719" y="2628"/>
                  <a:pt x="1731" y="2606"/>
                  <a:pt x="1743" y="2583"/>
                </a:cubicBezTo>
                <a:lnTo>
                  <a:pt x="1776" y="2514"/>
                </a:lnTo>
                <a:lnTo>
                  <a:pt x="1809" y="2445"/>
                </a:lnTo>
                <a:cubicBezTo>
                  <a:pt x="1819" y="2421"/>
                  <a:pt x="1829" y="2398"/>
                  <a:pt x="1839" y="2374"/>
                </a:cubicBezTo>
                <a:cubicBezTo>
                  <a:pt x="1849" y="2351"/>
                  <a:pt x="1860" y="2327"/>
                  <a:pt x="1870" y="2304"/>
                </a:cubicBezTo>
                <a:cubicBezTo>
                  <a:pt x="1880" y="2280"/>
                  <a:pt x="1889" y="2257"/>
                  <a:pt x="1899" y="2233"/>
                </a:cubicBezTo>
                <a:cubicBezTo>
                  <a:pt x="1908" y="2209"/>
                  <a:pt x="1918" y="2185"/>
                  <a:pt x="1927" y="2161"/>
                </a:cubicBezTo>
                <a:lnTo>
                  <a:pt x="1954" y="2089"/>
                </a:lnTo>
                <a:cubicBezTo>
                  <a:pt x="1963" y="2065"/>
                  <a:pt x="1971" y="2042"/>
                  <a:pt x="1980" y="2018"/>
                </a:cubicBezTo>
                <a:cubicBezTo>
                  <a:pt x="1988" y="1994"/>
                  <a:pt x="1997" y="1970"/>
                  <a:pt x="2005" y="1946"/>
                </a:cubicBezTo>
                <a:lnTo>
                  <a:pt x="2029" y="1874"/>
                </a:lnTo>
                <a:cubicBezTo>
                  <a:pt x="2045" y="1827"/>
                  <a:pt x="2060" y="1779"/>
                  <a:pt x="2076" y="1732"/>
                </a:cubicBezTo>
                <a:cubicBezTo>
                  <a:pt x="2090" y="1685"/>
                  <a:pt x="2104" y="1637"/>
                  <a:pt x="2118" y="1590"/>
                </a:cubicBezTo>
                <a:cubicBezTo>
                  <a:pt x="2131" y="1544"/>
                  <a:pt x="2143" y="1497"/>
                  <a:pt x="2156" y="1451"/>
                </a:cubicBezTo>
                <a:cubicBezTo>
                  <a:pt x="2167" y="1406"/>
                  <a:pt x="2179" y="1360"/>
                  <a:pt x="2190" y="1315"/>
                </a:cubicBezTo>
                <a:cubicBezTo>
                  <a:pt x="2201" y="1271"/>
                  <a:pt x="2211" y="1226"/>
                  <a:pt x="2222" y="1182"/>
                </a:cubicBezTo>
                <a:cubicBezTo>
                  <a:pt x="2231" y="1139"/>
                  <a:pt x="2241" y="1097"/>
                  <a:pt x="2250" y="1054"/>
                </a:cubicBezTo>
                <a:cubicBezTo>
                  <a:pt x="2259" y="1012"/>
                  <a:pt x="2267" y="971"/>
                  <a:pt x="2276" y="929"/>
                </a:cubicBezTo>
                <a:lnTo>
                  <a:pt x="2300" y="812"/>
                </a:lnTo>
                <a:cubicBezTo>
                  <a:pt x="2306" y="775"/>
                  <a:pt x="2313" y="738"/>
                  <a:pt x="2319" y="701"/>
                </a:cubicBezTo>
                <a:cubicBezTo>
                  <a:pt x="2325" y="666"/>
                  <a:pt x="2330" y="631"/>
                  <a:pt x="2336" y="596"/>
                </a:cubicBezTo>
                <a:lnTo>
                  <a:pt x="2351" y="500"/>
                </a:lnTo>
                <a:cubicBezTo>
                  <a:pt x="2355" y="471"/>
                  <a:pt x="2360" y="442"/>
                  <a:pt x="2364" y="413"/>
                </a:cubicBezTo>
                <a:cubicBezTo>
                  <a:pt x="2368" y="387"/>
                  <a:pt x="2371" y="361"/>
                  <a:pt x="2375" y="335"/>
                </a:cubicBezTo>
                <a:cubicBezTo>
                  <a:pt x="2380" y="293"/>
                  <a:pt x="2385" y="250"/>
                  <a:pt x="2390" y="208"/>
                </a:cubicBezTo>
                <a:cubicBezTo>
                  <a:pt x="2393" y="182"/>
                  <a:pt x="2396" y="155"/>
                  <a:pt x="2399" y="129"/>
                </a:cubicBezTo>
                <a:cubicBezTo>
                  <a:pt x="2400" y="119"/>
                  <a:pt x="2293" y="10"/>
                  <a:pt x="2294" y="0"/>
                </a:cubicBezTo>
              </a:path>
            </a:pathLst>
          </a:custGeom>
          <a:noFill/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565" name=""/>
          <p:cNvGrpSpPr/>
          <p:nvPr/>
        </p:nvGrpSpPr>
        <p:grpSpPr>
          <a:xfrm rot="0">
            <a:off x="1928793" y="4313987"/>
            <a:ext cx="7215682" cy="80962"/>
            <a:chOff x="3774974" y="2347906"/>
            <a:chExt cx="6012000" cy="47625"/>
          </a:xfrm>
        </p:grpSpPr>
        <p:cxnSp>
          <p:nvCxnSpPr>
            <p:cNvPr id="2288" name=""/>
            <p:cNvCxnSpPr/>
            <p:nvPr/>
          </p:nvCxnSpPr>
          <p:spPr>
            <a:xfrm rot="10800000">
              <a:off x="3774975" y="2347898"/>
              <a:ext cx="6012000" cy="1602"/>
            </a:xfrm>
            <a:prstGeom prst="straightConnector1">
              <a:avLst/>
            </a:prstGeom>
            <a:ln w="44450">
              <a:solidFill>
                <a:schemeClr val="accent5"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9" name=""/>
            <p:cNvCxnSpPr/>
            <p:nvPr/>
          </p:nvCxnSpPr>
          <p:spPr>
            <a:xfrm rot="10800000">
              <a:off x="4098975" y="2393935"/>
              <a:ext cx="5688000" cy="16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8" name=""/>
          <p:cNvSpPr>
            <a:spLocks noGrp="1"/>
          </p:cNvSpPr>
          <p:nvPr>
            <p:ph type="ctrTitle" idx="0"/>
          </p:nvPr>
        </p:nvSpPr>
        <p:spPr>
          <a:xfrm>
            <a:off x="185709" y="3071811"/>
            <a:ext cx="8229599" cy="1214446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r">
              <a:defRPr sz="54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subTitle" idx="1"/>
          </p:nvPr>
        </p:nvSpPr>
        <p:spPr>
          <a:xfrm>
            <a:off x="2014509" y="4429132"/>
            <a:ext cx="6400799" cy="609592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подзаголовка</a:t>
            </a:r>
            <a:endParaRPr lang="ru-RU" altLang="en-US"/>
          </a:p>
        </p:txBody>
      </p:sp>
      <p:sp>
        <p:nvSpPr>
          <p:cNvPr id="25" name="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26" name=""/>
          <p:cNvSpPr>
            <a:spLocks noGrp="1"/>
          </p:cNvSpPr>
          <p:nvPr>
            <p:ph type="ftr" sz="quarter" idx="3"/>
          </p:nvPr>
        </p:nvSpPr>
        <p:spPr>
          <a:xfrm>
            <a:off x="3124199" y="6356350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29" name="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Вставить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20000"/>
                </a:schemeClr>
              </a:gs>
              <a:gs pos="45000">
                <a:schemeClr val="accent3">
                  <a:lumMod val="60000"/>
                  <a:lumOff val="40000"/>
                  <a:alpha val="50000"/>
                </a:schemeClr>
              </a:gs>
              <a:gs pos="100000">
                <a:schemeClr val="accent3">
                  <a:lumMod val="75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480" name=""/>
          <p:cNvGrpSpPr/>
          <p:nvPr/>
        </p:nvGrpSpPr>
        <p:grpSpPr>
          <a:xfrm rot="0" flipH="1" flipV="1">
            <a:off x="5727230" y="3570524"/>
            <a:ext cx="3417735" cy="3288421"/>
            <a:chOff x="-1127" y="-1102"/>
            <a:chExt cx="3982407" cy="3831727"/>
          </a:xfrm>
        </p:grpSpPr>
        <p:pic>
          <p:nvPicPr>
            <p:cNvPr id="1481" name="" descr="Untitled-1.png"/>
            <p:cNvPicPr/>
            <p:nvPr/>
          </p:nvPicPr>
          <p:blipFill rotWithShape="1">
            <a:blip r:embed="rId2">
              <a:alphaModFix/>
              <a:lum bright="70000" contrast="30000"/>
            </a:blip>
            <a:stretch>
              <a:fillRect/>
            </a:stretch>
          </p:blipFill>
          <p:spPr>
            <a:xfrm>
              <a:off x="1063" y="787"/>
              <a:ext cx="3980216" cy="3829837"/>
            </a:xfrm>
            <a:prstGeom prst="rect">
              <a:avLst/>
            </a:prstGeom>
          </p:spPr>
        </p:pic>
        <p:pic>
          <p:nvPicPr>
            <p:cNvPr id="1482" name="" descr="Untitled-1.png"/>
            <p:cNvPicPr/>
            <p:nvPr/>
          </p:nvPicPr>
          <p:blipFill rotWithShape="1">
            <a:blip r:embed="rId3">
              <a:alphaModFix/>
              <a:lum bright="70000" contrast="30000"/>
            </a:blip>
            <a:stretch>
              <a:fillRect/>
            </a:stretch>
          </p:blipFill>
          <p:spPr>
            <a:xfrm>
              <a:off x="-1127" y="-1102"/>
              <a:ext cx="3100865" cy="2999270"/>
            </a:xfrm>
            <a:prstGeom prst="rect">
              <a:avLst/>
            </a:prstGeom>
          </p:spPr>
        </p:pic>
      </p:grpSp>
      <p:grpSp>
        <p:nvGrpSpPr>
          <p:cNvPr id="1477" name=""/>
          <p:cNvGrpSpPr/>
          <p:nvPr/>
        </p:nvGrpSpPr>
        <p:grpSpPr>
          <a:xfrm rot="0">
            <a:off x="0" y="0"/>
            <a:ext cx="3971925" cy="3830400"/>
            <a:chOff x="0" y="0"/>
            <a:chExt cx="3971925" cy="3830400"/>
          </a:xfrm>
        </p:grpSpPr>
        <p:pic>
          <p:nvPicPr>
            <p:cNvPr id="1478" name="" descr="Untitled-1.png"/>
            <p:cNvPicPr/>
            <p:nvPr/>
          </p:nvPicPr>
          <p:blipFill rotWithShape="1">
            <a:blip r:embed="rId4">
              <a:alphaModFix/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3971925" cy="3830400"/>
            </a:xfrm>
            <a:prstGeom prst="rect">
              <a:avLst/>
            </a:prstGeom>
          </p:spPr>
        </p:pic>
        <p:pic>
          <p:nvPicPr>
            <p:cNvPr id="1479" name="" descr="Untitled-1.png"/>
            <p:cNvPicPr/>
            <p:nvPr/>
          </p:nvPicPr>
          <p:blipFill rotWithShape="1">
            <a:blip r:embed="rId5">
              <a:alphaModFix/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3098101" cy="2998800"/>
            </a:xfrm>
            <a:prstGeom prst="rect">
              <a:avLst/>
            </a:prstGeom>
          </p:spPr>
        </p:pic>
      </p:grpSp>
      <p:sp>
        <p:nvSpPr>
          <p:cNvPr id="14" name=""/>
          <p:cNvSpPr>
            <a:spLocks noGrp="1"/>
          </p:cNvSpPr>
          <p:nvPr>
            <p:ph type="ctrTitle" idx="0"/>
          </p:nvPr>
        </p:nvSpPr>
        <p:spPr>
          <a:xfrm>
            <a:off x="457199" y="2917371"/>
            <a:ext cx="8229599" cy="1422854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ctr">
              <a:defRPr sz="60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1335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28955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133599" cy="365125"/>
          </a:xfrm>
        </p:spPr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Оглавление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20000"/>
                </a:schemeClr>
              </a:gs>
              <a:gs pos="65000">
                <a:schemeClr val="accent3">
                  <a:lumMod val="40000"/>
                  <a:lumOff val="60000"/>
                  <a:alpha val="50000"/>
                </a:schemeClr>
              </a:gs>
              <a:gs pos="100000">
                <a:schemeClr val="accent3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4" name=""/>
          <p:cNvSpPr/>
          <p:nvPr/>
        </p:nvSpPr>
        <p:spPr>
          <a:xfrm flipH="1">
            <a:off x="4143372" y="1857364"/>
            <a:ext cx="4429156" cy="3929090"/>
          </a:xfrm>
          <a:prstGeom prst="roundRect">
            <a:avLst>
              <a:gd name="adj" fmla="val 3553"/>
            </a:avLst>
          </a:prstGeom>
          <a:solidFill>
            <a:schemeClr val="accent5">
              <a:alpha val="90000"/>
            </a:schemeClr>
          </a:solidFill>
          <a:ln>
            <a:noFill/>
          </a:ln>
          <a:effectLst>
            <a:innerShdw blurRad="381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7" name=""/>
          <p:cNvGrpSpPr/>
          <p:nvPr/>
        </p:nvGrpSpPr>
        <p:grpSpPr>
          <a:xfrm rot="0">
            <a:off x="0" y="0"/>
            <a:ext cx="3971925" cy="3830400"/>
            <a:chOff x="0" y="0"/>
            <a:chExt cx="3971925" cy="3830400"/>
          </a:xfrm>
        </p:grpSpPr>
        <p:pic>
          <p:nvPicPr>
            <p:cNvPr id="18" name="" descr="Untitled-1.png"/>
            <p:cNvPicPr/>
            <p:nvPr/>
          </p:nvPicPr>
          <p:blipFill rotWithShape="1">
            <a:blip r:embed="rId2">
              <a:alphaModFix/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3971925" cy="3830400"/>
            </a:xfrm>
            <a:prstGeom prst="rect">
              <a:avLst/>
            </a:prstGeom>
          </p:spPr>
        </p:pic>
        <p:pic>
          <p:nvPicPr>
            <p:cNvPr id="19" name="" descr="Untitled-1.png"/>
            <p:cNvPicPr/>
            <p:nvPr/>
          </p:nvPicPr>
          <p:blipFill rotWithShape="1">
            <a:blip r:embed="rId3">
              <a:alphaModFix/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3098101" cy="2998800"/>
            </a:xfrm>
            <a:prstGeom prst="rect">
              <a:avLst/>
            </a:prstGeom>
          </p:spPr>
        </p:pic>
      </p:grpSp>
      <p:sp>
        <p:nvSpPr>
          <p:cNvPr id="12" name=""/>
          <p:cNvSpPr>
            <a:spLocks noGrp="1"/>
          </p:cNvSpPr>
          <p:nvPr>
            <p:ph type="title" idx="0"/>
          </p:nvPr>
        </p:nvSpPr>
        <p:spPr>
          <a:xfrm>
            <a:off x="457199" y="374160"/>
            <a:ext cx="8229599" cy="100491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>
              <a:defRPr sz="48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16" name=""/>
          <p:cNvSpPr>
            <a:spLocks noGrp="1"/>
          </p:cNvSpPr>
          <p:nvPr>
            <p:ph type="body" sz="quarter" idx="14"/>
          </p:nvPr>
        </p:nvSpPr>
        <p:spPr>
          <a:xfrm>
            <a:off x="4357714" y="2071703"/>
            <a:ext cx="4071937" cy="3571875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Введение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1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2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3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Заключение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orient="vert" idx="0"/>
          </p:nvPr>
        </p:nvSpPr>
        <p:spPr>
          <a:xfrm>
            <a:off x="7215205" y="274638"/>
            <a:ext cx="1471593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686567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20000"/>
                </a:schemeClr>
              </a:gs>
              <a:gs pos="65000">
                <a:schemeClr val="accent3">
                  <a:lumMod val="40000"/>
                  <a:lumOff val="60000"/>
                  <a:alpha val="50000"/>
                </a:schemeClr>
              </a:gs>
              <a:gs pos="100000">
                <a:schemeClr val="accent3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20000"/>
                </a:schemeClr>
              </a:gs>
              <a:gs pos="45000">
                <a:schemeClr val="accent3">
                  <a:lumMod val="60000"/>
                  <a:lumOff val="40000"/>
                  <a:alpha val="50000"/>
                </a:schemeClr>
              </a:gs>
              <a:gs pos="100000">
                <a:schemeClr val="accent3">
                  <a:lumMod val="75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563" name=""/>
          <p:cNvGrpSpPr/>
          <p:nvPr/>
        </p:nvGrpSpPr>
        <p:grpSpPr>
          <a:xfrm rot="0">
            <a:off x="0" y="0"/>
            <a:ext cx="3971925" cy="3830400"/>
            <a:chOff x="0" y="0"/>
            <a:chExt cx="3971925" cy="3830400"/>
          </a:xfrm>
        </p:grpSpPr>
        <p:pic>
          <p:nvPicPr>
            <p:cNvPr id="553" name="" descr="Untitled-1.png"/>
            <p:cNvPicPr/>
            <p:nvPr/>
          </p:nvPicPr>
          <p:blipFill rotWithShape="1">
            <a:blip r:embed="rId2">
              <a:alphaModFix/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3971925" cy="3830400"/>
            </a:xfrm>
            <a:prstGeom prst="rect">
              <a:avLst/>
            </a:prstGeom>
          </p:spPr>
        </p:pic>
        <p:pic>
          <p:nvPicPr>
            <p:cNvPr id="554" name="" descr="Untitled-1.png"/>
            <p:cNvPicPr/>
            <p:nvPr/>
          </p:nvPicPr>
          <p:blipFill rotWithShape="1">
            <a:blip r:embed="rId3">
              <a:alphaModFix/>
              <a:lum bright="70000" contrast="-70000"/>
            </a:blip>
            <a:stretch>
              <a:fillRect/>
            </a:stretch>
          </p:blipFill>
          <p:spPr>
            <a:xfrm>
              <a:off x="0" y="0"/>
              <a:ext cx="3098101" cy="2998800"/>
            </a:xfrm>
            <a:prstGeom prst="rect">
              <a:avLst/>
            </a:prstGeom>
          </p:spPr>
        </p:pic>
      </p:grpSp>
      <p:grpSp>
        <p:nvGrpSpPr>
          <p:cNvPr id="18" name=""/>
          <p:cNvGrpSpPr/>
          <p:nvPr/>
        </p:nvGrpSpPr>
        <p:grpSpPr>
          <a:xfrm rot="0">
            <a:off x="0" y="3214686"/>
            <a:ext cx="9143999" cy="1762125"/>
            <a:chOff x="0" y="3214686"/>
            <a:chExt cx="9144000" cy="1762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65" name=""/>
            <p:cNvSpPr>
              <a:spLocks noEditPoints="1"/>
            </p:cNvSpPr>
            <p:nvPr/>
          </p:nvSpPr>
          <p:spPr>
            <a:xfrm>
              <a:off x="2536825" y="3214686"/>
              <a:ext cx="6607175" cy="1762125"/>
            </a:xfrm>
            <a:custGeom>
              <a:avLst/>
              <a:gdLst/>
              <a:cxnLst>
                <a:cxn ang="0">
                  <a:pos x="17" y="0"/>
                </a:cxn>
                <a:cxn ang="0">
                  <a:pos x="2" y="11"/>
                </a:cxn>
                <a:cxn ang="0">
                  <a:pos x="0" y="1093"/>
                </a:cxn>
                <a:cxn ang="0">
                  <a:pos x="11" y="1109"/>
                </a:cxn>
                <a:cxn ang="0">
                  <a:pos x="4145" y="1110"/>
                </a:cxn>
                <a:cxn ang="0">
                  <a:pos x="4161" y="1100"/>
                </a:cxn>
                <a:cxn ang="0">
                  <a:pos x="4162" y="17"/>
                </a:cxn>
                <a:cxn ang="0">
                  <a:pos x="4152" y="1"/>
                </a:cxn>
                <a:cxn ang="0">
                  <a:pos x="92" y="993"/>
                </a:cxn>
                <a:cxn ang="0">
                  <a:pos x="81" y="991"/>
                </a:cxn>
                <a:cxn ang="0">
                  <a:pos x="70" y="981"/>
                </a:cxn>
                <a:cxn ang="0">
                  <a:pos x="64" y="966"/>
                </a:cxn>
                <a:cxn ang="0">
                  <a:pos x="67" y="955"/>
                </a:cxn>
                <a:cxn ang="0">
                  <a:pos x="76" y="944"/>
                </a:cxn>
                <a:cxn ang="0">
                  <a:pos x="92" y="938"/>
                </a:cxn>
                <a:cxn ang="0">
                  <a:pos x="103" y="941"/>
                </a:cxn>
                <a:cxn ang="0">
                  <a:pos x="114" y="950"/>
                </a:cxn>
                <a:cxn ang="0">
                  <a:pos x="119" y="966"/>
                </a:cxn>
                <a:cxn ang="0">
                  <a:pos x="117" y="977"/>
                </a:cxn>
                <a:cxn ang="0">
                  <a:pos x="107" y="988"/>
                </a:cxn>
                <a:cxn ang="0">
                  <a:pos x="92" y="993"/>
                </a:cxn>
                <a:cxn ang="0">
                  <a:pos x="92" y="716"/>
                </a:cxn>
                <a:cxn ang="0">
                  <a:pos x="76" y="710"/>
                </a:cxn>
                <a:cxn ang="0">
                  <a:pos x="67" y="699"/>
                </a:cxn>
                <a:cxn ang="0">
                  <a:pos x="64" y="688"/>
                </a:cxn>
                <a:cxn ang="0">
                  <a:pos x="70" y="673"/>
                </a:cxn>
                <a:cxn ang="0">
                  <a:pos x="81" y="663"/>
                </a:cxn>
                <a:cxn ang="0">
                  <a:pos x="92" y="660"/>
                </a:cxn>
                <a:cxn ang="0">
                  <a:pos x="107" y="666"/>
                </a:cxn>
                <a:cxn ang="0">
                  <a:pos x="117" y="677"/>
                </a:cxn>
                <a:cxn ang="0">
                  <a:pos x="119" y="688"/>
                </a:cxn>
                <a:cxn ang="0">
                  <a:pos x="114" y="703"/>
                </a:cxn>
                <a:cxn ang="0">
                  <a:pos x="103" y="713"/>
                </a:cxn>
                <a:cxn ang="0">
                  <a:pos x="92" y="716"/>
                </a:cxn>
                <a:cxn ang="0">
                  <a:pos x="86" y="437"/>
                </a:cxn>
                <a:cxn ang="0">
                  <a:pos x="72" y="430"/>
                </a:cxn>
                <a:cxn ang="0">
                  <a:pos x="65" y="416"/>
                </a:cxn>
                <a:cxn ang="0">
                  <a:pos x="65" y="405"/>
                </a:cxn>
                <a:cxn ang="0">
                  <a:pos x="72" y="391"/>
                </a:cxn>
                <a:cxn ang="0">
                  <a:pos x="86" y="384"/>
                </a:cxn>
                <a:cxn ang="0">
                  <a:pos x="97" y="384"/>
                </a:cxn>
                <a:cxn ang="0">
                  <a:pos x="111" y="391"/>
                </a:cxn>
                <a:cxn ang="0">
                  <a:pos x="118" y="405"/>
                </a:cxn>
                <a:cxn ang="0">
                  <a:pos x="118" y="416"/>
                </a:cxn>
                <a:cxn ang="0">
                  <a:pos x="111" y="430"/>
                </a:cxn>
                <a:cxn ang="0">
                  <a:pos x="97" y="437"/>
                </a:cxn>
                <a:cxn ang="0">
                  <a:pos x="92" y="161"/>
                </a:cxn>
                <a:cxn ang="0">
                  <a:pos x="81" y="158"/>
                </a:cxn>
                <a:cxn ang="0">
                  <a:pos x="70" y="148"/>
                </a:cxn>
                <a:cxn ang="0">
                  <a:pos x="64" y="133"/>
                </a:cxn>
                <a:cxn ang="0">
                  <a:pos x="67" y="122"/>
                </a:cxn>
                <a:cxn ang="0">
                  <a:pos x="76" y="111"/>
                </a:cxn>
                <a:cxn ang="0">
                  <a:pos x="92" y="105"/>
                </a:cxn>
                <a:cxn ang="0">
                  <a:pos x="103" y="108"/>
                </a:cxn>
                <a:cxn ang="0">
                  <a:pos x="114" y="118"/>
                </a:cxn>
                <a:cxn ang="0">
                  <a:pos x="119" y="133"/>
                </a:cxn>
                <a:cxn ang="0">
                  <a:pos x="117" y="144"/>
                </a:cxn>
                <a:cxn ang="0">
                  <a:pos x="107" y="155"/>
                </a:cxn>
                <a:cxn ang="0">
                  <a:pos x="92" y="161"/>
                </a:cxn>
              </a:cxnLst>
              <a:rect l="0" t="0" r="r" b="b"/>
              <a:pathLst>
                <a:path w="4162" h="1110">
                  <a:moveTo>
                    <a:pt x="414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1" y="1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2" y="1100"/>
                  </a:lnTo>
                  <a:lnTo>
                    <a:pt x="6" y="1106"/>
                  </a:lnTo>
                  <a:lnTo>
                    <a:pt x="11" y="1109"/>
                  </a:lnTo>
                  <a:lnTo>
                    <a:pt x="17" y="1110"/>
                  </a:lnTo>
                  <a:lnTo>
                    <a:pt x="4145" y="1110"/>
                  </a:lnTo>
                  <a:lnTo>
                    <a:pt x="4145" y="1110"/>
                  </a:lnTo>
                  <a:lnTo>
                    <a:pt x="4152" y="1109"/>
                  </a:lnTo>
                  <a:lnTo>
                    <a:pt x="4158" y="1106"/>
                  </a:lnTo>
                  <a:lnTo>
                    <a:pt x="4161" y="1100"/>
                  </a:lnTo>
                  <a:lnTo>
                    <a:pt x="4162" y="1093"/>
                  </a:lnTo>
                  <a:lnTo>
                    <a:pt x="4162" y="17"/>
                  </a:lnTo>
                  <a:lnTo>
                    <a:pt x="4162" y="17"/>
                  </a:lnTo>
                  <a:lnTo>
                    <a:pt x="4161" y="11"/>
                  </a:lnTo>
                  <a:lnTo>
                    <a:pt x="4158" y="6"/>
                  </a:lnTo>
                  <a:lnTo>
                    <a:pt x="4152" y="1"/>
                  </a:lnTo>
                  <a:lnTo>
                    <a:pt x="4145" y="0"/>
                  </a:lnTo>
                  <a:lnTo>
                    <a:pt x="4145" y="0"/>
                  </a:lnTo>
                  <a:moveTo>
                    <a:pt x="92" y="993"/>
                  </a:moveTo>
                  <a:lnTo>
                    <a:pt x="92" y="993"/>
                  </a:lnTo>
                  <a:lnTo>
                    <a:pt x="86" y="992"/>
                  </a:lnTo>
                  <a:lnTo>
                    <a:pt x="81" y="991"/>
                  </a:lnTo>
                  <a:lnTo>
                    <a:pt x="76" y="988"/>
                  </a:lnTo>
                  <a:lnTo>
                    <a:pt x="72" y="985"/>
                  </a:lnTo>
                  <a:lnTo>
                    <a:pt x="70" y="981"/>
                  </a:lnTo>
                  <a:lnTo>
                    <a:pt x="67" y="977"/>
                  </a:lnTo>
                  <a:lnTo>
                    <a:pt x="65" y="971"/>
                  </a:lnTo>
                  <a:lnTo>
                    <a:pt x="64" y="966"/>
                  </a:lnTo>
                  <a:lnTo>
                    <a:pt x="64" y="966"/>
                  </a:lnTo>
                  <a:lnTo>
                    <a:pt x="65" y="960"/>
                  </a:lnTo>
                  <a:lnTo>
                    <a:pt x="67" y="955"/>
                  </a:lnTo>
                  <a:lnTo>
                    <a:pt x="70" y="950"/>
                  </a:lnTo>
                  <a:lnTo>
                    <a:pt x="72" y="946"/>
                  </a:lnTo>
                  <a:lnTo>
                    <a:pt x="76" y="944"/>
                  </a:lnTo>
                  <a:lnTo>
                    <a:pt x="81" y="941"/>
                  </a:lnTo>
                  <a:lnTo>
                    <a:pt x="86" y="939"/>
                  </a:lnTo>
                  <a:lnTo>
                    <a:pt x="92" y="938"/>
                  </a:lnTo>
                  <a:lnTo>
                    <a:pt x="92" y="938"/>
                  </a:lnTo>
                  <a:lnTo>
                    <a:pt x="97" y="939"/>
                  </a:lnTo>
                  <a:lnTo>
                    <a:pt x="103" y="941"/>
                  </a:lnTo>
                  <a:lnTo>
                    <a:pt x="107" y="944"/>
                  </a:lnTo>
                  <a:lnTo>
                    <a:pt x="111" y="946"/>
                  </a:lnTo>
                  <a:lnTo>
                    <a:pt x="114" y="950"/>
                  </a:lnTo>
                  <a:lnTo>
                    <a:pt x="117" y="955"/>
                  </a:lnTo>
                  <a:lnTo>
                    <a:pt x="118" y="960"/>
                  </a:lnTo>
                  <a:lnTo>
                    <a:pt x="119" y="966"/>
                  </a:lnTo>
                  <a:lnTo>
                    <a:pt x="119" y="966"/>
                  </a:lnTo>
                  <a:lnTo>
                    <a:pt x="118" y="971"/>
                  </a:lnTo>
                  <a:lnTo>
                    <a:pt x="117" y="977"/>
                  </a:lnTo>
                  <a:lnTo>
                    <a:pt x="114" y="981"/>
                  </a:lnTo>
                  <a:lnTo>
                    <a:pt x="111" y="985"/>
                  </a:lnTo>
                  <a:lnTo>
                    <a:pt x="107" y="988"/>
                  </a:lnTo>
                  <a:lnTo>
                    <a:pt x="103" y="991"/>
                  </a:lnTo>
                  <a:lnTo>
                    <a:pt x="97" y="992"/>
                  </a:lnTo>
                  <a:lnTo>
                    <a:pt x="92" y="993"/>
                  </a:lnTo>
                  <a:lnTo>
                    <a:pt x="92" y="993"/>
                  </a:lnTo>
                  <a:moveTo>
                    <a:pt x="92" y="716"/>
                  </a:moveTo>
                  <a:lnTo>
                    <a:pt x="92" y="716"/>
                  </a:lnTo>
                  <a:lnTo>
                    <a:pt x="86" y="715"/>
                  </a:lnTo>
                  <a:lnTo>
                    <a:pt x="81" y="713"/>
                  </a:lnTo>
                  <a:lnTo>
                    <a:pt x="76" y="710"/>
                  </a:lnTo>
                  <a:lnTo>
                    <a:pt x="72" y="708"/>
                  </a:lnTo>
                  <a:lnTo>
                    <a:pt x="70" y="703"/>
                  </a:lnTo>
                  <a:lnTo>
                    <a:pt x="67" y="699"/>
                  </a:lnTo>
                  <a:lnTo>
                    <a:pt x="65" y="694"/>
                  </a:lnTo>
                  <a:lnTo>
                    <a:pt x="64" y="688"/>
                  </a:lnTo>
                  <a:lnTo>
                    <a:pt x="64" y="688"/>
                  </a:lnTo>
                  <a:lnTo>
                    <a:pt x="65" y="683"/>
                  </a:lnTo>
                  <a:lnTo>
                    <a:pt x="67" y="677"/>
                  </a:lnTo>
                  <a:lnTo>
                    <a:pt x="70" y="673"/>
                  </a:lnTo>
                  <a:lnTo>
                    <a:pt x="72" y="669"/>
                  </a:lnTo>
                  <a:lnTo>
                    <a:pt x="76" y="666"/>
                  </a:lnTo>
                  <a:lnTo>
                    <a:pt x="81" y="663"/>
                  </a:lnTo>
                  <a:lnTo>
                    <a:pt x="86" y="662"/>
                  </a:lnTo>
                  <a:lnTo>
                    <a:pt x="92" y="660"/>
                  </a:lnTo>
                  <a:lnTo>
                    <a:pt x="92" y="660"/>
                  </a:lnTo>
                  <a:lnTo>
                    <a:pt x="97" y="662"/>
                  </a:lnTo>
                  <a:lnTo>
                    <a:pt x="103" y="663"/>
                  </a:lnTo>
                  <a:lnTo>
                    <a:pt x="107" y="666"/>
                  </a:lnTo>
                  <a:lnTo>
                    <a:pt x="111" y="669"/>
                  </a:lnTo>
                  <a:lnTo>
                    <a:pt x="114" y="673"/>
                  </a:lnTo>
                  <a:lnTo>
                    <a:pt x="117" y="677"/>
                  </a:lnTo>
                  <a:lnTo>
                    <a:pt x="118" y="683"/>
                  </a:lnTo>
                  <a:lnTo>
                    <a:pt x="119" y="688"/>
                  </a:lnTo>
                  <a:lnTo>
                    <a:pt x="119" y="688"/>
                  </a:lnTo>
                  <a:lnTo>
                    <a:pt x="118" y="694"/>
                  </a:lnTo>
                  <a:lnTo>
                    <a:pt x="117" y="699"/>
                  </a:lnTo>
                  <a:lnTo>
                    <a:pt x="114" y="703"/>
                  </a:lnTo>
                  <a:lnTo>
                    <a:pt x="111" y="708"/>
                  </a:lnTo>
                  <a:lnTo>
                    <a:pt x="107" y="710"/>
                  </a:lnTo>
                  <a:lnTo>
                    <a:pt x="103" y="713"/>
                  </a:lnTo>
                  <a:lnTo>
                    <a:pt x="97" y="715"/>
                  </a:lnTo>
                  <a:lnTo>
                    <a:pt x="92" y="716"/>
                  </a:lnTo>
                  <a:lnTo>
                    <a:pt x="92" y="716"/>
                  </a:lnTo>
                  <a:moveTo>
                    <a:pt x="92" y="438"/>
                  </a:moveTo>
                  <a:lnTo>
                    <a:pt x="92" y="438"/>
                  </a:lnTo>
                  <a:lnTo>
                    <a:pt x="86" y="437"/>
                  </a:lnTo>
                  <a:lnTo>
                    <a:pt x="81" y="436"/>
                  </a:lnTo>
                  <a:lnTo>
                    <a:pt x="76" y="433"/>
                  </a:lnTo>
                  <a:lnTo>
                    <a:pt x="72" y="430"/>
                  </a:lnTo>
                  <a:lnTo>
                    <a:pt x="70" y="426"/>
                  </a:lnTo>
                  <a:lnTo>
                    <a:pt x="67" y="422"/>
                  </a:lnTo>
                  <a:lnTo>
                    <a:pt x="65" y="416"/>
                  </a:lnTo>
                  <a:lnTo>
                    <a:pt x="64" y="411"/>
                  </a:lnTo>
                  <a:lnTo>
                    <a:pt x="64" y="411"/>
                  </a:lnTo>
                  <a:lnTo>
                    <a:pt x="65" y="405"/>
                  </a:lnTo>
                  <a:lnTo>
                    <a:pt x="67" y="400"/>
                  </a:lnTo>
                  <a:lnTo>
                    <a:pt x="70" y="395"/>
                  </a:lnTo>
                  <a:lnTo>
                    <a:pt x="72" y="391"/>
                  </a:lnTo>
                  <a:lnTo>
                    <a:pt x="76" y="389"/>
                  </a:lnTo>
                  <a:lnTo>
                    <a:pt x="81" y="386"/>
                  </a:lnTo>
                  <a:lnTo>
                    <a:pt x="86" y="384"/>
                  </a:lnTo>
                  <a:lnTo>
                    <a:pt x="92" y="383"/>
                  </a:lnTo>
                  <a:lnTo>
                    <a:pt x="92" y="383"/>
                  </a:lnTo>
                  <a:lnTo>
                    <a:pt x="97" y="384"/>
                  </a:lnTo>
                  <a:lnTo>
                    <a:pt x="103" y="386"/>
                  </a:lnTo>
                  <a:lnTo>
                    <a:pt x="107" y="389"/>
                  </a:lnTo>
                  <a:lnTo>
                    <a:pt x="111" y="391"/>
                  </a:lnTo>
                  <a:lnTo>
                    <a:pt x="114" y="395"/>
                  </a:lnTo>
                  <a:lnTo>
                    <a:pt x="117" y="400"/>
                  </a:lnTo>
                  <a:lnTo>
                    <a:pt x="118" y="405"/>
                  </a:lnTo>
                  <a:lnTo>
                    <a:pt x="119" y="411"/>
                  </a:lnTo>
                  <a:lnTo>
                    <a:pt x="119" y="411"/>
                  </a:lnTo>
                  <a:lnTo>
                    <a:pt x="118" y="416"/>
                  </a:lnTo>
                  <a:lnTo>
                    <a:pt x="117" y="422"/>
                  </a:lnTo>
                  <a:lnTo>
                    <a:pt x="114" y="426"/>
                  </a:lnTo>
                  <a:lnTo>
                    <a:pt x="111" y="430"/>
                  </a:lnTo>
                  <a:lnTo>
                    <a:pt x="107" y="433"/>
                  </a:lnTo>
                  <a:lnTo>
                    <a:pt x="103" y="436"/>
                  </a:lnTo>
                  <a:lnTo>
                    <a:pt x="97" y="437"/>
                  </a:lnTo>
                  <a:lnTo>
                    <a:pt x="92" y="438"/>
                  </a:lnTo>
                  <a:lnTo>
                    <a:pt x="92" y="438"/>
                  </a:lnTo>
                  <a:moveTo>
                    <a:pt x="92" y="161"/>
                  </a:moveTo>
                  <a:lnTo>
                    <a:pt x="92" y="161"/>
                  </a:lnTo>
                  <a:lnTo>
                    <a:pt x="86" y="160"/>
                  </a:lnTo>
                  <a:lnTo>
                    <a:pt x="81" y="158"/>
                  </a:lnTo>
                  <a:lnTo>
                    <a:pt x="76" y="155"/>
                  </a:lnTo>
                  <a:lnTo>
                    <a:pt x="72" y="153"/>
                  </a:lnTo>
                  <a:lnTo>
                    <a:pt x="70" y="148"/>
                  </a:lnTo>
                  <a:lnTo>
                    <a:pt x="67" y="144"/>
                  </a:lnTo>
                  <a:lnTo>
                    <a:pt x="65" y="139"/>
                  </a:lnTo>
                  <a:lnTo>
                    <a:pt x="64" y="133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7" y="122"/>
                  </a:lnTo>
                  <a:lnTo>
                    <a:pt x="70" y="118"/>
                  </a:lnTo>
                  <a:lnTo>
                    <a:pt x="72" y="114"/>
                  </a:lnTo>
                  <a:lnTo>
                    <a:pt x="76" y="111"/>
                  </a:lnTo>
                  <a:lnTo>
                    <a:pt x="81" y="108"/>
                  </a:lnTo>
                  <a:lnTo>
                    <a:pt x="86" y="107"/>
                  </a:lnTo>
                  <a:lnTo>
                    <a:pt x="92" y="105"/>
                  </a:lnTo>
                  <a:lnTo>
                    <a:pt x="92" y="105"/>
                  </a:lnTo>
                  <a:lnTo>
                    <a:pt x="97" y="107"/>
                  </a:lnTo>
                  <a:lnTo>
                    <a:pt x="103" y="108"/>
                  </a:lnTo>
                  <a:lnTo>
                    <a:pt x="107" y="111"/>
                  </a:lnTo>
                  <a:lnTo>
                    <a:pt x="111" y="114"/>
                  </a:lnTo>
                  <a:lnTo>
                    <a:pt x="114" y="118"/>
                  </a:lnTo>
                  <a:lnTo>
                    <a:pt x="117" y="122"/>
                  </a:lnTo>
                  <a:lnTo>
                    <a:pt x="118" y="128"/>
                  </a:lnTo>
                  <a:lnTo>
                    <a:pt x="119" y="133"/>
                  </a:lnTo>
                  <a:lnTo>
                    <a:pt x="119" y="133"/>
                  </a:lnTo>
                  <a:lnTo>
                    <a:pt x="118" y="139"/>
                  </a:lnTo>
                  <a:lnTo>
                    <a:pt x="117" y="144"/>
                  </a:lnTo>
                  <a:lnTo>
                    <a:pt x="114" y="148"/>
                  </a:lnTo>
                  <a:lnTo>
                    <a:pt x="111" y="153"/>
                  </a:lnTo>
                  <a:lnTo>
                    <a:pt x="107" y="155"/>
                  </a:lnTo>
                  <a:lnTo>
                    <a:pt x="103" y="158"/>
                  </a:lnTo>
                  <a:lnTo>
                    <a:pt x="97" y="160"/>
                  </a:lnTo>
                  <a:lnTo>
                    <a:pt x="92" y="161"/>
                  </a:lnTo>
                  <a:lnTo>
                    <a:pt x="92" y="161"/>
                  </a:lnTo>
                </a:path>
              </a:pathLst>
            </a:custGeom>
            <a:gradFill>
              <a:gsLst>
                <a:gs pos="27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</a:gra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066" name=""/>
            <p:cNvSpPr>
              <a:spLocks noEditPoints="1"/>
            </p:cNvSpPr>
            <p:nvPr/>
          </p:nvSpPr>
          <p:spPr>
            <a:xfrm>
              <a:off x="0" y="3214686"/>
              <a:ext cx="2432050" cy="1762125"/>
            </a:xfrm>
            <a:custGeom>
              <a:avLst/>
              <a:gdLst/>
              <a:cxnLst>
                <a:cxn ang="0">
                  <a:pos x="17" y="0"/>
                </a:cxn>
                <a:cxn ang="0">
                  <a:pos x="1" y="11"/>
                </a:cxn>
                <a:cxn ang="0">
                  <a:pos x="0" y="1093"/>
                </a:cxn>
                <a:cxn ang="0">
                  <a:pos x="11" y="1109"/>
                </a:cxn>
                <a:cxn ang="0">
                  <a:pos x="1515" y="1110"/>
                </a:cxn>
                <a:cxn ang="0">
                  <a:pos x="1532" y="1100"/>
                </a:cxn>
                <a:cxn ang="0">
                  <a:pos x="1532" y="17"/>
                </a:cxn>
                <a:cxn ang="0">
                  <a:pos x="1522" y="1"/>
                </a:cxn>
                <a:cxn ang="0">
                  <a:pos x="1446" y="993"/>
                </a:cxn>
                <a:cxn ang="0">
                  <a:pos x="1434" y="991"/>
                </a:cxn>
                <a:cxn ang="0">
                  <a:pos x="1423" y="981"/>
                </a:cxn>
                <a:cxn ang="0">
                  <a:pos x="1418" y="966"/>
                </a:cxn>
                <a:cxn ang="0">
                  <a:pos x="1421" y="955"/>
                </a:cxn>
                <a:cxn ang="0">
                  <a:pos x="1430" y="944"/>
                </a:cxn>
                <a:cxn ang="0">
                  <a:pos x="1446" y="938"/>
                </a:cxn>
                <a:cxn ang="0">
                  <a:pos x="1457" y="941"/>
                </a:cxn>
                <a:cxn ang="0">
                  <a:pos x="1468" y="950"/>
                </a:cxn>
                <a:cxn ang="0">
                  <a:pos x="1473" y="966"/>
                </a:cxn>
                <a:cxn ang="0">
                  <a:pos x="1471" y="977"/>
                </a:cxn>
                <a:cxn ang="0">
                  <a:pos x="1461" y="988"/>
                </a:cxn>
                <a:cxn ang="0">
                  <a:pos x="1446" y="993"/>
                </a:cxn>
                <a:cxn ang="0">
                  <a:pos x="1446" y="716"/>
                </a:cxn>
                <a:cxn ang="0">
                  <a:pos x="1430" y="710"/>
                </a:cxn>
                <a:cxn ang="0">
                  <a:pos x="1421" y="699"/>
                </a:cxn>
                <a:cxn ang="0">
                  <a:pos x="1418" y="688"/>
                </a:cxn>
                <a:cxn ang="0">
                  <a:pos x="1423" y="673"/>
                </a:cxn>
                <a:cxn ang="0">
                  <a:pos x="1434" y="663"/>
                </a:cxn>
                <a:cxn ang="0">
                  <a:pos x="1446" y="660"/>
                </a:cxn>
                <a:cxn ang="0">
                  <a:pos x="1461" y="666"/>
                </a:cxn>
                <a:cxn ang="0">
                  <a:pos x="1471" y="677"/>
                </a:cxn>
                <a:cxn ang="0">
                  <a:pos x="1473" y="688"/>
                </a:cxn>
                <a:cxn ang="0">
                  <a:pos x="1468" y="703"/>
                </a:cxn>
                <a:cxn ang="0">
                  <a:pos x="1457" y="713"/>
                </a:cxn>
                <a:cxn ang="0">
                  <a:pos x="1446" y="716"/>
                </a:cxn>
                <a:cxn ang="0">
                  <a:pos x="1440" y="437"/>
                </a:cxn>
                <a:cxn ang="0">
                  <a:pos x="1426" y="430"/>
                </a:cxn>
                <a:cxn ang="0">
                  <a:pos x="1419" y="416"/>
                </a:cxn>
                <a:cxn ang="0">
                  <a:pos x="1419" y="405"/>
                </a:cxn>
                <a:cxn ang="0">
                  <a:pos x="1426" y="391"/>
                </a:cxn>
                <a:cxn ang="0">
                  <a:pos x="1440" y="384"/>
                </a:cxn>
                <a:cxn ang="0">
                  <a:pos x="1451" y="384"/>
                </a:cxn>
                <a:cxn ang="0">
                  <a:pos x="1465" y="391"/>
                </a:cxn>
                <a:cxn ang="0">
                  <a:pos x="1472" y="405"/>
                </a:cxn>
                <a:cxn ang="0">
                  <a:pos x="1472" y="416"/>
                </a:cxn>
                <a:cxn ang="0">
                  <a:pos x="1465" y="430"/>
                </a:cxn>
                <a:cxn ang="0">
                  <a:pos x="1451" y="437"/>
                </a:cxn>
                <a:cxn ang="0">
                  <a:pos x="1446" y="161"/>
                </a:cxn>
                <a:cxn ang="0">
                  <a:pos x="1434" y="158"/>
                </a:cxn>
                <a:cxn ang="0">
                  <a:pos x="1423" y="148"/>
                </a:cxn>
                <a:cxn ang="0">
                  <a:pos x="1418" y="133"/>
                </a:cxn>
                <a:cxn ang="0">
                  <a:pos x="1421" y="122"/>
                </a:cxn>
                <a:cxn ang="0">
                  <a:pos x="1430" y="111"/>
                </a:cxn>
                <a:cxn ang="0">
                  <a:pos x="1446" y="105"/>
                </a:cxn>
                <a:cxn ang="0">
                  <a:pos x="1457" y="108"/>
                </a:cxn>
                <a:cxn ang="0">
                  <a:pos x="1468" y="118"/>
                </a:cxn>
                <a:cxn ang="0">
                  <a:pos x="1473" y="133"/>
                </a:cxn>
                <a:cxn ang="0">
                  <a:pos x="1471" y="144"/>
                </a:cxn>
                <a:cxn ang="0">
                  <a:pos x="1461" y="155"/>
                </a:cxn>
                <a:cxn ang="0">
                  <a:pos x="1446" y="161"/>
                </a:cxn>
              </a:cxnLst>
              <a:rect l="0" t="0" r="r" b="b"/>
              <a:pathLst>
                <a:path w="1532" h="1110">
                  <a:moveTo>
                    <a:pt x="151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1" y="1"/>
                  </a:lnTo>
                  <a:lnTo>
                    <a:pt x="6" y="6"/>
                  </a:lnTo>
                  <a:lnTo>
                    <a:pt x="1" y="11"/>
                  </a:lnTo>
                  <a:lnTo>
                    <a:pt x="0" y="17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1" y="1100"/>
                  </a:lnTo>
                  <a:lnTo>
                    <a:pt x="6" y="1106"/>
                  </a:lnTo>
                  <a:lnTo>
                    <a:pt x="11" y="1109"/>
                  </a:lnTo>
                  <a:lnTo>
                    <a:pt x="17" y="1110"/>
                  </a:lnTo>
                  <a:lnTo>
                    <a:pt x="1515" y="1110"/>
                  </a:lnTo>
                  <a:lnTo>
                    <a:pt x="1515" y="1110"/>
                  </a:lnTo>
                  <a:lnTo>
                    <a:pt x="1522" y="1109"/>
                  </a:lnTo>
                  <a:lnTo>
                    <a:pt x="1527" y="1106"/>
                  </a:lnTo>
                  <a:lnTo>
                    <a:pt x="1532" y="1100"/>
                  </a:lnTo>
                  <a:lnTo>
                    <a:pt x="1532" y="1093"/>
                  </a:lnTo>
                  <a:lnTo>
                    <a:pt x="1532" y="17"/>
                  </a:lnTo>
                  <a:lnTo>
                    <a:pt x="1532" y="17"/>
                  </a:lnTo>
                  <a:lnTo>
                    <a:pt x="1532" y="11"/>
                  </a:lnTo>
                  <a:lnTo>
                    <a:pt x="1527" y="6"/>
                  </a:lnTo>
                  <a:lnTo>
                    <a:pt x="1522" y="1"/>
                  </a:lnTo>
                  <a:lnTo>
                    <a:pt x="1515" y="0"/>
                  </a:lnTo>
                  <a:lnTo>
                    <a:pt x="1515" y="0"/>
                  </a:lnTo>
                  <a:moveTo>
                    <a:pt x="1446" y="993"/>
                  </a:moveTo>
                  <a:lnTo>
                    <a:pt x="1446" y="993"/>
                  </a:lnTo>
                  <a:lnTo>
                    <a:pt x="1440" y="992"/>
                  </a:lnTo>
                  <a:lnTo>
                    <a:pt x="1434" y="991"/>
                  </a:lnTo>
                  <a:lnTo>
                    <a:pt x="1430" y="988"/>
                  </a:lnTo>
                  <a:lnTo>
                    <a:pt x="1426" y="985"/>
                  </a:lnTo>
                  <a:lnTo>
                    <a:pt x="1423" y="981"/>
                  </a:lnTo>
                  <a:lnTo>
                    <a:pt x="1421" y="977"/>
                  </a:lnTo>
                  <a:lnTo>
                    <a:pt x="1419" y="971"/>
                  </a:lnTo>
                  <a:lnTo>
                    <a:pt x="1418" y="966"/>
                  </a:lnTo>
                  <a:lnTo>
                    <a:pt x="1418" y="966"/>
                  </a:lnTo>
                  <a:lnTo>
                    <a:pt x="1419" y="960"/>
                  </a:lnTo>
                  <a:lnTo>
                    <a:pt x="1421" y="955"/>
                  </a:lnTo>
                  <a:lnTo>
                    <a:pt x="1423" y="950"/>
                  </a:lnTo>
                  <a:lnTo>
                    <a:pt x="1426" y="946"/>
                  </a:lnTo>
                  <a:lnTo>
                    <a:pt x="1430" y="944"/>
                  </a:lnTo>
                  <a:lnTo>
                    <a:pt x="1434" y="941"/>
                  </a:lnTo>
                  <a:lnTo>
                    <a:pt x="1440" y="939"/>
                  </a:lnTo>
                  <a:lnTo>
                    <a:pt x="1446" y="938"/>
                  </a:lnTo>
                  <a:lnTo>
                    <a:pt x="1446" y="938"/>
                  </a:lnTo>
                  <a:lnTo>
                    <a:pt x="1451" y="939"/>
                  </a:lnTo>
                  <a:lnTo>
                    <a:pt x="1457" y="941"/>
                  </a:lnTo>
                  <a:lnTo>
                    <a:pt x="1461" y="944"/>
                  </a:lnTo>
                  <a:lnTo>
                    <a:pt x="1465" y="946"/>
                  </a:lnTo>
                  <a:lnTo>
                    <a:pt x="1468" y="950"/>
                  </a:lnTo>
                  <a:lnTo>
                    <a:pt x="1471" y="955"/>
                  </a:lnTo>
                  <a:lnTo>
                    <a:pt x="1472" y="960"/>
                  </a:lnTo>
                  <a:lnTo>
                    <a:pt x="1473" y="966"/>
                  </a:lnTo>
                  <a:lnTo>
                    <a:pt x="1473" y="966"/>
                  </a:lnTo>
                  <a:lnTo>
                    <a:pt x="1472" y="971"/>
                  </a:lnTo>
                  <a:lnTo>
                    <a:pt x="1471" y="977"/>
                  </a:lnTo>
                  <a:lnTo>
                    <a:pt x="1468" y="981"/>
                  </a:lnTo>
                  <a:lnTo>
                    <a:pt x="1465" y="985"/>
                  </a:lnTo>
                  <a:lnTo>
                    <a:pt x="1461" y="988"/>
                  </a:lnTo>
                  <a:lnTo>
                    <a:pt x="1457" y="991"/>
                  </a:lnTo>
                  <a:lnTo>
                    <a:pt x="1451" y="992"/>
                  </a:lnTo>
                  <a:lnTo>
                    <a:pt x="1446" y="993"/>
                  </a:lnTo>
                  <a:lnTo>
                    <a:pt x="1446" y="993"/>
                  </a:lnTo>
                  <a:moveTo>
                    <a:pt x="1446" y="716"/>
                  </a:moveTo>
                  <a:lnTo>
                    <a:pt x="1446" y="716"/>
                  </a:lnTo>
                  <a:lnTo>
                    <a:pt x="1440" y="715"/>
                  </a:lnTo>
                  <a:lnTo>
                    <a:pt x="1434" y="713"/>
                  </a:lnTo>
                  <a:lnTo>
                    <a:pt x="1430" y="710"/>
                  </a:lnTo>
                  <a:lnTo>
                    <a:pt x="1426" y="708"/>
                  </a:lnTo>
                  <a:lnTo>
                    <a:pt x="1423" y="703"/>
                  </a:lnTo>
                  <a:lnTo>
                    <a:pt x="1421" y="699"/>
                  </a:lnTo>
                  <a:lnTo>
                    <a:pt x="1419" y="694"/>
                  </a:lnTo>
                  <a:lnTo>
                    <a:pt x="1418" y="688"/>
                  </a:lnTo>
                  <a:lnTo>
                    <a:pt x="1418" y="688"/>
                  </a:lnTo>
                  <a:lnTo>
                    <a:pt x="1419" y="683"/>
                  </a:lnTo>
                  <a:lnTo>
                    <a:pt x="1421" y="677"/>
                  </a:lnTo>
                  <a:lnTo>
                    <a:pt x="1423" y="673"/>
                  </a:lnTo>
                  <a:lnTo>
                    <a:pt x="1426" y="669"/>
                  </a:lnTo>
                  <a:lnTo>
                    <a:pt x="1430" y="666"/>
                  </a:lnTo>
                  <a:lnTo>
                    <a:pt x="1434" y="663"/>
                  </a:lnTo>
                  <a:lnTo>
                    <a:pt x="1440" y="662"/>
                  </a:lnTo>
                  <a:lnTo>
                    <a:pt x="1446" y="660"/>
                  </a:lnTo>
                  <a:lnTo>
                    <a:pt x="1446" y="660"/>
                  </a:lnTo>
                  <a:lnTo>
                    <a:pt x="1451" y="662"/>
                  </a:lnTo>
                  <a:lnTo>
                    <a:pt x="1457" y="663"/>
                  </a:lnTo>
                  <a:lnTo>
                    <a:pt x="1461" y="666"/>
                  </a:lnTo>
                  <a:lnTo>
                    <a:pt x="1465" y="669"/>
                  </a:lnTo>
                  <a:lnTo>
                    <a:pt x="1468" y="673"/>
                  </a:lnTo>
                  <a:lnTo>
                    <a:pt x="1471" y="677"/>
                  </a:lnTo>
                  <a:lnTo>
                    <a:pt x="1472" y="683"/>
                  </a:lnTo>
                  <a:lnTo>
                    <a:pt x="1473" y="688"/>
                  </a:lnTo>
                  <a:lnTo>
                    <a:pt x="1473" y="688"/>
                  </a:lnTo>
                  <a:lnTo>
                    <a:pt x="1472" y="694"/>
                  </a:lnTo>
                  <a:lnTo>
                    <a:pt x="1471" y="699"/>
                  </a:lnTo>
                  <a:lnTo>
                    <a:pt x="1468" y="703"/>
                  </a:lnTo>
                  <a:lnTo>
                    <a:pt x="1465" y="708"/>
                  </a:lnTo>
                  <a:lnTo>
                    <a:pt x="1461" y="710"/>
                  </a:lnTo>
                  <a:lnTo>
                    <a:pt x="1457" y="713"/>
                  </a:lnTo>
                  <a:lnTo>
                    <a:pt x="1451" y="715"/>
                  </a:lnTo>
                  <a:lnTo>
                    <a:pt x="1446" y="716"/>
                  </a:lnTo>
                  <a:lnTo>
                    <a:pt x="1446" y="716"/>
                  </a:lnTo>
                  <a:moveTo>
                    <a:pt x="1446" y="438"/>
                  </a:moveTo>
                  <a:lnTo>
                    <a:pt x="1446" y="438"/>
                  </a:lnTo>
                  <a:lnTo>
                    <a:pt x="1440" y="437"/>
                  </a:lnTo>
                  <a:lnTo>
                    <a:pt x="1434" y="436"/>
                  </a:lnTo>
                  <a:lnTo>
                    <a:pt x="1430" y="433"/>
                  </a:lnTo>
                  <a:lnTo>
                    <a:pt x="1426" y="430"/>
                  </a:lnTo>
                  <a:lnTo>
                    <a:pt x="1423" y="426"/>
                  </a:lnTo>
                  <a:lnTo>
                    <a:pt x="1421" y="422"/>
                  </a:lnTo>
                  <a:lnTo>
                    <a:pt x="1419" y="416"/>
                  </a:lnTo>
                  <a:lnTo>
                    <a:pt x="1418" y="411"/>
                  </a:lnTo>
                  <a:lnTo>
                    <a:pt x="1418" y="411"/>
                  </a:lnTo>
                  <a:lnTo>
                    <a:pt x="1419" y="405"/>
                  </a:lnTo>
                  <a:lnTo>
                    <a:pt x="1421" y="400"/>
                  </a:lnTo>
                  <a:lnTo>
                    <a:pt x="1423" y="395"/>
                  </a:lnTo>
                  <a:lnTo>
                    <a:pt x="1426" y="391"/>
                  </a:lnTo>
                  <a:lnTo>
                    <a:pt x="1430" y="389"/>
                  </a:lnTo>
                  <a:lnTo>
                    <a:pt x="1434" y="386"/>
                  </a:lnTo>
                  <a:lnTo>
                    <a:pt x="1440" y="384"/>
                  </a:lnTo>
                  <a:lnTo>
                    <a:pt x="1446" y="383"/>
                  </a:lnTo>
                  <a:lnTo>
                    <a:pt x="1446" y="383"/>
                  </a:lnTo>
                  <a:lnTo>
                    <a:pt x="1451" y="384"/>
                  </a:lnTo>
                  <a:lnTo>
                    <a:pt x="1457" y="386"/>
                  </a:lnTo>
                  <a:lnTo>
                    <a:pt x="1461" y="389"/>
                  </a:lnTo>
                  <a:lnTo>
                    <a:pt x="1465" y="391"/>
                  </a:lnTo>
                  <a:lnTo>
                    <a:pt x="1468" y="395"/>
                  </a:lnTo>
                  <a:lnTo>
                    <a:pt x="1471" y="400"/>
                  </a:lnTo>
                  <a:lnTo>
                    <a:pt x="1472" y="405"/>
                  </a:lnTo>
                  <a:lnTo>
                    <a:pt x="1473" y="411"/>
                  </a:lnTo>
                  <a:lnTo>
                    <a:pt x="1473" y="411"/>
                  </a:lnTo>
                  <a:lnTo>
                    <a:pt x="1472" y="416"/>
                  </a:lnTo>
                  <a:lnTo>
                    <a:pt x="1471" y="422"/>
                  </a:lnTo>
                  <a:lnTo>
                    <a:pt x="1468" y="426"/>
                  </a:lnTo>
                  <a:lnTo>
                    <a:pt x="1465" y="430"/>
                  </a:lnTo>
                  <a:lnTo>
                    <a:pt x="1461" y="433"/>
                  </a:lnTo>
                  <a:lnTo>
                    <a:pt x="1457" y="436"/>
                  </a:lnTo>
                  <a:lnTo>
                    <a:pt x="1451" y="437"/>
                  </a:lnTo>
                  <a:lnTo>
                    <a:pt x="1446" y="438"/>
                  </a:lnTo>
                  <a:lnTo>
                    <a:pt x="1446" y="438"/>
                  </a:lnTo>
                  <a:moveTo>
                    <a:pt x="1446" y="161"/>
                  </a:moveTo>
                  <a:lnTo>
                    <a:pt x="1446" y="161"/>
                  </a:lnTo>
                  <a:lnTo>
                    <a:pt x="1440" y="160"/>
                  </a:lnTo>
                  <a:lnTo>
                    <a:pt x="1434" y="158"/>
                  </a:lnTo>
                  <a:lnTo>
                    <a:pt x="1430" y="155"/>
                  </a:lnTo>
                  <a:lnTo>
                    <a:pt x="1426" y="153"/>
                  </a:lnTo>
                  <a:lnTo>
                    <a:pt x="1423" y="148"/>
                  </a:lnTo>
                  <a:lnTo>
                    <a:pt x="1421" y="144"/>
                  </a:lnTo>
                  <a:lnTo>
                    <a:pt x="1419" y="139"/>
                  </a:lnTo>
                  <a:lnTo>
                    <a:pt x="1418" y="133"/>
                  </a:lnTo>
                  <a:lnTo>
                    <a:pt x="1418" y="133"/>
                  </a:lnTo>
                  <a:lnTo>
                    <a:pt x="1419" y="128"/>
                  </a:lnTo>
                  <a:lnTo>
                    <a:pt x="1421" y="122"/>
                  </a:lnTo>
                  <a:lnTo>
                    <a:pt x="1423" y="118"/>
                  </a:lnTo>
                  <a:lnTo>
                    <a:pt x="1426" y="114"/>
                  </a:lnTo>
                  <a:lnTo>
                    <a:pt x="1430" y="111"/>
                  </a:lnTo>
                  <a:lnTo>
                    <a:pt x="1434" y="108"/>
                  </a:lnTo>
                  <a:lnTo>
                    <a:pt x="1440" y="107"/>
                  </a:lnTo>
                  <a:lnTo>
                    <a:pt x="1446" y="105"/>
                  </a:lnTo>
                  <a:lnTo>
                    <a:pt x="1446" y="105"/>
                  </a:lnTo>
                  <a:lnTo>
                    <a:pt x="1451" y="107"/>
                  </a:lnTo>
                  <a:lnTo>
                    <a:pt x="1457" y="108"/>
                  </a:lnTo>
                  <a:lnTo>
                    <a:pt x="1461" y="111"/>
                  </a:lnTo>
                  <a:lnTo>
                    <a:pt x="1465" y="114"/>
                  </a:lnTo>
                  <a:lnTo>
                    <a:pt x="1468" y="118"/>
                  </a:lnTo>
                  <a:lnTo>
                    <a:pt x="1471" y="122"/>
                  </a:lnTo>
                  <a:lnTo>
                    <a:pt x="1472" y="128"/>
                  </a:lnTo>
                  <a:lnTo>
                    <a:pt x="1473" y="133"/>
                  </a:lnTo>
                  <a:lnTo>
                    <a:pt x="1473" y="133"/>
                  </a:lnTo>
                  <a:lnTo>
                    <a:pt x="1472" y="139"/>
                  </a:lnTo>
                  <a:lnTo>
                    <a:pt x="1471" y="144"/>
                  </a:lnTo>
                  <a:lnTo>
                    <a:pt x="1468" y="148"/>
                  </a:lnTo>
                  <a:lnTo>
                    <a:pt x="1465" y="153"/>
                  </a:lnTo>
                  <a:lnTo>
                    <a:pt x="1461" y="155"/>
                  </a:lnTo>
                  <a:lnTo>
                    <a:pt x="1457" y="158"/>
                  </a:lnTo>
                  <a:lnTo>
                    <a:pt x="1451" y="160"/>
                  </a:lnTo>
                  <a:lnTo>
                    <a:pt x="1446" y="161"/>
                  </a:lnTo>
                  <a:lnTo>
                    <a:pt x="1446" y="161"/>
                  </a:lnTo>
                </a:path>
              </a:pathLst>
            </a:custGeom>
            <a:gradFill>
              <a:gsLst>
                <a:gs pos="0">
                  <a:schemeClr val="accent3"/>
                </a:gs>
                <a:gs pos="61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20" name=""/>
          <p:cNvSpPr>
            <a:spLocks noGrp="1"/>
          </p:cNvSpPr>
          <p:nvPr>
            <p:ph type="title" idx="0"/>
          </p:nvPr>
        </p:nvSpPr>
        <p:spPr>
          <a:xfrm>
            <a:off x="2922139" y="3857628"/>
            <a:ext cx="6080345" cy="1143008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l">
              <a:defRPr sz="47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2922139" y="3386137"/>
            <a:ext cx="6046369" cy="477834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grpSp>
        <p:nvGrpSpPr>
          <p:cNvPr id="19" name=""/>
          <p:cNvGrpSpPr/>
          <p:nvPr/>
        </p:nvGrpSpPr>
        <p:grpSpPr>
          <a:xfrm rot="0">
            <a:off x="2263774" y="3251198"/>
            <a:ext cx="436562" cy="1531941"/>
            <a:chOff x="2263775" y="3251198"/>
            <a:chExt cx="436563" cy="1531941"/>
          </a:xfrm>
        </p:grpSpPr>
        <p:sp>
          <p:nvSpPr>
            <p:cNvPr id="2074" name=""/>
            <p:cNvSpPr/>
            <p:nvPr/>
          </p:nvSpPr>
          <p:spPr>
            <a:xfrm>
              <a:off x="2263775" y="3251198"/>
              <a:ext cx="436563" cy="203200"/>
            </a:xfrm>
            <a:custGeom>
              <a:avLst/>
              <a:gdLst/>
              <a:cxnLst>
                <a:cxn ang="0">
                  <a:pos x="6" y="75"/>
                </a:cxn>
                <a:cxn ang="0">
                  <a:pos x="0" y="89"/>
                </a:cxn>
                <a:cxn ang="0">
                  <a:pos x="0" y="104"/>
                </a:cxn>
                <a:cxn ang="0">
                  <a:pos x="7" y="119"/>
                </a:cxn>
                <a:cxn ang="0">
                  <a:pos x="12" y="120"/>
                </a:cxn>
                <a:cxn ang="0">
                  <a:pos x="24" y="122"/>
                </a:cxn>
                <a:cxn ang="0">
                  <a:pos x="37" y="117"/>
                </a:cxn>
                <a:cxn ang="0">
                  <a:pos x="51" y="101"/>
                </a:cxn>
                <a:cxn ang="0">
                  <a:pos x="57" y="93"/>
                </a:cxn>
                <a:cxn ang="0">
                  <a:pos x="75" y="77"/>
                </a:cxn>
                <a:cxn ang="0">
                  <a:pos x="102" y="59"/>
                </a:cxn>
                <a:cxn ang="0">
                  <a:pos x="120" y="53"/>
                </a:cxn>
                <a:cxn ang="0">
                  <a:pos x="139" y="51"/>
                </a:cxn>
                <a:cxn ang="0">
                  <a:pos x="159" y="53"/>
                </a:cxn>
                <a:cxn ang="0">
                  <a:pos x="190" y="62"/>
                </a:cxn>
                <a:cxn ang="0">
                  <a:pos x="211" y="75"/>
                </a:cxn>
                <a:cxn ang="0">
                  <a:pos x="229" y="96"/>
                </a:cxn>
                <a:cxn ang="0">
                  <a:pos x="237" y="108"/>
                </a:cxn>
                <a:cxn ang="0">
                  <a:pos x="252" y="122"/>
                </a:cxn>
                <a:cxn ang="0">
                  <a:pos x="264" y="128"/>
                </a:cxn>
                <a:cxn ang="0">
                  <a:pos x="270" y="128"/>
                </a:cxn>
                <a:cxn ang="0">
                  <a:pos x="283" y="122"/>
                </a:cxn>
                <a:cxn ang="0">
                  <a:pos x="289" y="110"/>
                </a:cxn>
                <a:cxn ang="0">
                  <a:pos x="289" y="96"/>
                </a:cxn>
                <a:cxn ang="0">
                  <a:pos x="283" y="83"/>
                </a:cxn>
                <a:cxn ang="0">
                  <a:pos x="268" y="65"/>
                </a:cxn>
                <a:cxn ang="0">
                  <a:pos x="241" y="38"/>
                </a:cxn>
                <a:cxn ang="0">
                  <a:pos x="213" y="18"/>
                </a:cxn>
                <a:cxn ang="0">
                  <a:pos x="190" y="8"/>
                </a:cxn>
                <a:cxn ang="0">
                  <a:pos x="163" y="2"/>
                </a:cxn>
                <a:cxn ang="0">
                  <a:pos x="148" y="0"/>
                </a:cxn>
                <a:cxn ang="0">
                  <a:pos x="120" y="2"/>
                </a:cxn>
                <a:cxn ang="0">
                  <a:pos x="94" y="9"/>
                </a:cxn>
                <a:cxn ang="0">
                  <a:pos x="72" y="18"/>
                </a:cxn>
                <a:cxn ang="0">
                  <a:pos x="36" y="44"/>
                </a:cxn>
                <a:cxn ang="0">
                  <a:pos x="6" y="75"/>
                </a:cxn>
              </a:cxnLst>
              <a:rect l="0" t="0" r="r" b="b"/>
              <a:pathLst>
                <a:path w="291" h="128">
                  <a:moveTo>
                    <a:pt x="6" y="75"/>
                  </a:moveTo>
                  <a:lnTo>
                    <a:pt x="6" y="75"/>
                  </a:lnTo>
                  <a:lnTo>
                    <a:pt x="4" y="80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1" y="111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12" y="120"/>
                  </a:lnTo>
                  <a:lnTo>
                    <a:pt x="16" y="122"/>
                  </a:lnTo>
                  <a:lnTo>
                    <a:pt x="24" y="122"/>
                  </a:lnTo>
                  <a:lnTo>
                    <a:pt x="30" y="120"/>
                  </a:lnTo>
                  <a:lnTo>
                    <a:pt x="37" y="117"/>
                  </a:lnTo>
                  <a:lnTo>
                    <a:pt x="45" y="111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7" y="93"/>
                  </a:lnTo>
                  <a:lnTo>
                    <a:pt x="64" y="86"/>
                  </a:lnTo>
                  <a:lnTo>
                    <a:pt x="75" y="77"/>
                  </a:lnTo>
                  <a:lnTo>
                    <a:pt x="87" y="68"/>
                  </a:lnTo>
                  <a:lnTo>
                    <a:pt x="102" y="59"/>
                  </a:lnTo>
                  <a:lnTo>
                    <a:pt x="111" y="56"/>
                  </a:lnTo>
                  <a:lnTo>
                    <a:pt x="120" y="53"/>
                  </a:lnTo>
                  <a:lnTo>
                    <a:pt x="129" y="51"/>
                  </a:lnTo>
                  <a:lnTo>
                    <a:pt x="139" y="51"/>
                  </a:lnTo>
                  <a:lnTo>
                    <a:pt x="139" y="51"/>
                  </a:lnTo>
                  <a:lnTo>
                    <a:pt x="159" y="53"/>
                  </a:lnTo>
                  <a:lnTo>
                    <a:pt x="175" y="56"/>
                  </a:lnTo>
                  <a:lnTo>
                    <a:pt x="190" y="62"/>
                  </a:lnTo>
                  <a:lnTo>
                    <a:pt x="201" y="69"/>
                  </a:lnTo>
                  <a:lnTo>
                    <a:pt x="211" y="75"/>
                  </a:lnTo>
                  <a:lnTo>
                    <a:pt x="219" y="84"/>
                  </a:lnTo>
                  <a:lnTo>
                    <a:pt x="229" y="96"/>
                  </a:lnTo>
                  <a:lnTo>
                    <a:pt x="229" y="96"/>
                  </a:lnTo>
                  <a:lnTo>
                    <a:pt x="237" y="108"/>
                  </a:lnTo>
                  <a:lnTo>
                    <a:pt x="246" y="119"/>
                  </a:lnTo>
                  <a:lnTo>
                    <a:pt x="252" y="122"/>
                  </a:lnTo>
                  <a:lnTo>
                    <a:pt x="256" y="126"/>
                  </a:lnTo>
                  <a:lnTo>
                    <a:pt x="264" y="128"/>
                  </a:lnTo>
                  <a:lnTo>
                    <a:pt x="270" y="128"/>
                  </a:lnTo>
                  <a:lnTo>
                    <a:pt x="270" y="128"/>
                  </a:lnTo>
                  <a:lnTo>
                    <a:pt x="277" y="126"/>
                  </a:lnTo>
                  <a:lnTo>
                    <a:pt x="283" y="122"/>
                  </a:lnTo>
                  <a:lnTo>
                    <a:pt x="286" y="117"/>
                  </a:lnTo>
                  <a:lnTo>
                    <a:pt x="289" y="110"/>
                  </a:lnTo>
                  <a:lnTo>
                    <a:pt x="291" y="102"/>
                  </a:lnTo>
                  <a:lnTo>
                    <a:pt x="289" y="96"/>
                  </a:lnTo>
                  <a:lnTo>
                    <a:pt x="288" y="89"/>
                  </a:lnTo>
                  <a:lnTo>
                    <a:pt x="283" y="83"/>
                  </a:lnTo>
                  <a:lnTo>
                    <a:pt x="283" y="83"/>
                  </a:lnTo>
                  <a:lnTo>
                    <a:pt x="268" y="65"/>
                  </a:lnTo>
                  <a:lnTo>
                    <a:pt x="256" y="51"/>
                  </a:lnTo>
                  <a:lnTo>
                    <a:pt x="241" y="38"/>
                  </a:lnTo>
                  <a:lnTo>
                    <a:pt x="223" y="24"/>
                  </a:lnTo>
                  <a:lnTo>
                    <a:pt x="213" y="18"/>
                  </a:lnTo>
                  <a:lnTo>
                    <a:pt x="202" y="12"/>
                  </a:lnTo>
                  <a:lnTo>
                    <a:pt x="190" y="8"/>
                  </a:lnTo>
                  <a:lnTo>
                    <a:pt x="177" y="3"/>
                  </a:lnTo>
                  <a:lnTo>
                    <a:pt x="163" y="2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35" y="0"/>
                  </a:lnTo>
                  <a:lnTo>
                    <a:pt x="120" y="2"/>
                  </a:lnTo>
                  <a:lnTo>
                    <a:pt x="106" y="5"/>
                  </a:lnTo>
                  <a:lnTo>
                    <a:pt x="94" y="9"/>
                  </a:lnTo>
                  <a:lnTo>
                    <a:pt x="82" y="14"/>
                  </a:lnTo>
                  <a:lnTo>
                    <a:pt x="72" y="18"/>
                  </a:lnTo>
                  <a:lnTo>
                    <a:pt x="52" y="30"/>
                  </a:lnTo>
                  <a:lnTo>
                    <a:pt x="36" y="44"/>
                  </a:lnTo>
                  <a:lnTo>
                    <a:pt x="22" y="56"/>
                  </a:lnTo>
                  <a:lnTo>
                    <a:pt x="6" y="75"/>
                  </a:lnTo>
                  <a:lnTo>
                    <a:pt x="6" y="75"/>
                  </a:lnTo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">
                  <a:schemeClr val="accent5">
                    <a:lumMod val="85000"/>
                  </a:schemeClr>
                </a:gs>
                <a:gs pos="50000">
                  <a:schemeClr val="accent5">
                    <a:lumMod val="95000"/>
                  </a:schemeClr>
                </a:gs>
                <a:gs pos="78000">
                  <a:schemeClr val="accent5">
                    <a:lumMod val="8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0" scaled="0"/>
              <a:tileRect/>
            </a:gra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075" name=""/>
            <p:cNvSpPr/>
            <p:nvPr/>
          </p:nvSpPr>
          <p:spPr>
            <a:xfrm>
              <a:off x="2263775" y="3703636"/>
              <a:ext cx="436563" cy="203200"/>
            </a:xfrm>
            <a:custGeom>
              <a:avLst/>
              <a:gdLst/>
              <a:cxnLst>
                <a:cxn ang="0">
                  <a:pos x="6" y="75"/>
                </a:cxn>
                <a:cxn ang="0">
                  <a:pos x="0" y="89"/>
                </a:cxn>
                <a:cxn ang="0">
                  <a:pos x="0" y="104"/>
                </a:cxn>
                <a:cxn ang="0">
                  <a:pos x="7" y="119"/>
                </a:cxn>
                <a:cxn ang="0">
                  <a:pos x="12" y="120"/>
                </a:cxn>
                <a:cxn ang="0">
                  <a:pos x="24" y="122"/>
                </a:cxn>
                <a:cxn ang="0">
                  <a:pos x="37" y="117"/>
                </a:cxn>
                <a:cxn ang="0">
                  <a:pos x="51" y="101"/>
                </a:cxn>
                <a:cxn ang="0">
                  <a:pos x="57" y="93"/>
                </a:cxn>
                <a:cxn ang="0">
                  <a:pos x="75" y="77"/>
                </a:cxn>
                <a:cxn ang="0">
                  <a:pos x="102" y="59"/>
                </a:cxn>
                <a:cxn ang="0">
                  <a:pos x="120" y="53"/>
                </a:cxn>
                <a:cxn ang="0">
                  <a:pos x="139" y="51"/>
                </a:cxn>
                <a:cxn ang="0">
                  <a:pos x="159" y="53"/>
                </a:cxn>
                <a:cxn ang="0">
                  <a:pos x="190" y="62"/>
                </a:cxn>
                <a:cxn ang="0">
                  <a:pos x="211" y="75"/>
                </a:cxn>
                <a:cxn ang="0">
                  <a:pos x="229" y="96"/>
                </a:cxn>
                <a:cxn ang="0">
                  <a:pos x="237" y="108"/>
                </a:cxn>
                <a:cxn ang="0">
                  <a:pos x="252" y="122"/>
                </a:cxn>
                <a:cxn ang="0">
                  <a:pos x="264" y="128"/>
                </a:cxn>
                <a:cxn ang="0">
                  <a:pos x="270" y="128"/>
                </a:cxn>
                <a:cxn ang="0">
                  <a:pos x="283" y="122"/>
                </a:cxn>
                <a:cxn ang="0">
                  <a:pos x="289" y="110"/>
                </a:cxn>
                <a:cxn ang="0">
                  <a:pos x="289" y="96"/>
                </a:cxn>
                <a:cxn ang="0">
                  <a:pos x="283" y="83"/>
                </a:cxn>
                <a:cxn ang="0">
                  <a:pos x="268" y="65"/>
                </a:cxn>
                <a:cxn ang="0">
                  <a:pos x="241" y="38"/>
                </a:cxn>
                <a:cxn ang="0">
                  <a:pos x="213" y="18"/>
                </a:cxn>
                <a:cxn ang="0">
                  <a:pos x="190" y="8"/>
                </a:cxn>
                <a:cxn ang="0">
                  <a:pos x="163" y="2"/>
                </a:cxn>
                <a:cxn ang="0">
                  <a:pos x="148" y="0"/>
                </a:cxn>
                <a:cxn ang="0">
                  <a:pos x="120" y="2"/>
                </a:cxn>
                <a:cxn ang="0">
                  <a:pos x="94" y="9"/>
                </a:cxn>
                <a:cxn ang="0">
                  <a:pos x="72" y="18"/>
                </a:cxn>
                <a:cxn ang="0">
                  <a:pos x="36" y="44"/>
                </a:cxn>
                <a:cxn ang="0">
                  <a:pos x="6" y="75"/>
                </a:cxn>
              </a:cxnLst>
              <a:rect l="0" t="0" r="r" b="b"/>
              <a:pathLst>
                <a:path w="291" h="128">
                  <a:moveTo>
                    <a:pt x="6" y="75"/>
                  </a:moveTo>
                  <a:lnTo>
                    <a:pt x="6" y="75"/>
                  </a:lnTo>
                  <a:lnTo>
                    <a:pt x="4" y="80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1" y="111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12" y="120"/>
                  </a:lnTo>
                  <a:lnTo>
                    <a:pt x="16" y="122"/>
                  </a:lnTo>
                  <a:lnTo>
                    <a:pt x="24" y="122"/>
                  </a:lnTo>
                  <a:lnTo>
                    <a:pt x="30" y="120"/>
                  </a:lnTo>
                  <a:lnTo>
                    <a:pt x="37" y="117"/>
                  </a:lnTo>
                  <a:lnTo>
                    <a:pt x="45" y="111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7" y="93"/>
                  </a:lnTo>
                  <a:lnTo>
                    <a:pt x="64" y="86"/>
                  </a:lnTo>
                  <a:lnTo>
                    <a:pt x="75" y="77"/>
                  </a:lnTo>
                  <a:lnTo>
                    <a:pt x="87" y="68"/>
                  </a:lnTo>
                  <a:lnTo>
                    <a:pt x="102" y="59"/>
                  </a:lnTo>
                  <a:lnTo>
                    <a:pt x="111" y="56"/>
                  </a:lnTo>
                  <a:lnTo>
                    <a:pt x="120" y="53"/>
                  </a:lnTo>
                  <a:lnTo>
                    <a:pt x="129" y="51"/>
                  </a:lnTo>
                  <a:lnTo>
                    <a:pt x="139" y="51"/>
                  </a:lnTo>
                  <a:lnTo>
                    <a:pt x="139" y="51"/>
                  </a:lnTo>
                  <a:lnTo>
                    <a:pt x="159" y="53"/>
                  </a:lnTo>
                  <a:lnTo>
                    <a:pt x="175" y="56"/>
                  </a:lnTo>
                  <a:lnTo>
                    <a:pt x="190" y="62"/>
                  </a:lnTo>
                  <a:lnTo>
                    <a:pt x="201" y="69"/>
                  </a:lnTo>
                  <a:lnTo>
                    <a:pt x="211" y="75"/>
                  </a:lnTo>
                  <a:lnTo>
                    <a:pt x="219" y="84"/>
                  </a:lnTo>
                  <a:lnTo>
                    <a:pt x="229" y="96"/>
                  </a:lnTo>
                  <a:lnTo>
                    <a:pt x="229" y="96"/>
                  </a:lnTo>
                  <a:lnTo>
                    <a:pt x="237" y="108"/>
                  </a:lnTo>
                  <a:lnTo>
                    <a:pt x="246" y="119"/>
                  </a:lnTo>
                  <a:lnTo>
                    <a:pt x="252" y="122"/>
                  </a:lnTo>
                  <a:lnTo>
                    <a:pt x="256" y="126"/>
                  </a:lnTo>
                  <a:lnTo>
                    <a:pt x="264" y="128"/>
                  </a:lnTo>
                  <a:lnTo>
                    <a:pt x="270" y="128"/>
                  </a:lnTo>
                  <a:lnTo>
                    <a:pt x="270" y="128"/>
                  </a:lnTo>
                  <a:lnTo>
                    <a:pt x="277" y="126"/>
                  </a:lnTo>
                  <a:lnTo>
                    <a:pt x="283" y="122"/>
                  </a:lnTo>
                  <a:lnTo>
                    <a:pt x="286" y="117"/>
                  </a:lnTo>
                  <a:lnTo>
                    <a:pt x="289" y="110"/>
                  </a:lnTo>
                  <a:lnTo>
                    <a:pt x="291" y="102"/>
                  </a:lnTo>
                  <a:lnTo>
                    <a:pt x="289" y="96"/>
                  </a:lnTo>
                  <a:lnTo>
                    <a:pt x="288" y="89"/>
                  </a:lnTo>
                  <a:lnTo>
                    <a:pt x="283" y="83"/>
                  </a:lnTo>
                  <a:lnTo>
                    <a:pt x="283" y="83"/>
                  </a:lnTo>
                  <a:lnTo>
                    <a:pt x="268" y="65"/>
                  </a:lnTo>
                  <a:lnTo>
                    <a:pt x="256" y="51"/>
                  </a:lnTo>
                  <a:lnTo>
                    <a:pt x="241" y="38"/>
                  </a:lnTo>
                  <a:lnTo>
                    <a:pt x="223" y="24"/>
                  </a:lnTo>
                  <a:lnTo>
                    <a:pt x="213" y="18"/>
                  </a:lnTo>
                  <a:lnTo>
                    <a:pt x="202" y="12"/>
                  </a:lnTo>
                  <a:lnTo>
                    <a:pt x="190" y="8"/>
                  </a:lnTo>
                  <a:lnTo>
                    <a:pt x="177" y="3"/>
                  </a:lnTo>
                  <a:lnTo>
                    <a:pt x="163" y="2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35" y="0"/>
                  </a:lnTo>
                  <a:lnTo>
                    <a:pt x="120" y="2"/>
                  </a:lnTo>
                  <a:lnTo>
                    <a:pt x="106" y="5"/>
                  </a:lnTo>
                  <a:lnTo>
                    <a:pt x="94" y="9"/>
                  </a:lnTo>
                  <a:lnTo>
                    <a:pt x="82" y="14"/>
                  </a:lnTo>
                  <a:lnTo>
                    <a:pt x="72" y="18"/>
                  </a:lnTo>
                  <a:lnTo>
                    <a:pt x="52" y="30"/>
                  </a:lnTo>
                  <a:lnTo>
                    <a:pt x="36" y="44"/>
                  </a:lnTo>
                  <a:lnTo>
                    <a:pt x="22" y="56"/>
                  </a:lnTo>
                  <a:lnTo>
                    <a:pt x="6" y="75"/>
                  </a:lnTo>
                  <a:lnTo>
                    <a:pt x="6" y="75"/>
                  </a:lnTo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">
                  <a:schemeClr val="accent5">
                    <a:lumMod val="85000"/>
                  </a:schemeClr>
                </a:gs>
                <a:gs pos="50000">
                  <a:schemeClr val="accent5">
                    <a:lumMod val="95000"/>
                  </a:schemeClr>
                </a:gs>
                <a:gs pos="78000">
                  <a:schemeClr val="accent5">
                    <a:lumMod val="8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0" scaled="0"/>
              <a:tileRect/>
            </a:gra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076" name=""/>
            <p:cNvSpPr/>
            <p:nvPr/>
          </p:nvSpPr>
          <p:spPr>
            <a:xfrm>
              <a:off x="2263775" y="4138611"/>
              <a:ext cx="436563" cy="203200"/>
            </a:xfrm>
            <a:custGeom>
              <a:avLst/>
              <a:gdLst/>
              <a:cxnLst>
                <a:cxn ang="0">
                  <a:pos x="6" y="75"/>
                </a:cxn>
                <a:cxn ang="0">
                  <a:pos x="0" y="89"/>
                </a:cxn>
                <a:cxn ang="0">
                  <a:pos x="0" y="104"/>
                </a:cxn>
                <a:cxn ang="0">
                  <a:pos x="7" y="119"/>
                </a:cxn>
                <a:cxn ang="0">
                  <a:pos x="12" y="120"/>
                </a:cxn>
                <a:cxn ang="0">
                  <a:pos x="24" y="122"/>
                </a:cxn>
                <a:cxn ang="0">
                  <a:pos x="37" y="117"/>
                </a:cxn>
                <a:cxn ang="0">
                  <a:pos x="51" y="101"/>
                </a:cxn>
                <a:cxn ang="0">
                  <a:pos x="57" y="93"/>
                </a:cxn>
                <a:cxn ang="0">
                  <a:pos x="75" y="77"/>
                </a:cxn>
                <a:cxn ang="0">
                  <a:pos x="102" y="59"/>
                </a:cxn>
                <a:cxn ang="0">
                  <a:pos x="120" y="53"/>
                </a:cxn>
                <a:cxn ang="0">
                  <a:pos x="139" y="51"/>
                </a:cxn>
                <a:cxn ang="0">
                  <a:pos x="159" y="53"/>
                </a:cxn>
                <a:cxn ang="0">
                  <a:pos x="190" y="62"/>
                </a:cxn>
                <a:cxn ang="0">
                  <a:pos x="211" y="75"/>
                </a:cxn>
                <a:cxn ang="0">
                  <a:pos x="229" y="96"/>
                </a:cxn>
                <a:cxn ang="0">
                  <a:pos x="237" y="108"/>
                </a:cxn>
                <a:cxn ang="0">
                  <a:pos x="252" y="122"/>
                </a:cxn>
                <a:cxn ang="0">
                  <a:pos x="264" y="128"/>
                </a:cxn>
                <a:cxn ang="0">
                  <a:pos x="270" y="128"/>
                </a:cxn>
                <a:cxn ang="0">
                  <a:pos x="283" y="122"/>
                </a:cxn>
                <a:cxn ang="0">
                  <a:pos x="289" y="110"/>
                </a:cxn>
                <a:cxn ang="0">
                  <a:pos x="289" y="96"/>
                </a:cxn>
                <a:cxn ang="0">
                  <a:pos x="283" y="83"/>
                </a:cxn>
                <a:cxn ang="0">
                  <a:pos x="268" y="65"/>
                </a:cxn>
                <a:cxn ang="0">
                  <a:pos x="241" y="38"/>
                </a:cxn>
                <a:cxn ang="0">
                  <a:pos x="213" y="18"/>
                </a:cxn>
                <a:cxn ang="0">
                  <a:pos x="190" y="8"/>
                </a:cxn>
                <a:cxn ang="0">
                  <a:pos x="163" y="2"/>
                </a:cxn>
                <a:cxn ang="0">
                  <a:pos x="148" y="0"/>
                </a:cxn>
                <a:cxn ang="0">
                  <a:pos x="120" y="2"/>
                </a:cxn>
                <a:cxn ang="0">
                  <a:pos x="94" y="9"/>
                </a:cxn>
                <a:cxn ang="0">
                  <a:pos x="72" y="18"/>
                </a:cxn>
                <a:cxn ang="0">
                  <a:pos x="36" y="44"/>
                </a:cxn>
                <a:cxn ang="0">
                  <a:pos x="6" y="75"/>
                </a:cxn>
              </a:cxnLst>
              <a:rect l="0" t="0" r="r" b="b"/>
              <a:pathLst>
                <a:path w="291" h="128">
                  <a:moveTo>
                    <a:pt x="6" y="75"/>
                  </a:moveTo>
                  <a:lnTo>
                    <a:pt x="6" y="75"/>
                  </a:lnTo>
                  <a:lnTo>
                    <a:pt x="4" y="80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1" y="111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12" y="120"/>
                  </a:lnTo>
                  <a:lnTo>
                    <a:pt x="16" y="122"/>
                  </a:lnTo>
                  <a:lnTo>
                    <a:pt x="24" y="122"/>
                  </a:lnTo>
                  <a:lnTo>
                    <a:pt x="30" y="120"/>
                  </a:lnTo>
                  <a:lnTo>
                    <a:pt x="37" y="117"/>
                  </a:lnTo>
                  <a:lnTo>
                    <a:pt x="45" y="111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7" y="93"/>
                  </a:lnTo>
                  <a:lnTo>
                    <a:pt x="64" y="86"/>
                  </a:lnTo>
                  <a:lnTo>
                    <a:pt x="75" y="77"/>
                  </a:lnTo>
                  <a:lnTo>
                    <a:pt x="87" y="68"/>
                  </a:lnTo>
                  <a:lnTo>
                    <a:pt x="102" y="59"/>
                  </a:lnTo>
                  <a:lnTo>
                    <a:pt x="111" y="56"/>
                  </a:lnTo>
                  <a:lnTo>
                    <a:pt x="120" y="53"/>
                  </a:lnTo>
                  <a:lnTo>
                    <a:pt x="129" y="51"/>
                  </a:lnTo>
                  <a:lnTo>
                    <a:pt x="139" y="51"/>
                  </a:lnTo>
                  <a:lnTo>
                    <a:pt x="139" y="51"/>
                  </a:lnTo>
                  <a:lnTo>
                    <a:pt x="159" y="53"/>
                  </a:lnTo>
                  <a:lnTo>
                    <a:pt x="175" y="56"/>
                  </a:lnTo>
                  <a:lnTo>
                    <a:pt x="190" y="62"/>
                  </a:lnTo>
                  <a:lnTo>
                    <a:pt x="201" y="69"/>
                  </a:lnTo>
                  <a:lnTo>
                    <a:pt x="211" y="75"/>
                  </a:lnTo>
                  <a:lnTo>
                    <a:pt x="219" y="84"/>
                  </a:lnTo>
                  <a:lnTo>
                    <a:pt x="229" y="96"/>
                  </a:lnTo>
                  <a:lnTo>
                    <a:pt x="229" y="96"/>
                  </a:lnTo>
                  <a:lnTo>
                    <a:pt x="237" y="108"/>
                  </a:lnTo>
                  <a:lnTo>
                    <a:pt x="246" y="119"/>
                  </a:lnTo>
                  <a:lnTo>
                    <a:pt x="252" y="122"/>
                  </a:lnTo>
                  <a:lnTo>
                    <a:pt x="256" y="126"/>
                  </a:lnTo>
                  <a:lnTo>
                    <a:pt x="264" y="128"/>
                  </a:lnTo>
                  <a:lnTo>
                    <a:pt x="270" y="128"/>
                  </a:lnTo>
                  <a:lnTo>
                    <a:pt x="270" y="128"/>
                  </a:lnTo>
                  <a:lnTo>
                    <a:pt x="277" y="126"/>
                  </a:lnTo>
                  <a:lnTo>
                    <a:pt x="283" y="122"/>
                  </a:lnTo>
                  <a:lnTo>
                    <a:pt x="286" y="117"/>
                  </a:lnTo>
                  <a:lnTo>
                    <a:pt x="289" y="110"/>
                  </a:lnTo>
                  <a:lnTo>
                    <a:pt x="291" y="102"/>
                  </a:lnTo>
                  <a:lnTo>
                    <a:pt x="289" y="96"/>
                  </a:lnTo>
                  <a:lnTo>
                    <a:pt x="288" y="89"/>
                  </a:lnTo>
                  <a:lnTo>
                    <a:pt x="283" y="83"/>
                  </a:lnTo>
                  <a:lnTo>
                    <a:pt x="283" y="83"/>
                  </a:lnTo>
                  <a:lnTo>
                    <a:pt x="268" y="65"/>
                  </a:lnTo>
                  <a:lnTo>
                    <a:pt x="256" y="51"/>
                  </a:lnTo>
                  <a:lnTo>
                    <a:pt x="241" y="38"/>
                  </a:lnTo>
                  <a:lnTo>
                    <a:pt x="223" y="24"/>
                  </a:lnTo>
                  <a:lnTo>
                    <a:pt x="213" y="18"/>
                  </a:lnTo>
                  <a:lnTo>
                    <a:pt x="202" y="12"/>
                  </a:lnTo>
                  <a:lnTo>
                    <a:pt x="190" y="8"/>
                  </a:lnTo>
                  <a:lnTo>
                    <a:pt x="177" y="3"/>
                  </a:lnTo>
                  <a:lnTo>
                    <a:pt x="163" y="2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35" y="0"/>
                  </a:lnTo>
                  <a:lnTo>
                    <a:pt x="120" y="2"/>
                  </a:lnTo>
                  <a:lnTo>
                    <a:pt x="106" y="5"/>
                  </a:lnTo>
                  <a:lnTo>
                    <a:pt x="94" y="9"/>
                  </a:lnTo>
                  <a:lnTo>
                    <a:pt x="82" y="14"/>
                  </a:lnTo>
                  <a:lnTo>
                    <a:pt x="72" y="18"/>
                  </a:lnTo>
                  <a:lnTo>
                    <a:pt x="52" y="30"/>
                  </a:lnTo>
                  <a:lnTo>
                    <a:pt x="36" y="44"/>
                  </a:lnTo>
                  <a:lnTo>
                    <a:pt x="22" y="56"/>
                  </a:lnTo>
                  <a:lnTo>
                    <a:pt x="6" y="75"/>
                  </a:lnTo>
                  <a:lnTo>
                    <a:pt x="6" y="75"/>
                  </a:lnTo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">
                  <a:schemeClr val="accent5">
                    <a:lumMod val="85000"/>
                  </a:schemeClr>
                </a:gs>
                <a:gs pos="50000">
                  <a:schemeClr val="accent5">
                    <a:lumMod val="95000"/>
                  </a:schemeClr>
                </a:gs>
                <a:gs pos="78000">
                  <a:schemeClr val="accent5">
                    <a:lumMod val="8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0" scaled="0"/>
              <a:tileRect/>
            </a:gra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077" name=""/>
            <p:cNvSpPr/>
            <p:nvPr/>
          </p:nvSpPr>
          <p:spPr>
            <a:xfrm>
              <a:off x="2263775" y="4579939"/>
              <a:ext cx="436563" cy="203200"/>
            </a:xfrm>
            <a:custGeom>
              <a:avLst/>
              <a:gdLst/>
              <a:cxnLst>
                <a:cxn ang="0">
                  <a:pos x="6" y="75"/>
                </a:cxn>
                <a:cxn ang="0">
                  <a:pos x="0" y="89"/>
                </a:cxn>
                <a:cxn ang="0">
                  <a:pos x="0" y="104"/>
                </a:cxn>
                <a:cxn ang="0">
                  <a:pos x="7" y="119"/>
                </a:cxn>
                <a:cxn ang="0">
                  <a:pos x="12" y="120"/>
                </a:cxn>
                <a:cxn ang="0">
                  <a:pos x="24" y="122"/>
                </a:cxn>
                <a:cxn ang="0">
                  <a:pos x="37" y="117"/>
                </a:cxn>
                <a:cxn ang="0">
                  <a:pos x="51" y="101"/>
                </a:cxn>
                <a:cxn ang="0">
                  <a:pos x="57" y="93"/>
                </a:cxn>
                <a:cxn ang="0">
                  <a:pos x="75" y="77"/>
                </a:cxn>
                <a:cxn ang="0">
                  <a:pos x="102" y="59"/>
                </a:cxn>
                <a:cxn ang="0">
                  <a:pos x="120" y="53"/>
                </a:cxn>
                <a:cxn ang="0">
                  <a:pos x="139" y="51"/>
                </a:cxn>
                <a:cxn ang="0">
                  <a:pos x="159" y="53"/>
                </a:cxn>
                <a:cxn ang="0">
                  <a:pos x="190" y="62"/>
                </a:cxn>
                <a:cxn ang="0">
                  <a:pos x="211" y="75"/>
                </a:cxn>
                <a:cxn ang="0">
                  <a:pos x="229" y="96"/>
                </a:cxn>
                <a:cxn ang="0">
                  <a:pos x="237" y="108"/>
                </a:cxn>
                <a:cxn ang="0">
                  <a:pos x="252" y="122"/>
                </a:cxn>
                <a:cxn ang="0">
                  <a:pos x="264" y="128"/>
                </a:cxn>
                <a:cxn ang="0">
                  <a:pos x="270" y="128"/>
                </a:cxn>
                <a:cxn ang="0">
                  <a:pos x="283" y="122"/>
                </a:cxn>
                <a:cxn ang="0">
                  <a:pos x="289" y="110"/>
                </a:cxn>
                <a:cxn ang="0">
                  <a:pos x="289" y="96"/>
                </a:cxn>
                <a:cxn ang="0">
                  <a:pos x="283" y="83"/>
                </a:cxn>
                <a:cxn ang="0">
                  <a:pos x="268" y="65"/>
                </a:cxn>
                <a:cxn ang="0">
                  <a:pos x="241" y="38"/>
                </a:cxn>
                <a:cxn ang="0">
                  <a:pos x="213" y="18"/>
                </a:cxn>
                <a:cxn ang="0">
                  <a:pos x="190" y="8"/>
                </a:cxn>
                <a:cxn ang="0">
                  <a:pos x="163" y="2"/>
                </a:cxn>
                <a:cxn ang="0">
                  <a:pos x="148" y="0"/>
                </a:cxn>
                <a:cxn ang="0">
                  <a:pos x="120" y="2"/>
                </a:cxn>
                <a:cxn ang="0">
                  <a:pos x="94" y="9"/>
                </a:cxn>
                <a:cxn ang="0">
                  <a:pos x="72" y="18"/>
                </a:cxn>
                <a:cxn ang="0">
                  <a:pos x="36" y="44"/>
                </a:cxn>
                <a:cxn ang="0">
                  <a:pos x="6" y="75"/>
                </a:cxn>
              </a:cxnLst>
              <a:rect l="0" t="0" r="r" b="b"/>
              <a:pathLst>
                <a:path w="291" h="128">
                  <a:moveTo>
                    <a:pt x="6" y="75"/>
                  </a:moveTo>
                  <a:lnTo>
                    <a:pt x="6" y="75"/>
                  </a:lnTo>
                  <a:lnTo>
                    <a:pt x="4" y="80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1" y="111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12" y="120"/>
                  </a:lnTo>
                  <a:lnTo>
                    <a:pt x="16" y="122"/>
                  </a:lnTo>
                  <a:lnTo>
                    <a:pt x="24" y="122"/>
                  </a:lnTo>
                  <a:lnTo>
                    <a:pt x="30" y="120"/>
                  </a:lnTo>
                  <a:lnTo>
                    <a:pt x="37" y="117"/>
                  </a:lnTo>
                  <a:lnTo>
                    <a:pt x="45" y="111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7" y="93"/>
                  </a:lnTo>
                  <a:lnTo>
                    <a:pt x="64" y="86"/>
                  </a:lnTo>
                  <a:lnTo>
                    <a:pt x="75" y="77"/>
                  </a:lnTo>
                  <a:lnTo>
                    <a:pt x="87" y="68"/>
                  </a:lnTo>
                  <a:lnTo>
                    <a:pt x="102" y="59"/>
                  </a:lnTo>
                  <a:lnTo>
                    <a:pt x="111" y="56"/>
                  </a:lnTo>
                  <a:lnTo>
                    <a:pt x="120" y="53"/>
                  </a:lnTo>
                  <a:lnTo>
                    <a:pt x="129" y="51"/>
                  </a:lnTo>
                  <a:lnTo>
                    <a:pt x="139" y="51"/>
                  </a:lnTo>
                  <a:lnTo>
                    <a:pt x="139" y="51"/>
                  </a:lnTo>
                  <a:lnTo>
                    <a:pt x="159" y="53"/>
                  </a:lnTo>
                  <a:lnTo>
                    <a:pt x="175" y="56"/>
                  </a:lnTo>
                  <a:lnTo>
                    <a:pt x="190" y="62"/>
                  </a:lnTo>
                  <a:lnTo>
                    <a:pt x="201" y="69"/>
                  </a:lnTo>
                  <a:lnTo>
                    <a:pt x="211" y="75"/>
                  </a:lnTo>
                  <a:lnTo>
                    <a:pt x="219" y="84"/>
                  </a:lnTo>
                  <a:lnTo>
                    <a:pt x="229" y="96"/>
                  </a:lnTo>
                  <a:lnTo>
                    <a:pt x="229" y="96"/>
                  </a:lnTo>
                  <a:lnTo>
                    <a:pt x="237" y="108"/>
                  </a:lnTo>
                  <a:lnTo>
                    <a:pt x="246" y="119"/>
                  </a:lnTo>
                  <a:lnTo>
                    <a:pt x="252" y="122"/>
                  </a:lnTo>
                  <a:lnTo>
                    <a:pt x="256" y="126"/>
                  </a:lnTo>
                  <a:lnTo>
                    <a:pt x="264" y="128"/>
                  </a:lnTo>
                  <a:lnTo>
                    <a:pt x="270" y="128"/>
                  </a:lnTo>
                  <a:lnTo>
                    <a:pt x="270" y="128"/>
                  </a:lnTo>
                  <a:lnTo>
                    <a:pt x="277" y="126"/>
                  </a:lnTo>
                  <a:lnTo>
                    <a:pt x="283" y="122"/>
                  </a:lnTo>
                  <a:lnTo>
                    <a:pt x="286" y="117"/>
                  </a:lnTo>
                  <a:lnTo>
                    <a:pt x="289" y="110"/>
                  </a:lnTo>
                  <a:lnTo>
                    <a:pt x="291" y="102"/>
                  </a:lnTo>
                  <a:lnTo>
                    <a:pt x="289" y="96"/>
                  </a:lnTo>
                  <a:lnTo>
                    <a:pt x="288" y="89"/>
                  </a:lnTo>
                  <a:lnTo>
                    <a:pt x="283" y="83"/>
                  </a:lnTo>
                  <a:lnTo>
                    <a:pt x="283" y="83"/>
                  </a:lnTo>
                  <a:lnTo>
                    <a:pt x="268" y="65"/>
                  </a:lnTo>
                  <a:lnTo>
                    <a:pt x="256" y="51"/>
                  </a:lnTo>
                  <a:lnTo>
                    <a:pt x="241" y="38"/>
                  </a:lnTo>
                  <a:lnTo>
                    <a:pt x="223" y="24"/>
                  </a:lnTo>
                  <a:lnTo>
                    <a:pt x="213" y="18"/>
                  </a:lnTo>
                  <a:lnTo>
                    <a:pt x="202" y="12"/>
                  </a:lnTo>
                  <a:lnTo>
                    <a:pt x="190" y="8"/>
                  </a:lnTo>
                  <a:lnTo>
                    <a:pt x="177" y="3"/>
                  </a:lnTo>
                  <a:lnTo>
                    <a:pt x="163" y="2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35" y="0"/>
                  </a:lnTo>
                  <a:lnTo>
                    <a:pt x="120" y="2"/>
                  </a:lnTo>
                  <a:lnTo>
                    <a:pt x="106" y="5"/>
                  </a:lnTo>
                  <a:lnTo>
                    <a:pt x="94" y="9"/>
                  </a:lnTo>
                  <a:lnTo>
                    <a:pt x="82" y="14"/>
                  </a:lnTo>
                  <a:lnTo>
                    <a:pt x="72" y="18"/>
                  </a:lnTo>
                  <a:lnTo>
                    <a:pt x="52" y="30"/>
                  </a:lnTo>
                  <a:lnTo>
                    <a:pt x="36" y="44"/>
                  </a:lnTo>
                  <a:lnTo>
                    <a:pt x="22" y="56"/>
                  </a:lnTo>
                  <a:lnTo>
                    <a:pt x="6" y="75"/>
                  </a:lnTo>
                  <a:lnTo>
                    <a:pt x="6" y="75"/>
                  </a:lnTo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">
                  <a:schemeClr val="accent5">
                    <a:lumMod val="85000"/>
                  </a:schemeClr>
                </a:gs>
                <a:gs pos="50000">
                  <a:schemeClr val="accent5">
                    <a:lumMod val="95000"/>
                  </a:schemeClr>
                </a:gs>
                <a:gs pos="78000">
                  <a:schemeClr val="accent5">
                    <a:lumMod val="8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0" scaled="0"/>
              <a:tileRect/>
            </a:gra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ko-KR" altLang="en-US"/>
            </a:p>
          </p:txBody>
        </p:sp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sz="quarter" idx="13"/>
          </p:nvPr>
        </p:nvSpPr>
        <p:spPr>
          <a:xfrm>
            <a:off x="500062" y="1357313"/>
            <a:ext cx="4000499" cy="4857750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10" name=""/>
          <p:cNvSpPr>
            <a:spLocks noGrp="1"/>
          </p:cNvSpPr>
          <p:nvPr>
            <p:ph sz="quarter" idx="14"/>
          </p:nvPr>
        </p:nvSpPr>
        <p:spPr>
          <a:xfrm>
            <a:off x="4664530" y="1357313"/>
            <a:ext cx="4000499" cy="4857750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20000"/>
                </a:schemeClr>
              </a:gs>
              <a:gs pos="65000">
                <a:schemeClr val="accent3">
                  <a:lumMod val="40000"/>
                  <a:lumOff val="60000"/>
                  <a:alpha val="50000"/>
                </a:schemeClr>
              </a:gs>
              <a:gs pos="100000">
                <a:schemeClr val="accent3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1335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10" name="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2895599" cy="365125"/>
          </a:xfrm>
        </p:spPr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11" name="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133599" cy="365125"/>
          </a:xfrm>
        </p:spPr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 noTextEdit="1"/>
          </p:cNvSpPr>
          <p:nvPr>
            <p:ph type="tbl" sz="quarter" idx="13"/>
          </p:nvPr>
        </p:nvSpPr>
        <p:spPr>
          <a:xfrm>
            <a:off x="456027" y="1643063"/>
            <a:ext cx="8229599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Вставка таблицы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1335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2895599" cy="365125"/>
          </a:xfrm>
        </p:spPr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133599" cy="365125"/>
          </a:xfrm>
        </p:spPr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sz="quarter" idx="2"/>
          </p:nvPr>
        </p:nvSpPr>
        <p:spPr>
          <a:xfrm>
            <a:off x="4648199" y="160020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sz="quarter" idx="3"/>
          </p:nvPr>
        </p:nvSpPr>
        <p:spPr>
          <a:xfrm>
            <a:off x="456027" y="398422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1335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8" name=""/>
          <p:cNvSpPr>
            <a:spLocks noGrp="1"/>
          </p:cNvSpPr>
          <p:nvPr>
            <p:ph type="ftr" sz="quarter" idx="11"/>
          </p:nvPr>
        </p:nvSpPr>
        <p:spPr>
          <a:xfrm>
            <a:off x="3124199" y="6356350"/>
            <a:ext cx="2895599" cy="365125"/>
          </a:xfrm>
        </p:spPr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133599" cy="365125"/>
          </a:xfrm>
        </p:spPr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1857355" y="500042"/>
            <a:ext cx="5486399" cy="566738"/>
          </a:xfrm>
        </p:spPr>
        <p:txBody>
          <a:bodyPr anchor="b"/>
          <a:lstStyle>
            <a:lvl1pPr marL="357188" indent="-357188" algn="l">
              <a:buClr>
                <a:schemeClr val="accent3">
                  <a:lumMod val="75000"/>
                </a:schemeClr>
              </a:buClr>
              <a:buFont typeface="Wingdings"/>
              <a:buChar char="!"/>
              <a:defRPr sz="20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 noTextEdit="1"/>
          </p:cNvSpPr>
          <p:nvPr>
            <p:ph type="pic" idx="1"/>
          </p:nvPr>
        </p:nvSpPr>
        <p:spPr>
          <a:xfrm>
            <a:off x="1828799" y="1071546"/>
            <a:ext cx="5486399" cy="4071966"/>
          </a:xfrm>
          <a:solidFill>
            <a:schemeClr val="accent5">
              <a:alpha val="8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ru-RU" altLang="en-US"/>
              <a:t>Вставка картинки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body" sz="half" idx="2"/>
          </p:nvPr>
        </p:nvSpPr>
        <p:spPr>
          <a:xfrm>
            <a:off x="1792287" y="5143512"/>
            <a:ext cx="5486399" cy="804862"/>
          </a:xfrm>
        </p:spPr>
        <p:txBody>
          <a:bodyPr/>
          <a:lstStyle>
            <a:lvl1pPr marL="0" indent="0">
              <a:buNone/>
              <a:defRPr sz="16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cxnSp>
        <p:nvCxnSpPr>
          <p:cNvPr id="14" name=""/>
          <p:cNvCxnSpPr/>
          <p:nvPr/>
        </p:nvCxnSpPr>
        <p:spPr>
          <a:xfrm rot="5400000" flipH="1" flipV="1">
            <a:off x="-213489" y="3107528"/>
            <a:ext cx="4071966" cy="1587"/>
          </a:xfrm>
          <a:prstGeom prst="straightConnector1">
            <a:avLst/>
          </a:prstGeom>
          <a:ln w="28575">
            <a:solidFill>
              <a:schemeClr val="accent4"/>
            </a:solidFill>
            <a:round/>
            <a:tailEnd type="triangle" w="lg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"/>
          <p:cNvCxnSpPr/>
          <p:nvPr/>
        </p:nvCxnSpPr>
        <p:spPr>
          <a:xfrm rot="5400000" flipH="1" flipV="1">
            <a:off x="-157162" y="3201633"/>
            <a:ext cx="3888000" cy="1587"/>
          </a:xfrm>
          <a:prstGeom prst="straightConnector1">
            <a:avLst/>
          </a:prstGeom>
          <a:ln w="28575">
            <a:solidFill>
              <a:schemeClr val="accent5"/>
            </a:solidFill>
            <a:round/>
            <a:tailEnd type="triangle" w="lg" len="lg"/>
          </a:ln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14" Type="http://schemas.openxmlformats.org/officeDocument/2006/relationships/image" Target="../media/image1.jpeg"  /><Relationship Id="rId15" Type="http://schemas.openxmlformats.org/officeDocument/2006/relationships/image" Target="../media/image2.png"  /><Relationship Id="rId16" Type="http://schemas.openxmlformats.org/officeDocument/2006/relationships/image" Target="../media/image2.png"  /><Relationship Id="rId17" Type="http://schemas.openxmlformats.org/officeDocument/2006/relationships/image" Target="../media/image3.png"  /><Relationship Id="rId18" Type="http://schemas.openxmlformats.org/officeDocument/2006/relationships/image" Target="../media/image2.png"  /><Relationship Id="rId19" Type="http://schemas.openxmlformats.org/officeDocument/2006/relationships/image" Target="../media/image3.png"  /><Relationship Id="rId2" Type="http://schemas.openxmlformats.org/officeDocument/2006/relationships/slideLayout" Target="../slideLayouts/slideLayout2.xml"  /><Relationship Id="rId20" Type="http://schemas.openxmlformats.org/officeDocument/2006/relationships/image" Target="../media/image2.png"  /><Relationship Id="rId21" Type="http://schemas.openxmlformats.org/officeDocument/2006/relationships/image" Target="../media/image2.png"  /><Relationship Id="rId22" Type="http://schemas.openxmlformats.org/officeDocument/2006/relationships/image" Target="../media/image3.png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Драгоценности">
    <p:bg>
      <p:bgPr shadeToTitle="0">
        <a:blipFill rotWithShape="1">
          <a:blip r:embed="rId14">
            <a:alphaModFix/>
            <a:duotone>
              <a:schemeClr val="bg2">
                <a:shade val="60000"/>
                <a:alpha val="20000"/>
                <a:hueMod val="97000"/>
                <a:satMod val="200000"/>
                <a:lumMod val="80000"/>
              </a:schemeClr>
              <a:schemeClr val="bg2">
                <a:tint val="40000"/>
                <a:alpha val="20000"/>
              </a:schemeClr>
            </a:duotone>
            <a:lum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457199" y="214290"/>
            <a:ext cx="8229599" cy="896937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457199" y="1447800"/>
            <a:ext cx="8229599" cy="4678363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23-06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3"/>
          </p:nvPr>
        </p:nvSpPr>
        <p:spPr>
          <a:xfrm>
            <a:off x="3124199" y="6356350"/>
            <a:ext cx="2895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cxnSp>
        <p:nvCxnSpPr>
          <p:cNvPr id="2707" name=""/>
          <p:cNvCxnSpPr/>
          <p:nvPr/>
        </p:nvCxnSpPr>
        <p:spPr>
          <a:xfrm rot="10800000">
            <a:off x="0" y="1071534"/>
            <a:ext cx="9143999" cy="1611"/>
          </a:xfrm>
          <a:prstGeom prst="straightConnector1">
            <a:avLst/>
          </a:prstGeom>
          <a:ln w="44450">
            <a:solidFill>
              <a:schemeClr val="accent5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8" name=""/>
          <p:cNvCxnSpPr/>
          <p:nvPr/>
        </p:nvCxnSpPr>
        <p:spPr>
          <a:xfrm rot="10800000">
            <a:off x="395999" y="1117572"/>
            <a:ext cx="8747999" cy="160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362" name="" descr="보라"/>
          <p:cNvPicPr>
            <a:picLocks noChangeArrowheads="1"/>
          </p:cNvPicPr>
          <p:nvPr/>
        </p:nvPicPr>
        <p:blipFill rotWithShape="1">
          <a:blip r:embed="rId15">
            <a:alphaModFix/>
            <a:grayscl/>
            <a:lum bright="36000"/>
          </a:blip>
          <a:srcRect/>
          <a:stretch>
            <a:fillRect/>
          </a:stretch>
        </p:blipFill>
        <p:spPr>
          <a:xfrm>
            <a:off x="8253900" y="216000"/>
            <a:ext cx="667511" cy="824400"/>
          </a:xfrm>
          <a:prstGeom prst="rect">
            <a:avLst/>
          </a:prstGeom>
          <a:noFill/>
        </p:spPr>
      </p:pic>
      <p:pic>
        <p:nvPicPr>
          <p:cNvPr id="15363" name="" descr="보라"/>
          <p:cNvPicPr>
            <a:picLocks noChangeArrowheads="1"/>
          </p:cNvPicPr>
          <p:nvPr/>
        </p:nvPicPr>
        <p:blipFill rotWithShape="1">
          <a:blip r:embed="rId16">
            <a:alphaModFix/>
            <a:grayscl/>
            <a:lum bright="36000"/>
          </a:blip>
          <a:srcRect/>
          <a:stretch>
            <a:fillRect/>
          </a:stretch>
        </p:blipFill>
        <p:spPr>
          <a:xfrm>
            <a:off x="8143200" y="0"/>
            <a:ext cx="557784" cy="694800"/>
          </a:xfrm>
          <a:prstGeom prst="rect">
            <a:avLst/>
          </a:prstGeom>
          <a:noFill/>
        </p:spPr>
      </p:pic>
      <p:pic>
        <p:nvPicPr>
          <p:cNvPr id="15364" name="" descr="작은빛"/>
          <p:cNvPicPr>
            <a:picLocks noChangeArrowheads="1"/>
          </p:cNvPicPr>
          <p:nvPr/>
        </p:nvPicPr>
        <p:blipFill rotWithShape="1">
          <a:blip r:embed="rId17">
            <a:alphaModFix/>
            <a:lum/>
          </a:blip>
          <a:srcRect l="-6110" t="-6300"/>
          <a:stretch>
            <a:fillRect/>
          </a:stretch>
        </p:blipFill>
        <p:spPr>
          <a:xfrm>
            <a:off x="7500600" y="-216000"/>
            <a:ext cx="804814" cy="975600"/>
          </a:xfrm>
          <a:prstGeom prst="rect">
            <a:avLst/>
          </a:prstGeom>
          <a:noFill/>
        </p:spPr>
      </p:pic>
      <p:pic>
        <p:nvPicPr>
          <p:cNvPr id="15366" name="" descr="보라"/>
          <p:cNvPicPr>
            <a:picLocks noChangeAspect="1" noChangeArrowheads="1"/>
          </p:cNvPicPr>
          <p:nvPr/>
        </p:nvPicPr>
        <p:blipFill rotWithShape="1">
          <a:blip r:embed="rId18">
            <a:alphaModFix/>
            <a:grayscl/>
            <a:lum bright="36000"/>
          </a:blip>
          <a:srcRect/>
          <a:stretch>
            <a:fillRect/>
          </a:stretch>
        </p:blipFill>
        <p:spPr>
          <a:xfrm>
            <a:off x="7500958" y="357166"/>
            <a:ext cx="346055" cy="321064"/>
          </a:xfrm>
          <a:prstGeom prst="rect">
            <a:avLst/>
          </a:prstGeom>
          <a:noFill/>
        </p:spPr>
      </p:pic>
      <p:pic>
        <p:nvPicPr>
          <p:cNvPr id="15367" name="" descr="작은빛"/>
          <p:cNvPicPr>
            <a:picLocks noChangeAspect="1" noChangeArrowheads="1"/>
          </p:cNvPicPr>
          <p:nvPr/>
        </p:nvPicPr>
        <p:blipFill rotWithShape="1">
          <a:blip r:embed="rId19">
            <a:alphaModFix/>
            <a:lum/>
          </a:blip>
          <a:srcRect l="-6110" t="-6300"/>
          <a:stretch>
            <a:fillRect/>
          </a:stretch>
        </p:blipFill>
        <p:spPr>
          <a:xfrm>
            <a:off x="7215205" y="285728"/>
            <a:ext cx="629820" cy="571504"/>
          </a:xfrm>
          <a:prstGeom prst="rect">
            <a:avLst/>
          </a:prstGeom>
          <a:noFill/>
        </p:spPr>
      </p:pic>
      <p:pic>
        <p:nvPicPr>
          <p:cNvPr id="15368" name="" descr="보라"/>
          <p:cNvPicPr>
            <a:picLocks noChangeArrowheads="1"/>
          </p:cNvPicPr>
          <p:nvPr/>
        </p:nvPicPr>
        <p:blipFill rotWithShape="1">
          <a:blip r:embed="rId20">
            <a:alphaModFix/>
            <a:grayscl/>
            <a:lum bright="36000"/>
          </a:blip>
          <a:srcRect/>
          <a:stretch>
            <a:fillRect/>
          </a:stretch>
        </p:blipFill>
        <p:spPr>
          <a:xfrm>
            <a:off x="6582600" y="284400"/>
            <a:ext cx="402336" cy="500400"/>
          </a:xfrm>
          <a:prstGeom prst="rect">
            <a:avLst/>
          </a:prstGeom>
          <a:noFill/>
        </p:spPr>
      </p:pic>
      <p:pic>
        <p:nvPicPr>
          <p:cNvPr id="15369" name="" descr="보라"/>
          <p:cNvPicPr>
            <a:picLocks noChangeArrowheads="1"/>
          </p:cNvPicPr>
          <p:nvPr/>
        </p:nvPicPr>
        <p:blipFill rotWithShape="1">
          <a:blip r:embed="rId21">
            <a:alphaModFix/>
            <a:grayscl/>
            <a:lum bright="36000"/>
          </a:blip>
          <a:srcRect/>
          <a:stretch>
            <a:fillRect/>
          </a:stretch>
        </p:blipFill>
        <p:spPr>
          <a:xfrm>
            <a:off x="6458400" y="572400"/>
            <a:ext cx="301751" cy="374046"/>
          </a:xfrm>
          <a:prstGeom prst="rect">
            <a:avLst/>
          </a:prstGeom>
          <a:noFill/>
        </p:spPr>
      </p:pic>
      <p:pic>
        <p:nvPicPr>
          <p:cNvPr id="15370" name="" descr="작은빛"/>
          <p:cNvPicPr>
            <a:picLocks noChangeArrowheads="1"/>
          </p:cNvPicPr>
          <p:nvPr/>
        </p:nvPicPr>
        <p:blipFill rotWithShape="1">
          <a:blip r:embed="rId22">
            <a:alphaModFix/>
            <a:lum/>
          </a:blip>
          <a:srcRect l="-6110" t="-6300"/>
          <a:stretch>
            <a:fillRect/>
          </a:stretch>
        </p:blipFill>
        <p:spPr>
          <a:xfrm>
            <a:off x="5929200" y="284400"/>
            <a:ext cx="383690" cy="460800"/>
          </a:xfrm>
          <a:prstGeom prst="rect">
            <a:avLst/>
          </a:prstGeom>
          <a:noFill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SzPct val="80000"/>
        <a:buFont typeface="Wingdings"/>
        <a:buChar char=""/>
        <a:defRPr sz="26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1" hangingPunct="1">
        <a:spcBef>
          <a:spcPct val="20000"/>
        </a:spcBef>
        <a:buFont typeface="Wingdings"/>
        <a:buChar char="§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343025" indent="-266700" algn="l" defTabSz="914400" rtl="0" eaLnBrk="1" latinLnBrk="1" hangingPunct="1">
        <a:spcBef>
          <a:spcPct val="20000"/>
        </a:spcBef>
        <a:buFont typeface="Arial"/>
        <a:buChar char="–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704975" indent="-266700" algn="l" defTabSz="914400" rtl="0" eaLnBrk="1" latinLnBrk="1" hangingPunct="1">
        <a:spcBef>
          <a:spcPct val="20000"/>
        </a:spcBef>
        <a:buFont typeface="Arial"/>
        <a:buChar char="»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066925" indent="-276225" algn="l" defTabSz="914400" rtl="0" eaLnBrk="1" latinLnBrk="1" hangingPunct="1">
        <a:spcBef>
          <a:spcPct val="20000"/>
        </a:spcBef>
        <a:buFont typeface="Arial"/>
        <a:buChar char="»"/>
        <a:defRPr sz="1600" kern="1200">
          <a:solidFill>
            <a:schemeClr val="accent4"/>
          </a:solidFill>
          <a:latin typeface="+mn-lt"/>
          <a:ea typeface="+mn-ea"/>
          <a:cs typeface="+mn-cs"/>
        </a:defRPr>
      </a:lvl6pPr>
      <a:lvl7pPr marL="2438400" indent="-285750" algn="l" defTabSz="914400" rtl="0" eaLnBrk="1" latinLnBrk="1" hangingPunct="1">
        <a:spcBef>
          <a:spcPct val="20000"/>
        </a:spcBef>
        <a:buFont typeface="Arial"/>
        <a:buChar char="»"/>
        <a:defRPr sz="1600" kern="1200">
          <a:solidFill>
            <a:schemeClr val="accent4"/>
          </a:solidFill>
          <a:latin typeface="+mn-lt"/>
          <a:ea typeface="+mn-ea"/>
          <a:cs typeface="+mn-cs"/>
        </a:defRPr>
      </a:lvl7pPr>
      <a:lvl8pPr marL="2800350" indent="-276225" algn="l" defTabSz="914400" rtl="0" eaLnBrk="1" latinLnBrk="1" hangingPunct="1">
        <a:spcBef>
          <a:spcPct val="20000"/>
        </a:spcBef>
        <a:buFont typeface="Arial"/>
        <a:buChar char="»"/>
        <a:defRPr sz="1600" kern="1200">
          <a:solidFill>
            <a:schemeClr val="accent4"/>
          </a:solidFill>
          <a:latin typeface="+mn-lt"/>
          <a:ea typeface="+mn-ea"/>
          <a:cs typeface="+mn-cs"/>
        </a:defRPr>
      </a:lvl8pPr>
      <a:lvl9pPr marL="3152775" indent="-285750" algn="l" defTabSz="914400" rtl="0" eaLnBrk="1" latinLnBrk="1" hangingPunct="1">
        <a:spcBef>
          <a:spcPct val="20000"/>
        </a:spcBef>
        <a:buFont typeface="Arial"/>
        <a:buChar char="»"/>
        <a:defRPr sz="1600" kern="1200">
          <a:solidFill>
            <a:schemeClr val="accent4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0.xml"  /><Relationship Id="rId2" Type="http://schemas.openxmlformats.org/officeDocument/2006/relationships/image" Target="../media/image15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0.xml"  /><Relationship Id="rId2" Type="http://schemas.openxmlformats.org/officeDocument/2006/relationships/image" Target="../media/image16.png"  /><Relationship Id="rId3" Type="http://schemas.openxmlformats.org/officeDocument/2006/relationships/image" Target="../media/image17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0.xml"  /><Relationship Id="rId2" Type="http://schemas.openxmlformats.org/officeDocument/2006/relationships/image" Target="../media/image18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0.xml"  /><Relationship Id="rId2" Type="http://schemas.openxmlformats.org/officeDocument/2006/relationships/image" Target="../media/image19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0.xml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1.xml"  /><Relationship Id="rId2" Type="http://schemas.openxmlformats.org/officeDocument/2006/relationships/image" Target="../media/image5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png"  /><Relationship Id="rId3" Type="http://schemas.openxmlformats.org/officeDocument/2006/relationships/image" Target="../media/image7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8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14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0"/>
          </p:nvPr>
        </p:nvSpPr>
        <p:spPr>
          <a:xfrm>
            <a:off x="185709" y="1816077"/>
            <a:ext cx="8229599" cy="910834"/>
          </a:xfrm>
        </p:spPr>
        <p:txBody>
          <a:bodyPr/>
          <a:lstStyle/>
          <a:p>
            <a:pPr>
              <a:defRPr lang="en-US"/>
            </a:pPr>
            <a:r>
              <a:rPr lang="ru-RU" altLang="en-US" sz="3000">
                <a:solidFill>
                  <a:schemeClr val="bg1"/>
                </a:solidFill>
              </a:rPr>
              <a:t>Мастер </a:t>
            </a:r>
            <a:r>
              <a:rPr lang="en-US" altLang="ru-RU" sz="3000">
                <a:solidFill>
                  <a:schemeClr val="bg1"/>
                </a:solidFill>
              </a:rPr>
              <a:t>-</a:t>
            </a:r>
            <a:r>
              <a:rPr lang="ru-RU" altLang="en-US" sz="3000">
                <a:solidFill>
                  <a:schemeClr val="bg1"/>
                </a:solidFill>
              </a:rPr>
              <a:t> класс</a:t>
            </a:r>
            <a:endParaRPr lang="ru-RU" altLang="en-US" sz="30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3000" b="1" i="1">
                <a:solidFill>
                  <a:schemeClr val="bg1"/>
                </a:solidFill>
                <a:latin typeface="Candara"/>
                <a:ea typeface="FangSong"/>
                <a:cs typeface="Andalus"/>
              </a:rPr>
              <a:t>Управление семейным бюджетом</a:t>
            </a:r>
            <a:r>
              <a:rPr lang="en-US" sz="3000" b="1" i="1">
                <a:solidFill>
                  <a:schemeClr val="bg1"/>
                </a:solidFill>
                <a:latin typeface="Candara"/>
                <a:ea typeface="FangSong"/>
                <a:cs typeface="Andalus"/>
              </a:rPr>
              <a:t>.</a:t>
            </a:r>
            <a:endParaRPr lang="en-US" sz="3000" b="1" i="1">
              <a:solidFill>
                <a:schemeClr val="bg1"/>
              </a:solidFill>
              <a:latin typeface="Candara"/>
              <a:ea typeface="FangSong"/>
              <a:cs typeface="Andalus"/>
            </a:endParaRPr>
          </a:p>
          <a:p>
            <a:pPr>
              <a:spcBef>
                <a:spcPts val="0"/>
              </a:spcBef>
              <a:defRPr lang="en-US"/>
            </a:pPr>
            <a:r>
              <a:rPr lang="ru-RU" sz="3000" b="1" i="1">
                <a:solidFill>
                  <a:schemeClr val="bg1"/>
                </a:solidFill>
                <a:latin typeface="Candara"/>
                <a:ea typeface="FangSong"/>
                <a:cs typeface="Andalus"/>
              </a:rPr>
              <a:t>Предпринимательство</a:t>
            </a:r>
            <a:endParaRPr lang="ru-RU" sz="3000" b="1" i="1">
              <a:solidFill>
                <a:schemeClr val="bg1"/>
              </a:solidFill>
              <a:latin typeface="Candara"/>
              <a:ea typeface="FangSong"/>
              <a:cs typeface="Andalu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4509" y="4339958"/>
            <a:ext cx="6400799" cy="457194"/>
          </a:xfrm>
        </p:spPr>
        <p:txBody>
          <a:bodyPr/>
          <a:lstStyle/>
          <a:p>
            <a:pPr lvl="0">
              <a:defRPr/>
            </a:pPr>
            <a:r>
              <a:rPr lang="ru-RU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</a:t>
            </a:r>
            <a:r>
              <a:rPr lang="ru-RU" altLang="en-US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одготовлено</a:t>
            </a:r>
            <a:r>
              <a:rPr lang="en-US" altLang="ru-RU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:</a:t>
            </a:r>
            <a:endParaRPr lang="en-US" altLang="ru-RU" sz="1500" b="1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lvl="0">
              <a:defRPr/>
            </a:pPr>
            <a:r>
              <a:rPr lang="ru-RU" altLang="en-US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Игнатьевой Инессой Мксимовной</a:t>
            </a:r>
            <a:endParaRPr lang="ru-RU" altLang="en-US" sz="1500" b="1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lvl="0">
              <a:defRPr/>
            </a:pPr>
            <a:r>
              <a:rPr lang="ru-RU" altLang="en-US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Карамзиной Даной Яковлевной</a:t>
            </a:r>
            <a:br>
              <a:rPr lang="ru-RU" altLang="en-US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ru-RU" altLang="en-US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Колесовой Татьяной Александровной</a:t>
            </a:r>
            <a:endParaRPr lang="ru-RU" altLang="en-US" sz="1500" b="1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lvl="0">
              <a:defRPr/>
            </a:pPr>
            <a:r>
              <a:rPr lang="ru-RU" altLang="en-US" sz="15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Илларионовой Марианной Николаевной</a:t>
            </a:r>
            <a:endParaRPr lang="ru-RU" altLang="en-US" sz="1500" b="1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lvl="0">
              <a:defRPr lang="en-US"/>
            </a:pPr>
            <a:endParaRPr lang="ru-RU" altLang="en-US" sz="1500" b="1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0"/>
          </p:nvPr>
        </p:nvSpPr>
        <p:spPr>
          <a:xfrm>
            <a:off x="2807803" y="3665562"/>
            <a:ext cx="5976723" cy="843573"/>
          </a:xfrm>
        </p:spPr>
        <p:txBody>
          <a:bodyPr/>
          <a:lstStyle/>
          <a:p>
            <a:pPr lvl="0">
              <a:defRPr/>
            </a:pPr>
            <a:r>
              <a:rPr lang="ru-RU" altLang="en-US" sz="4200"/>
              <a:t>Предпринимательство</a:t>
            </a:r>
            <a:endParaRPr lang="ru-RU" altLang="en-US" sz="420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303240" y="2638576"/>
            <a:ext cx="4534777" cy="358375"/>
          </a:xfrm>
        </p:spPr>
        <p:txBody>
          <a:bodyPr/>
          <a:lstStyle/>
          <a:p>
            <a:pPr lvl="0">
              <a:defRPr/>
            </a:pPr>
            <a:r>
              <a:rPr lang="ru-RU" altLang="en-US" sz="2400" b="1"/>
              <a:t>Второй мастер</a:t>
            </a:r>
            <a:r>
              <a:rPr lang="en-US" altLang="ru-RU" sz="2400" b="1"/>
              <a:t>-</a:t>
            </a:r>
            <a:r>
              <a:rPr lang="ru-RU" altLang="en-US" sz="2400" b="1"/>
              <a:t>класс</a:t>
            </a:r>
            <a:endParaRPr lang="ru-RU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 idx="0"/>
          </p:nvPr>
        </p:nvSpPr>
        <p:spPr>
          <a:xfrm>
            <a:off x="179512" y="620673"/>
            <a:ext cx="8964488" cy="1080135"/>
          </a:xfrm>
        </p:spPr>
        <p:txBody>
          <a:bodyPr/>
          <a:lstStyle/>
          <a:p>
            <a:pPr lvl="0">
              <a:defRPr/>
            </a:pPr>
            <a:r>
              <a:rPr lang="ru-RU" altLang="en-US" sz="5200"/>
              <a:t>Бизнес</a:t>
            </a:r>
            <a:r>
              <a:rPr lang="en-US" altLang="ru-RU" sz="5200"/>
              <a:t>-</a:t>
            </a:r>
            <a:r>
              <a:rPr lang="ru-RU" altLang="en-US" sz="5200"/>
              <a:t>это твое признание</a:t>
            </a:r>
            <a:r>
              <a:rPr lang="en-US" altLang="ru-RU" sz="5200"/>
              <a:t>?</a:t>
            </a:r>
            <a:endParaRPr lang="en-US" altLang="ru-RU" sz="5200"/>
          </a:p>
        </p:txBody>
      </p:sp>
      <p:grpSp>
        <p:nvGrpSpPr>
          <p:cNvPr id="4" name=""/>
          <p:cNvGrpSpPr/>
          <p:nvPr/>
        </p:nvGrpSpPr>
        <p:grpSpPr>
          <a:xfrm rot="0">
            <a:off x="1806048" y="1916811"/>
            <a:ext cx="5531902" cy="1371600"/>
            <a:chOff x="2483885" y="1096144"/>
            <a:chExt cx="7375870" cy="1828800"/>
          </a:xfrm>
        </p:grpSpPr>
        <p:sp>
          <p:nvSpPr>
            <p:cNvPr id="5" name=""/>
            <p:cNvSpPr/>
            <p:nvPr/>
          </p:nvSpPr>
          <p:spPr>
            <a:xfrm>
              <a:off x="2483885" y="1096144"/>
              <a:ext cx="7375870" cy="1828800"/>
            </a:xfrm>
            <a:prstGeom prst="leftRightRibbon">
              <a:avLst>
                <a:gd name="adj1" fmla="val 50000"/>
                <a:gd name="adj2" fmla="val 50000"/>
                <a:gd name="adj3" fmla="val 16667"/>
              </a:avLst>
            </a:prstGeom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  <p:sp>
          <p:nvSpPr>
            <p:cNvPr id="6" name=""/>
            <p:cNvSpPr/>
            <p:nvPr/>
          </p:nvSpPr>
          <p:spPr>
            <a:xfrm>
              <a:off x="2838736" y="1416183"/>
              <a:ext cx="3062481" cy="8961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  <p:sp>
          <p:nvSpPr>
            <p:cNvPr id="7" name=""/>
            <p:cNvSpPr txBox="1"/>
            <p:nvPr/>
          </p:nvSpPr>
          <p:spPr>
            <a:xfrm>
              <a:off x="2838736" y="1416183"/>
              <a:ext cx="3062481" cy="896112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85344" rIns="0" bIns="9144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400" b="0" kern="1200">
                  <a:solidFill>
                    <a:schemeClr val="bg2">
                      <a:lumMod val="50000"/>
                    </a:schemeClr>
                  </a:solidFill>
                  <a:latin typeface="Tahoma"/>
                  <a:ea typeface="Tahoma"/>
                  <a:cs typeface="Tahoma"/>
                </a:rPr>
                <a:t>Работа по найму</a:t>
              </a:r>
              <a:endParaRPr lang="ru-RU" sz="2400" b="0" kern="12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endParaRPr>
            </a:p>
          </p:txBody>
        </p:sp>
        <p:sp>
          <p:nvSpPr>
            <p:cNvPr id="8" name=""/>
            <p:cNvSpPr/>
            <p:nvPr/>
          </p:nvSpPr>
          <p:spPr>
            <a:xfrm>
              <a:off x="6142774" y="1749735"/>
              <a:ext cx="3014867" cy="8961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  <p:sp>
          <p:nvSpPr>
            <p:cNvPr id="9" name=""/>
            <p:cNvSpPr txBox="1"/>
            <p:nvPr/>
          </p:nvSpPr>
          <p:spPr>
            <a:xfrm>
              <a:off x="6142774" y="1749735"/>
              <a:ext cx="3014867" cy="896112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85344" rIns="0" bIns="9144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400" b="0" kern="1200">
                  <a:solidFill>
                    <a:schemeClr val="bg2">
                      <a:lumMod val="50000"/>
                    </a:schemeClr>
                  </a:solidFill>
                  <a:latin typeface="Tahoma"/>
                  <a:ea typeface="Tahoma"/>
                  <a:cs typeface="Tahoma"/>
                </a:rPr>
                <a:t>Собственное дело</a:t>
              </a:r>
              <a:endParaRPr lang="ru-RU" sz="2400" b="0" kern="12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endParaRPr>
            </a:p>
          </p:txBody>
        </p:sp>
      </p:grp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562699" y="3303768"/>
            <a:ext cx="4547617" cy="244752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 idx="0"/>
          </p:nvPr>
        </p:nvSpPr>
        <p:spPr>
          <a:xfrm>
            <a:off x="143446" y="1173711"/>
            <a:ext cx="8695086" cy="1067140"/>
          </a:xfrm>
        </p:spPr>
        <p:txBody>
          <a:bodyPr/>
          <a:lstStyle/>
          <a:p>
            <a:pPr lvl="0">
              <a:defRPr/>
            </a:pPr>
            <a:r>
              <a:rPr lang="ru-RU" altLang="en-US" sz="4700"/>
              <a:t>Плюсы и минусы предпринимательства</a:t>
            </a:r>
            <a:endParaRPr lang="ru-RU" altLang="en-US" sz="4700"/>
          </a:p>
        </p:txBody>
      </p:sp>
      <p:sp>
        <p:nvSpPr>
          <p:cNvPr id="4" name="Прямоугольник 11"/>
          <p:cNvSpPr/>
          <p:nvPr/>
        </p:nvSpPr>
        <p:spPr>
          <a:xfrm>
            <a:off x="16380" y="2200958"/>
            <a:ext cx="4130429" cy="72131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Преимущества</a:t>
            </a:r>
            <a:endParaRPr lang="ru-RU" sz="2800" b="1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Прямоугольник 12"/>
          <p:cNvSpPr/>
          <p:nvPr/>
        </p:nvSpPr>
        <p:spPr>
          <a:xfrm>
            <a:off x="5016860" y="2200958"/>
            <a:ext cx="4133880" cy="72131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Недостатки</a:t>
            </a:r>
            <a:endParaRPr lang="ru-RU" sz="2800" b="1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5909" y="2932144"/>
            <a:ext cx="3941640" cy="219804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950047" y="2888932"/>
            <a:ext cx="3941640" cy="219804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 idx="0"/>
          </p:nvPr>
        </p:nvSpPr>
        <p:spPr>
          <a:xfrm>
            <a:off x="1485900" y="345635"/>
            <a:ext cx="6172200" cy="1067140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Бизнес идея</a:t>
            </a:r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250922" y="1556792"/>
            <a:ext cx="4536504" cy="1013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000" b="1">
                <a:solidFill>
                  <a:srgbClr val="10253f"/>
                </a:solidFill>
                <a:latin typeface="Tahoma"/>
                <a:ea typeface="Tahoma"/>
                <a:cs typeface="Tahoma"/>
              </a:rPr>
              <a:t>Чем должна обладать любая бизнес-идея? </a:t>
            </a:r>
            <a:endParaRPr lang="ru-RU" sz="2000" b="1">
              <a:solidFill>
                <a:srgbClr val="10253f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923" y="2675442"/>
            <a:ext cx="3612243" cy="100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lnSpc>
                <a:spcPct val="150000"/>
              </a:lnSpc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1.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Бизнес-идея должна быть осуществима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923" y="3690228"/>
            <a:ext cx="4308642" cy="147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lnSpc>
                <a:spcPct val="150000"/>
              </a:lnSpc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2.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Бизнес-идея должна быть ориентирована на потребности клиентов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922" y="5013176"/>
            <a:ext cx="4198802" cy="101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3.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Бизнес-идея должна приносить прибыль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8" name="Picture 2" descr="http://bizcityarea.com/wp-content/uploads/2016/02/Zf7_uw-HDa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85050" y="2348865"/>
            <a:ext cx="4014846" cy="302420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 idx="0"/>
          </p:nvPr>
        </p:nvSpPr>
        <p:spPr>
          <a:xfrm>
            <a:off x="1141658" y="404664"/>
            <a:ext cx="7714818" cy="1067140"/>
          </a:xfrm>
        </p:spPr>
        <p:txBody>
          <a:bodyPr/>
          <a:lstStyle/>
          <a:p>
            <a:pPr lvl="0">
              <a:defRPr/>
            </a:pPr>
            <a:r>
              <a:rPr lang="ru-RU" altLang="en-US" sz="5000"/>
              <a:t>Прибыльность бизнеса</a:t>
            </a:r>
            <a:endParaRPr lang="ru-RU" altLang="en-US" sz="5000"/>
          </a:p>
        </p:txBody>
      </p:sp>
      <p:sp>
        <p:nvSpPr>
          <p:cNvPr id="4" name="Прямоугольник 4"/>
          <p:cNvSpPr/>
          <p:nvPr/>
        </p:nvSpPr>
        <p:spPr>
          <a:xfrm>
            <a:off x="3018796" y="1471804"/>
            <a:ext cx="3785452" cy="393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Что нужно учесть?</a:t>
            </a:r>
            <a:endParaRPr lang="ru-RU" sz="2000" b="1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321589" y="1864995"/>
            <a:ext cx="7382163" cy="39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1.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Реализация бизнес-идеи требует начальных вложений 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779" y="2257333"/>
            <a:ext cx="8821221" cy="70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2.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Есть расходы, которые увеличиваются с увеличением объема выпуска и наоборот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2777" y="2961027"/>
            <a:ext cx="8821223" cy="706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3.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Есть постоянные расходы, которые не меняются от изменения объема выпуска 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8" name="Прямоугольник 8"/>
          <p:cNvSpPr/>
          <p:nvPr/>
        </p:nvSpPr>
        <p:spPr>
          <a:xfrm>
            <a:off x="321589" y="4333437"/>
            <a:ext cx="5541845" cy="194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5.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Цель бизнес-проектирования – убедиться , что мы сможем производить и продавать достаточно и по таким ценам, чтобы покрыть как инвестиции, так и текущие затраты, и еще останется прибыль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9" name="Прямоугольник 7"/>
          <p:cNvSpPr/>
          <p:nvPr/>
        </p:nvSpPr>
        <p:spPr>
          <a:xfrm>
            <a:off x="321589" y="3667599"/>
            <a:ext cx="6717467" cy="70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4.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Выручка (доходы от продаж) – Издержки (затраты) = Прибыль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/>
          <a:srcRect r="2090"/>
          <a:stretch>
            <a:fillRect/>
          </a:stretch>
        </p:blipFill>
        <p:spPr>
          <a:xfrm>
            <a:off x="5508104" y="4377111"/>
            <a:ext cx="3348372" cy="185746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 idx="0"/>
          </p:nvPr>
        </p:nvSpPr>
        <p:spPr>
          <a:xfrm>
            <a:off x="467487" y="1376743"/>
            <a:ext cx="8371046" cy="4428553"/>
          </a:xfrm>
        </p:spPr>
        <p:txBody>
          <a:bodyPr/>
          <a:lstStyle/>
          <a:p>
            <a:pPr lvl="0">
              <a:defRPr/>
            </a:pPr>
            <a:r>
              <a:rPr lang="ru-RU" altLang="en-US" sz="4000"/>
              <a:t>У Майкла Гербера есть несколько идей для успешного бизнеса</a:t>
            </a:r>
            <a:r>
              <a:rPr lang="en-US" altLang="ru-RU" sz="4000"/>
              <a:t>:</a:t>
            </a:r>
            <a:endParaRPr lang="en-US" altLang="ru-RU" sz="4000"/>
          </a:p>
          <a:p>
            <a:pPr lvl="0">
              <a:defRPr/>
            </a:pPr>
            <a:r>
              <a:rPr lang="en-US" altLang="ru-RU" sz="2500"/>
              <a:t>1.</a:t>
            </a:r>
            <a:r>
              <a:rPr lang="ru-RU" altLang="en-US" sz="2500"/>
              <a:t> Для успешного бизнеса нужно быть предпринимателем</a:t>
            </a:r>
            <a:r>
              <a:rPr lang="en-US" altLang="ru-RU" sz="2500"/>
              <a:t>,</a:t>
            </a:r>
            <a:r>
              <a:rPr lang="ru-RU" altLang="en-US" sz="2500"/>
              <a:t> специалистом и менеджером в одном лице</a:t>
            </a:r>
            <a:endParaRPr lang="ru-RU" altLang="en-US" sz="2500"/>
          </a:p>
          <a:p>
            <a:pPr lvl="0">
              <a:defRPr/>
            </a:pPr>
            <a:r>
              <a:rPr lang="en-US" altLang="ru-RU" sz="2500"/>
              <a:t>2.</a:t>
            </a:r>
            <a:r>
              <a:rPr lang="ru-RU" altLang="en-US" sz="2500"/>
              <a:t> У бизнеса</a:t>
            </a:r>
            <a:r>
              <a:rPr lang="en-US" altLang="ru-RU" sz="2500"/>
              <a:t>,</a:t>
            </a:r>
            <a:r>
              <a:rPr lang="ru-RU" altLang="en-US" sz="2500"/>
              <a:t> как и у человека</a:t>
            </a:r>
            <a:r>
              <a:rPr lang="en-US" altLang="ru-RU" sz="2500"/>
              <a:t>,</a:t>
            </a:r>
            <a:r>
              <a:rPr lang="ru-RU" altLang="en-US" sz="2500"/>
              <a:t> есть детсво</a:t>
            </a:r>
            <a:r>
              <a:rPr lang="en-US" altLang="ru-RU" sz="2500"/>
              <a:t>,</a:t>
            </a:r>
            <a:r>
              <a:rPr lang="ru-RU" altLang="en-US" sz="2500"/>
              <a:t> отрочество и зрелость</a:t>
            </a:r>
            <a:r>
              <a:rPr lang="en-US" altLang="ru-RU" sz="2500"/>
              <a:t>.</a:t>
            </a:r>
            <a:r>
              <a:rPr lang="ru-RU" altLang="en-US" sz="2500"/>
              <a:t> Главное </a:t>
            </a:r>
            <a:r>
              <a:rPr lang="en-US" altLang="ru-RU" sz="2500"/>
              <a:t>-</a:t>
            </a:r>
            <a:r>
              <a:rPr lang="ru-RU" altLang="en-US" sz="2500"/>
              <a:t>дожить до зрелости</a:t>
            </a:r>
            <a:r>
              <a:rPr lang="en-US" altLang="ru-RU" sz="2500"/>
              <a:t>.</a:t>
            </a:r>
            <a:endParaRPr lang="en-US" altLang="ru-RU" sz="2500"/>
          </a:p>
          <a:p>
            <a:pPr lvl="0">
              <a:defRPr/>
            </a:pPr>
            <a:r>
              <a:rPr lang="en-US" altLang="ru-RU" sz="2500"/>
              <a:t>3.</a:t>
            </a:r>
            <a:r>
              <a:rPr lang="ru-RU" altLang="en-US" sz="2500"/>
              <a:t> Сконцентрироваться нужно на самом бизнесе</a:t>
            </a:r>
            <a:r>
              <a:rPr lang="en-US" altLang="ru-RU" sz="2500"/>
              <a:t>,</a:t>
            </a:r>
            <a:r>
              <a:rPr lang="ru-RU" altLang="en-US" sz="2500"/>
              <a:t> а не на продукте</a:t>
            </a:r>
            <a:r>
              <a:rPr lang="en-US" altLang="ru-RU" sz="2500"/>
              <a:t>.</a:t>
            </a:r>
            <a:endParaRPr lang="en-US" altLang="ru-RU" sz="2500"/>
          </a:p>
          <a:p>
            <a:pPr lvl="0">
              <a:defRPr/>
            </a:pPr>
            <a:r>
              <a:rPr lang="en-US" altLang="ru-RU" sz="2500"/>
              <a:t>4.</a:t>
            </a:r>
            <a:r>
              <a:rPr lang="ru-RU" altLang="en-US" sz="2500"/>
              <a:t> Цель бизнеса</a:t>
            </a:r>
            <a:r>
              <a:rPr lang="en-US" altLang="ru-RU" sz="2500"/>
              <a:t>-</a:t>
            </a:r>
            <a:r>
              <a:rPr lang="ru-RU" altLang="en-US" sz="2500"/>
              <a:t>расширять границы человеческой личночти</a:t>
            </a:r>
            <a:r>
              <a:rPr lang="en-US" altLang="ru-RU" sz="2500"/>
              <a:t>,</a:t>
            </a:r>
            <a:r>
              <a:rPr lang="ru-RU" altLang="en-US" sz="2500"/>
              <a:t> чтобы человек рос вместе со своим деломю</a:t>
            </a:r>
            <a:endParaRPr lang="ru-RU" altLang="en-US" sz="2500"/>
          </a:p>
          <a:p>
            <a:pPr lvl="0">
              <a:defRPr/>
            </a:pPr>
            <a:endParaRPr lang="en-US" altLang="ru-RU" sz="2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idx="0"/>
          </p:nvPr>
        </p:nvSpPr>
        <p:spPr>
          <a:xfrm>
            <a:off x="1475656" y="3429000"/>
            <a:ext cx="7310974" cy="688212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Спасибо за внимание</a:t>
            </a:r>
            <a:r>
              <a:rPr lang="en-US" altLang="ru-RU"/>
              <a:t>!</a:t>
            </a:r>
            <a:endParaRPr lang="en-US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Первый мастер </a:t>
            </a:r>
            <a:r>
              <a:rPr lang="en-US" altLang="ru-RU"/>
              <a:t>-</a:t>
            </a:r>
            <a:r>
              <a:rPr lang="ru-RU" altLang="en-US"/>
              <a:t> класс</a:t>
            </a:r>
            <a:endParaRPr lang="ru-RU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067944" y="2406277"/>
            <a:ext cx="4469720" cy="2678906"/>
          </a:xfrm>
        </p:spPr>
        <p:txBody>
          <a:bodyPr/>
          <a:lstStyle/>
          <a:p>
            <a:pPr lvl="0">
              <a:defRPr/>
            </a:pPr>
            <a:endParaRPr lang="ru-RU" altLang="en-US" sz="2000"/>
          </a:p>
          <a:p>
            <a:pPr lvl="0">
              <a:defRPr/>
            </a:pPr>
            <a:endParaRPr lang="ru-RU" altLang="en-US" sz="2000"/>
          </a:p>
          <a:p>
            <a:pPr lvl="0">
              <a:defRPr/>
            </a:pPr>
            <a:r>
              <a:rPr lang="ru-RU" altLang="en-US" sz="2000"/>
              <a:t>Управение семейным бюджетом</a:t>
            </a:r>
            <a:endParaRPr lang="ru-RU" altLang="en-US" sz="2000"/>
          </a:p>
          <a:p>
            <a:pPr lvl="0">
              <a:defRPr/>
            </a:pPr>
            <a:endParaRPr lang="en-US" altLang="en-US" sz="2000"/>
          </a:p>
          <a:p>
            <a:pPr lvl="0">
              <a:defRPr/>
            </a:pPr>
            <a:endParaRPr lang="en-US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Доход и потребности</a:t>
            </a:r>
            <a:endParaRPr lang="ru-RU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352490" y="1736812"/>
            <a:ext cx="4071937" cy="2849082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2000" b="1">
                <a:latin typeface="Tahoma"/>
                <a:ea typeface="Tahoma"/>
                <a:cs typeface="Tahoma"/>
              </a:rPr>
              <a:t>К</a:t>
            </a:r>
            <a:r>
              <a:rPr lang="ru-RU" sz="2000" b="1">
                <a:latin typeface="Times New Roman"/>
                <a:ea typeface="Tahoma"/>
                <a:cs typeface="Times New Roman"/>
              </a:rPr>
              <a:t>ак сделать так, чтобы денег хватало на удовлетворение потребностей и исполнение своих желаний?</a:t>
            </a:r>
            <a:endParaRPr lang="ru-RU" sz="2000" b="1">
              <a:latin typeface="Times New Roman"/>
              <a:ea typeface="Tahoma"/>
              <a:cs typeface="Times New Roman"/>
            </a:endParaRPr>
          </a:p>
          <a:p>
            <a:pPr>
              <a:lnSpc>
                <a:spcPct val="200000"/>
              </a:lnSpc>
              <a:buFont typeface="Wingdings"/>
              <a:buChar char="Ø"/>
              <a:defRPr/>
            </a:pPr>
            <a:r>
              <a:rPr lang="ru-RU" sz="2000">
                <a:latin typeface="Times New Roman"/>
                <a:ea typeface="Tahoma"/>
                <a:cs typeface="Times New Roman"/>
              </a:rPr>
              <a:t>Экономить</a:t>
            </a:r>
            <a:endParaRPr lang="ru-RU" sz="2000">
              <a:latin typeface="Times New Roman"/>
              <a:ea typeface="Tahoma"/>
              <a:cs typeface="Times New Roman"/>
            </a:endParaRPr>
          </a:p>
          <a:p>
            <a:pPr>
              <a:lnSpc>
                <a:spcPct val="200000"/>
              </a:lnSpc>
              <a:buFont typeface="Wingdings"/>
              <a:buChar char="Ø"/>
              <a:defRPr/>
            </a:pPr>
            <a:r>
              <a:rPr lang="ru-RU" sz="2000">
                <a:latin typeface="Times New Roman"/>
                <a:ea typeface="Tahoma"/>
                <a:cs typeface="Times New Roman"/>
              </a:rPr>
              <a:t>Больше зарабатывать</a:t>
            </a:r>
            <a:endParaRPr lang="ru-RU" sz="2000">
              <a:latin typeface="Times New Roman"/>
              <a:ea typeface="Tahoma"/>
              <a:cs typeface="Times New Roman"/>
            </a:endParaRPr>
          </a:p>
          <a:p>
            <a:pPr>
              <a:lnSpc>
                <a:spcPct val="200000"/>
              </a:lnSpc>
              <a:buFont typeface="Wingdings"/>
              <a:buChar char="Ø"/>
              <a:defRPr/>
            </a:pPr>
            <a:r>
              <a:rPr lang="ru-RU" sz="2000">
                <a:latin typeface="Times New Roman"/>
                <a:ea typeface="Tahoma"/>
                <a:cs typeface="Times New Roman"/>
              </a:rPr>
              <a:t>Управлять личными финансами</a:t>
            </a:r>
            <a:endParaRPr lang="ru-RU" sz="2000">
              <a:latin typeface="Times New Roman"/>
              <a:ea typeface="Tahoma"/>
              <a:cs typeface="Times New Roman"/>
            </a:endParaRPr>
          </a:p>
        </p:txBody>
      </p:sp>
      <p:grpSp>
        <p:nvGrpSpPr>
          <p:cNvPr id="6" name="Группа 5"/>
          <p:cNvGrpSpPr/>
          <p:nvPr/>
        </p:nvGrpSpPr>
        <p:grpSpPr>
          <a:xfrm rot="0">
            <a:off x="252050" y="2240851"/>
            <a:ext cx="3671868" cy="2917962"/>
            <a:chOff x="142859" y="1128715"/>
            <a:chExt cx="5917938" cy="5582782"/>
          </a:xfrm>
        </p:grpSpPr>
        <p:pic>
          <p:nvPicPr>
            <p:cNvPr id="7" name="Рисунок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42859" y="1128715"/>
              <a:ext cx="5917938" cy="558278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  <a:softEdge rad="127000"/>
            </a:effectLst>
          </p:spPr>
        </p:pic>
        <p:sp>
          <p:nvSpPr>
            <p:cNvPr id="8" name="Выноска-облако 6"/>
            <p:cNvSpPr/>
            <p:nvPr/>
          </p:nvSpPr>
          <p:spPr>
            <a:xfrm>
              <a:off x="3646934" y="3068960"/>
              <a:ext cx="1008000" cy="864000"/>
            </a:xfrm>
            <a:prstGeom prst="cloudCallout">
              <a:avLst>
                <a:gd name="adj1" fmla="val -49641"/>
                <a:gd name="adj2" fmla="val 59996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>
                  <a:solidFill>
                    <a:schemeClr val="tx1"/>
                  </a:solidFill>
                </a:rPr>
                <a:t>???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Выноска-облако 8"/>
            <p:cNvSpPr/>
            <p:nvPr/>
          </p:nvSpPr>
          <p:spPr>
            <a:xfrm>
              <a:off x="1918742" y="3501008"/>
              <a:ext cx="1008112" cy="864095"/>
            </a:xfrm>
            <a:prstGeom prst="cloudCallout">
              <a:avLst>
                <a:gd name="adj1" fmla="val 46413"/>
                <a:gd name="adj2" fmla="val 4665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>
                  <a:solidFill>
                    <a:srgbClr val="10253f"/>
                  </a:solidFill>
                </a:rPr>
                <a:t>???</a:t>
              </a:r>
              <a:endParaRPr lang="ru-RU">
                <a:solidFill>
                  <a:srgbClr val="10253f"/>
                </a:solidFill>
              </a:endParaRPr>
            </a:p>
          </p:txBody>
        </p:sp>
        <p:sp>
          <p:nvSpPr>
            <p:cNvPr id="10" name="Выноска-облако 9"/>
            <p:cNvSpPr/>
            <p:nvPr/>
          </p:nvSpPr>
          <p:spPr>
            <a:xfrm>
              <a:off x="1918742" y="2132856"/>
              <a:ext cx="1008112" cy="864095"/>
            </a:xfrm>
            <a:prstGeom prst="cloudCallout">
              <a:avLst>
                <a:gd name="adj1" fmla="val 33902"/>
                <a:gd name="adj2" fmla="val 6672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>
                  <a:solidFill>
                    <a:srgbClr val="10253f"/>
                  </a:solidFill>
                </a:rPr>
                <a:t>???</a:t>
              </a:r>
              <a:endParaRPr lang="ru-RU">
                <a:solidFill>
                  <a:srgbClr val="10253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1464447" y="3168246"/>
            <a:ext cx="2946817" cy="8643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ru-RU" altLang="en-US"/>
          </a:p>
        </p:txBody>
      </p:sp>
      <p:sp>
        <p:nvSpPr>
          <p:cNvPr id="6" name="Rectangle 18"/>
          <p:cNvSpPr/>
          <p:nvPr/>
        </p:nvSpPr>
        <p:spPr>
          <a:xfrm>
            <a:off x="4732735" y="3168246"/>
            <a:ext cx="2946817" cy="8643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anchor="t"/>
          <a:lstStyle/>
          <a:p>
            <a:pPr marL="0" indent="360045">
              <a:buFont typeface="Wingdings"/>
              <a:buChar char="!"/>
              <a:defRPr/>
            </a:pPr>
            <a:r>
              <a:rPr lang="en-US" altLang="en-US">
                <a:solidFill>
                  <a:schemeClr val="accent4"/>
                </a:solidFill>
              </a:rPr>
              <a:t>Text</a:t>
            </a:r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0"/>
          </p:nvPr>
        </p:nvSpPr>
        <p:spPr>
          <a:xfrm>
            <a:off x="323528" y="164009"/>
            <a:ext cx="8568952" cy="672702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Осознанное обращение с деньгами</a:t>
            </a:r>
            <a:endParaRPr lang="ru-RU" altLang="en-US"/>
          </a:p>
        </p:txBody>
      </p:sp>
      <p:sp>
        <p:nvSpPr>
          <p:cNvPr id="9" name="Rectangle 11"/>
          <p:cNvSpPr/>
          <p:nvPr/>
        </p:nvSpPr>
        <p:spPr>
          <a:xfrm>
            <a:off x="1464447" y="2303851"/>
            <a:ext cx="2946817" cy="8643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anchor="t"/>
          <a:lstStyle/>
          <a:p>
            <a:pPr marL="0" indent="360045">
              <a:buFont typeface="Wingdings"/>
              <a:buChar char="!"/>
              <a:defRPr/>
            </a:pPr>
            <a:r>
              <a:rPr lang="en-US" altLang="en-US">
                <a:solidFill>
                  <a:schemeClr val="accent4"/>
                </a:solidFill>
              </a:rPr>
              <a:t>Text</a:t>
            </a:r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1464447" y="2000247"/>
            <a:ext cx="2946817" cy="33931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5400000" scaled="0"/>
          </a:gra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 sz="2000">
                <a:solidFill>
                  <a:schemeClr val="accent4">
                    <a:lumMod val="20000"/>
                    <a:lumOff val="80000"/>
                  </a:schemeClr>
                </a:solidFill>
              </a:rPr>
              <a:t>Транжиры</a:t>
            </a:r>
            <a:endParaRPr lang="ru-RU" altLang="en-US" sz="20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Ellipse 8"/>
          <p:cNvSpPr/>
          <p:nvPr/>
        </p:nvSpPr>
        <p:spPr>
          <a:xfrm>
            <a:off x="4173858" y="4745371"/>
            <a:ext cx="853416" cy="853416"/>
          </a:xfrm>
          <a:prstGeom prst="ellipse">
            <a:avLst/>
          </a:prstGeom>
          <a:gradFill>
            <a:gsLst>
              <a:gs pos="3000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2700000" scaled="0"/>
          </a:gradFill>
          <a:ln w="1270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altLang="en-US" sz="1900">
                <a:solidFill>
                  <a:schemeClr val="accent6">
                    <a:lumMod val="20000"/>
                    <a:lumOff val="80000"/>
                  </a:schemeClr>
                </a:solidFill>
              </a:rPr>
              <a:t>Или</a:t>
            </a:r>
            <a:endParaRPr lang="ru-RU" altLang="en-US" sz="190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2" name="Group 25"/>
          <p:cNvGrpSpPr/>
          <p:nvPr/>
        </p:nvGrpSpPr>
        <p:grpSpPr>
          <a:xfrm rot="0">
            <a:off x="2371725" y="4714884"/>
            <a:ext cx="4454131" cy="914391"/>
            <a:chOff x="1638300" y="5143512"/>
            <a:chExt cx="5938842" cy="1219188"/>
          </a:xfrm>
        </p:grpSpPr>
        <p:grpSp>
          <p:nvGrpSpPr>
            <p:cNvPr id="13" name="Group 26"/>
            <p:cNvGrpSpPr/>
            <p:nvPr/>
          </p:nvGrpSpPr>
          <p:grpSpPr>
            <a:xfrm rot="0" flipH="1">
              <a:off x="5195892" y="5357827"/>
              <a:ext cx="2381250" cy="785816"/>
              <a:chOff x="1638300" y="5357827"/>
              <a:chExt cx="2381250" cy="785816"/>
            </a:xfrm>
          </p:grpSpPr>
          <p:sp>
            <p:nvSpPr>
              <p:cNvPr id="14" name="Freeform 27"/>
              <p:cNvSpPr/>
              <p:nvPr/>
            </p:nvSpPr>
            <p:spPr>
              <a:xfrm>
                <a:off x="1638300" y="5357827"/>
                <a:ext cx="2381250" cy="142875"/>
              </a:xfrm>
              <a:custGeom>
                <a:avLst/>
                <a:gdLst>
                  <a:gd name="connsiteX0" fmla="*/ 2381250 w 2381250"/>
                  <a:gd name="connsiteY0" fmla="*/ 142875 h 142875"/>
                  <a:gd name="connsiteX1" fmla="*/ 2057400 w 2381250"/>
                  <a:gd name="connsiteY1" fmla="*/ 0 h 142875"/>
                  <a:gd name="connsiteX2" fmla="*/ 0 w 2381250"/>
                  <a:gd name="connsiteY2" fmla="*/ 0 h 14287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250" h="142875">
                    <a:moveTo>
                      <a:pt x="2381250" y="142875"/>
                    </a:moveTo>
                    <a:lnTo>
                      <a:pt x="2057400" y="0"/>
                    </a:lnTo>
                    <a:lnTo>
                      <a:pt x="0" y="0"/>
                    </a:lnTo>
                  </a:path>
                </a:pathLst>
              </a:custGeom>
              <a:ln w="19050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  <p:sp>
            <p:nvSpPr>
              <p:cNvPr id="15" name="Freeform 28"/>
              <p:cNvSpPr/>
              <p:nvPr/>
            </p:nvSpPr>
            <p:spPr>
              <a:xfrm flipV="1">
                <a:off x="1638300" y="6000768"/>
                <a:ext cx="2381250" cy="142875"/>
              </a:xfrm>
              <a:custGeom>
                <a:avLst/>
                <a:gdLst>
                  <a:gd name="connsiteX0" fmla="*/ 2381250 w 2381250"/>
                  <a:gd name="connsiteY0" fmla="*/ 142875 h 142875"/>
                  <a:gd name="connsiteX1" fmla="*/ 2057400 w 2381250"/>
                  <a:gd name="connsiteY1" fmla="*/ 0 h 142875"/>
                  <a:gd name="connsiteX2" fmla="*/ 0 w 2381250"/>
                  <a:gd name="connsiteY2" fmla="*/ 0 h 14287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250" h="142875">
                    <a:moveTo>
                      <a:pt x="2381250" y="142875"/>
                    </a:moveTo>
                    <a:lnTo>
                      <a:pt x="2057400" y="0"/>
                    </a:lnTo>
                    <a:lnTo>
                      <a:pt x="0" y="0"/>
                    </a:lnTo>
                  </a:path>
                </a:pathLst>
              </a:custGeom>
              <a:ln w="19050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</p:grpSp>
        <p:grpSp>
          <p:nvGrpSpPr>
            <p:cNvPr id="16" name="Group 25"/>
            <p:cNvGrpSpPr/>
            <p:nvPr/>
          </p:nvGrpSpPr>
          <p:grpSpPr>
            <a:xfrm rot="0">
              <a:off x="1638300" y="5357827"/>
              <a:ext cx="2381250" cy="785816"/>
              <a:chOff x="1638300" y="5357827"/>
              <a:chExt cx="2381250" cy="785816"/>
            </a:xfrm>
          </p:grpSpPr>
          <p:sp>
            <p:nvSpPr>
              <p:cNvPr id="17" name="Freeform 23"/>
              <p:cNvSpPr/>
              <p:nvPr/>
            </p:nvSpPr>
            <p:spPr>
              <a:xfrm>
                <a:off x="1638300" y="5357827"/>
                <a:ext cx="2381250" cy="142875"/>
              </a:xfrm>
              <a:custGeom>
                <a:avLst/>
                <a:gdLst>
                  <a:gd name="connsiteX0" fmla="*/ 2381250 w 2381250"/>
                  <a:gd name="connsiteY0" fmla="*/ 142875 h 142875"/>
                  <a:gd name="connsiteX1" fmla="*/ 2057400 w 2381250"/>
                  <a:gd name="connsiteY1" fmla="*/ 0 h 142875"/>
                  <a:gd name="connsiteX2" fmla="*/ 0 w 2381250"/>
                  <a:gd name="connsiteY2" fmla="*/ 0 h 14287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250" h="142875">
                    <a:moveTo>
                      <a:pt x="2381250" y="142875"/>
                    </a:moveTo>
                    <a:lnTo>
                      <a:pt x="2057400" y="0"/>
                    </a:lnTo>
                    <a:lnTo>
                      <a:pt x="0" y="0"/>
                    </a:lnTo>
                  </a:path>
                </a:pathLst>
              </a:custGeom>
              <a:ln w="19050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  <p:sp>
            <p:nvSpPr>
              <p:cNvPr id="18" name="Freeform 24"/>
              <p:cNvSpPr/>
              <p:nvPr/>
            </p:nvSpPr>
            <p:spPr>
              <a:xfrm flipV="1">
                <a:off x="1638300" y="6000768"/>
                <a:ext cx="2381250" cy="142875"/>
              </a:xfrm>
              <a:custGeom>
                <a:avLst/>
                <a:gdLst>
                  <a:gd name="connsiteX0" fmla="*/ 2381250 w 2381250"/>
                  <a:gd name="connsiteY0" fmla="*/ 142875 h 142875"/>
                  <a:gd name="connsiteX1" fmla="*/ 2057400 w 2381250"/>
                  <a:gd name="connsiteY1" fmla="*/ 0 h 142875"/>
                  <a:gd name="connsiteX2" fmla="*/ 0 w 2381250"/>
                  <a:gd name="connsiteY2" fmla="*/ 0 h 14287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250" h="142875">
                    <a:moveTo>
                      <a:pt x="2381250" y="142875"/>
                    </a:moveTo>
                    <a:lnTo>
                      <a:pt x="2057400" y="0"/>
                    </a:lnTo>
                    <a:lnTo>
                      <a:pt x="0" y="0"/>
                    </a:lnTo>
                  </a:path>
                </a:pathLst>
              </a:custGeom>
              <a:ln w="19050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</p:grpSp>
        <p:sp>
          <p:nvSpPr>
            <p:cNvPr id="19" name="Ellipse 9"/>
            <p:cNvSpPr/>
            <p:nvPr/>
          </p:nvSpPr>
          <p:spPr>
            <a:xfrm>
              <a:off x="4000496" y="5143512"/>
              <a:ext cx="1219188" cy="1219188"/>
            </a:xfrm>
            <a:prstGeom prst="ellipse">
              <a:avLst/>
            </a:prstGeom>
            <a:noFill/>
            <a:ln w="127000">
              <a:gradFill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18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</p:grpSp>
      <p:sp>
        <p:nvSpPr>
          <p:cNvPr id="20" name="Rectangle 20"/>
          <p:cNvSpPr/>
          <p:nvPr/>
        </p:nvSpPr>
        <p:spPr>
          <a:xfrm>
            <a:off x="4732735" y="2303851"/>
            <a:ext cx="2946817" cy="8643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ru-RU" altLang="en-US"/>
          </a:p>
        </p:txBody>
      </p:sp>
      <p:sp>
        <p:nvSpPr>
          <p:cNvPr id="21" name="Rectangle 19"/>
          <p:cNvSpPr/>
          <p:nvPr/>
        </p:nvSpPr>
        <p:spPr>
          <a:xfrm>
            <a:off x="4732735" y="2000247"/>
            <a:ext cx="2946817" cy="33931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5400000" scaled="0"/>
          </a:gra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 sz="2000">
                <a:solidFill>
                  <a:schemeClr val="accent4">
                    <a:lumMod val="20000"/>
                    <a:lumOff val="80000"/>
                  </a:schemeClr>
                </a:solidFill>
              </a:rPr>
              <a:t>Скряги</a:t>
            </a:r>
            <a:endParaRPr lang="ru-RU" altLang="en-US" sz="20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30"/>
          <p:cNvSpPr txBox="1"/>
          <p:nvPr/>
        </p:nvSpPr>
        <p:spPr>
          <a:xfrm>
            <a:off x="2371725" y="5012055"/>
            <a:ext cx="1551623" cy="367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altLang="en-US">
                <a:solidFill>
                  <a:schemeClr val="accent4"/>
                </a:solidFill>
              </a:rPr>
              <a:t>Транжира</a:t>
            </a:r>
            <a:endParaRPr lang="ru-RU" altLang="en-US">
              <a:solidFill>
                <a:schemeClr val="accent4"/>
              </a:solidFill>
            </a:endParaRPr>
          </a:p>
        </p:txBody>
      </p:sp>
      <p:sp>
        <p:nvSpPr>
          <p:cNvPr id="25" name="TextBox 32"/>
          <p:cNvSpPr txBox="1"/>
          <p:nvPr/>
        </p:nvSpPr>
        <p:spPr>
          <a:xfrm>
            <a:off x="5274233" y="5013960"/>
            <a:ext cx="1551623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en-US">
                <a:solidFill>
                  <a:schemeClr val="accent4"/>
                </a:solidFill>
              </a:rPr>
              <a:t>Скряга</a:t>
            </a:r>
            <a:endParaRPr lang="ru-RU" altLang="en-US">
              <a:solidFill>
                <a:schemeClr val="accent4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64447" y="2339563"/>
            <a:ext cx="2946817" cy="172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32735" y="2387973"/>
            <a:ext cx="2946817" cy="16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 idx="0"/>
          </p:nvPr>
        </p:nvSpPr>
        <p:spPr>
          <a:xfrm>
            <a:off x="251520" y="380033"/>
            <a:ext cx="8604956" cy="672702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Что значит “грамотно управлять”</a:t>
            </a:r>
            <a:r>
              <a:rPr lang="en-US" altLang="ru-RU"/>
              <a:t>?</a:t>
            </a:r>
            <a:endParaRPr lang="en-US" altLang="ru-RU"/>
          </a:p>
        </p:txBody>
      </p:sp>
      <p:sp>
        <p:nvSpPr>
          <p:cNvPr id="13" name="TextBox 8"/>
          <p:cNvSpPr txBox="1"/>
          <p:nvPr/>
        </p:nvSpPr>
        <p:spPr>
          <a:xfrm>
            <a:off x="7164324" y="2083381"/>
            <a:ext cx="1836168" cy="638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>
              <a:buSzPct val="90000"/>
              <a:buFont typeface="Wingdings"/>
              <a:buChar char="!"/>
              <a:defRPr/>
            </a:pPr>
            <a:r>
              <a:rPr lang="ru-RU" altLang="en-US">
                <a:solidFill>
                  <a:schemeClr val="accent4"/>
                </a:solidFill>
              </a:rPr>
              <a:t>Держатьпод контролем</a:t>
            </a:r>
            <a:endParaRPr lang="ru-RU" altLang="en-US">
              <a:solidFill>
                <a:schemeClr val="accent4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251520" y="2073116"/>
            <a:ext cx="1940754" cy="363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>
              <a:buSzPct val="90000"/>
              <a:buFont typeface="Wingdings"/>
              <a:buChar char="!"/>
              <a:defRPr/>
            </a:pPr>
            <a:r>
              <a:rPr lang="ru-RU" altLang="en-US">
                <a:solidFill>
                  <a:schemeClr val="accent4"/>
                </a:solidFill>
              </a:rPr>
              <a:t>Планировать</a:t>
            </a:r>
            <a:endParaRPr lang="ru-RU" altLang="en-US">
              <a:solidFill>
                <a:schemeClr val="accent4"/>
              </a:solidFill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251520" y="4617148"/>
            <a:ext cx="1994760" cy="905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>
              <a:buSzPct val="90000"/>
              <a:buFont typeface="Wingdings"/>
              <a:buChar char="!"/>
              <a:defRPr/>
            </a:pPr>
            <a:r>
              <a:rPr lang="ru-RU" altLang="en-US">
                <a:solidFill>
                  <a:schemeClr val="accent4"/>
                </a:solidFill>
              </a:rPr>
              <a:t>Действовать в соответствии с планом</a:t>
            </a:r>
            <a:endParaRPr lang="ru-RU" altLang="en-US">
              <a:solidFill>
                <a:schemeClr val="accent4"/>
              </a:solidFill>
            </a:endParaRPr>
          </a:p>
        </p:txBody>
      </p:sp>
      <p:cxnSp>
        <p:nvCxnSpPr>
          <p:cNvPr id="23" name=""/>
          <p:cNvCxnSpPr/>
          <p:nvPr/>
        </p:nvCxnSpPr>
        <p:spPr>
          <a:xfrm>
            <a:off x="1979676" y="2402871"/>
            <a:ext cx="1188148" cy="648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"/>
          <p:cNvCxnSpPr/>
          <p:nvPr/>
        </p:nvCxnSpPr>
        <p:spPr>
          <a:xfrm flipV="1">
            <a:off x="2141696" y="4617148"/>
            <a:ext cx="918114" cy="4320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"/>
          <p:cNvCxnSpPr/>
          <p:nvPr/>
        </p:nvCxnSpPr>
        <p:spPr>
          <a:xfrm rot="10800000" flipV="1">
            <a:off x="6408235" y="2294858"/>
            <a:ext cx="918109" cy="648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437858" y="2726912"/>
            <a:ext cx="2916364" cy="1944243"/>
          </a:xfrm>
          <a:prstGeom prst="ellipse">
            <a:avLst/>
          </a:prstGeom>
          <a:ln w="190500" cap="sq" cmpd="sng">
            <a:gradFill flip="xy"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e5e5e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innerShdw blurRad="84198">
              <a:srgbClr val="000000">
                <a:alpha val="50000"/>
              </a:srgbClr>
            </a:innerShdw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0"/>
          <p:cNvSpPr>
            <a:spLocks noGrp="1"/>
          </p:cNvSpPr>
          <p:nvPr>
            <p:ph type="title" idx="0"/>
          </p:nvPr>
        </p:nvSpPr>
        <p:spPr>
          <a:xfrm>
            <a:off x="1485899" y="224644"/>
            <a:ext cx="6172200" cy="672702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Учет доходов и расходов</a:t>
            </a:r>
            <a:endParaRPr lang="ru-RU" altLang="en-US"/>
          </a:p>
        </p:txBody>
      </p:sp>
      <p:sp>
        <p:nvSpPr>
          <p:cNvPr id="5" name="Rectangle 22"/>
          <p:cNvSpPr/>
          <p:nvPr/>
        </p:nvSpPr>
        <p:spPr>
          <a:xfrm>
            <a:off x="1331640" y="1296381"/>
            <a:ext cx="407643" cy="3330387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85000">
                <a:schemeClr val="accent4"/>
              </a:gs>
            </a:gsLst>
            <a:lin ang="0" scaled="0"/>
          </a:gradFill>
          <a:ln w="63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>
                <a:solidFill>
                  <a:schemeClr val="accent4">
                    <a:lumMod val="20000"/>
                    <a:lumOff val="80000"/>
                  </a:schemeClr>
                </a:solidFill>
              </a:rPr>
              <a:t>Расходы</a:t>
            </a:r>
            <a:endParaRPr lang="ru-RU" alt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ectangle 36"/>
          <p:cNvSpPr/>
          <p:nvPr/>
        </p:nvSpPr>
        <p:spPr>
          <a:xfrm>
            <a:off x="1331640" y="4725162"/>
            <a:ext cx="486015" cy="183618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85000">
                <a:schemeClr val="accent4"/>
              </a:gs>
            </a:gsLst>
            <a:lin ang="0" scaled="0"/>
          </a:gradFill>
          <a:ln w="63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>
                <a:solidFill>
                  <a:schemeClr val="accent4">
                    <a:lumMod val="20000"/>
                    <a:lumOff val="80000"/>
                  </a:schemeClr>
                </a:solidFill>
              </a:rPr>
              <a:t>Доходы</a:t>
            </a:r>
            <a:endParaRPr lang="ru-RU" alt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9" name="Straight Connector 44"/>
          <p:cNvCxnSpPr/>
          <p:nvPr/>
        </p:nvCxnSpPr>
        <p:spPr>
          <a:xfrm>
            <a:off x="1543029" y="4829185"/>
            <a:ext cx="5265000" cy="1191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alpha val="0"/>
                  </a:schemeClr>
                </a:gs>
                <a:gs pos="50000">
                  <a:schemeClr val="accent4"/>
                </a:gs>
                <a:gs pos="100000">
                  <a:schemeClr val="accent4">
                    <a:alpha val="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5"/>
          <p:cNvSpPr txBox="1"/>
          <p:nvPr/>
        </p:nvSpPr>
        <p:spPr>
          <a:xfrm>
            <a:off x="3599878" y="2078831"/>
            <a:ext cx="3101817" cy="100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r>
              <a:rPr lang="ru-RU" altLang="en-US" sz="2000">
                <a:solidFill>
                  <a:schemeClr val="accent4"/>
                </a:solidFill>
              </a:rPr>
              <a:t>Питание</a:t>
            </a:r>
            <a:endParaRPr lang="ru-RU" altLang="en-US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en-US" altLang="en-US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en-US" altLang="en-US" sz="2000">
              <a:solidFill>
                <a:schemeClr val="accent4"/>
              </a:solidFill>
            </a:endParaRPr>
          </a:p>
        </p:txBody>
      </p:sp>
      <p:sp>
        <p:nvSpPr>
          <p:cNvPr id="21" name="TextBox 46"/>
          <p:cNvSpPr txBox="1"/>
          <p:nvPr/>
        </p:nvSpPr>
        <p:spPr>
          <a:xfrm>
            <a:off x="3545871" y="3160680"/>
            <a:ext cx="3101816" cy="999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r>
              <a:rPr lang="ru-RU" altLang="en-US" sz="2000">
                <a:solidFill>
                  <a:schemeClr val="accent4"/>
                </a:solidFill>
              </a:rPr>
              <a:t>Оплата услуг ЖКХ</a:t>
            </a:r>
            <a:endParaRPr lang="ru-RU" altLang="en-US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en-US" altLang="en-US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en-US" altLang="en-US" sz="2000">
              <a:solidFill>
                <a:schemeClr val="accent4"/>
              </a:solidFill>
            </a:endParaRPr>
          </a:p>
        </p:txBody>
      </p:sp>
      <p:sp>
        <p:nvSpPr>
          <p:cNvPr id="22" name="TextBox 47"/>
          <p:cNvSpPr txBox="1"/>
          <p:nvPr/>
        </p:nvSpPr>
        <p:spPr>
          <a:xfrm>
            <a:off x="3545871" y="3969067"/>
            <a:ext cx="3101816" cy="131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r>
              <a:rPr lang="ru-RU" altLang="en-US" sz="2000">
                <a:solidFill>
                  <a:schemeClr val="accent4"/>
                </a:solidFill>
              </a:rPr>
              <a:t>Транспорт и т</a:t>
            </a:r>
            <a:r>
              <a:rPr lang="en-US" altLang="ru-RU" sz="2000">
                <a:solidFill>
                  <a:schemeClr val="accent4"/>
                </a:solidFill>
              </a:rPr>
              <a:t>.</a:t>
            </a:r>
            <a:r>
              <a:rPr lang="ru-RU" altLang="en-US" sz="2000">
                <a:solidFill>
                  <a:schemeClr val="accent4"/>
                </a:solidFill>
              </a:rPr>
              <a:t>д</a:t>
            </a:r>
            <a:r>
              <a:rPr lang="en-US" altLang="ru-RU" sz="2000">
                <a:solidFill>
                  <a:schemeClr val="accent4"/>
                </a:solidFill>
              </a:rPr>
              <a:t>.</a:t>
            </a:r>
            <a:endParaRPr lang="en-US" altLang="ru-RU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ru-RU" altLang="en-US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en-US" altLang="en-US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en-US" altLang="en-US" sz="2000">
              <a:solidFill>
                <a:schemeClr val="accent4"/>
              </a:solidFill>
            </a:endParaRPr>
          </a:p>
        </p:txBody>
      </p:sp>
      <p:sp>
        <p:nvSpPr>
          <p:cNvPr id="23" name="TextBox 48"/>
          <p:cNvSpPr txBox="1"/>
          <p:nvPr/>
        </p:nvSpPr>
        <p:spPr>
          <a:xfrm>
            <a:off x="3545870" y="5140716"/>
            <a:ext cx="3101817" cy="100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r>
              <a:rPr lang="ru-RU" altLang="en-US" sz="2000">
                <a:solidFill>
                  <a:schemeClr val="accent4"/>
                </a:solidFill>
              </a:rPr>
              <a:t>Заработная плата</a:t>
            </a:r>
            <a:endParaRPr lang="ru-RU" altLang="en-US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en-US" altLang="en-US" sz="2000">
              <a:solidFill>
                <a:schemeClr val="accent4"/>
              </a:solidFill>
            </a:endParaRPr>
          </a:p>
          <a:p>
            <a:pPr marL="361950" indent="-361950">
              <a:buClr>
                <a:schemeClr val="accent4"/>
              </a:buClr>
              <a:buFont typeface="Wingdings"/>
              <a:buChar char="!"/>
              <a:defRPr/>
            </a:pPr>
            <a:endParaRPr lang="en-US" altLang="en-US" sz="2000">
              <a:solidFill>
                <a:schemeClr val="accent4"/>
              </a:solidFill>
            </a:endParaRPr>
          </a:p>
        </p:txBody>
      </p:sp>
      <p:sp>
        <p:nvSpPr>
          <p:cNvPr id="24" name="Right Brace 49"/>
          <p:cNvSpPr/>
          <p:nvPr/>
        </p:nvSpPr>
        <p:spPr>
          <a:xfrm>
            <a:off x="6661561" y="2035959"/>
            <a:ext cx="267892" cy="2678925"/>
          </a:xfrm>
          <a:prstGeom prst="rightBrace">
            <a:avLst>
              <a:gd name="adj1" fmla="val 60641"/>
              <a:gd name="adj2" fmla="val 50000"/>
            </a:avLst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p>
            <a:pPr algn="ctr">
              <a:defRPr/>
            </a:pPr>
            <a:endParaRPr lang="ru-RU" altLang="en-US"/>
          </a:p>
        </p:txBody>
      </p:sp>
      <p:sp>
        <p:nvSpPr>
          <p:cNvPr id="25" name="Right Brace 50"/>
          <p:cNvSpPr/>
          <p:nvPr/>
        </p:nvSpPr>
        <p:spPr>
          <a:xfrm>
            <a:off x="6661561" y="4929198"/>
            <a:ext cx="267892" cy="910834"/>
          </a:xfrm>
          <a:prstGeom prst="rightBrace">
            <a:avLst>
              <a:gd name="adj1" fmla="val 60641"/>
              <a:gd name="adj2" fmla="val 50000"/>
            </a:avLst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p>
            <a:pPr algn="ctr">
              <a:defRPr/>
            </a:pPr>
            <a:endParaRPr lang="ru-RU" altLang="en-US"/>
          </a:p>
        </p:txBody>
      </p:sp>
      <p:sp>
        <p:nvSpPr>
          <p:cNvPr id="26" name="TextBox 51"/>
          <p:cNvSpPr txBox="1"/>
          <p:nvPr/>
        </p:nvSpPr>
        <p:spPr>
          <a:xfrm>
            <a:off x="6982301" y="3223260"/>
            <a:ext cx="1065847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Clr>
                <a:schemeClr val="accent4"/>
              </a:buClr>
              <a:defRPr/>
            </a:pPr>
            <a:r>
              <a:rPr lang="ru-RU" altLang="en-US" sz="2400">
                <a:solidFill>
                  <a:schemeClr val="accent4"/>
                </a:solidFill>
              </a:rPr>
              <a:t>Расходы</a:t>
            </a:r>
            <a:endParaRPr lang="ru-RU" altLang="en-US" sz="2400">
              <a:solidFill>
                <a:schemeClr val="accent4"/>
              </a:solidFill>
            </a:endParaRPr>
          </a:p>
        </p:txBody>
      </p:sp>
      <p:sp>
        <p:nvSpPr>
          <p:cNvPr id="27" name="TextBox 52"/>
          <p:cNvSpPr txBox="1"/>
          <p:nvPr/>
        </p:nvSpPr>
        <p:spPr>
          <a:xfrm>
            <a:off x="6982301" y="5223510"/>
            <a:ext cx="951547" cy="822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Clr>
                <a:schemeClr val="accent4"/>
              </a:buClr>
              <a:defRPr/>
            </a:pPr>
            <a:r>
              <a:rPr lang="ru-RU" altLang="en-US" sz="2400">
                <a:solidFill>
                  <a:schemeClr val="accent4"/>
                </a:solidFill>
              </a:rPr>
              <a:t>Доходы</a:t>
            </a:r>
            <a:endParaRPr lang="ru-RU" altLang="en-US" sz="2400">
              <a:solidFill>
                <a:schemeClr val="accent4"/>
              </a:solidFill>
            </a:endParaRPr>
          </a:p>
        </p:txBody>
      </p:sp>
      <p:pic>
        <p:nvPicPr>
          <p:cNvPr id="2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925669" y="1862804"/>
            <a:ext cx="1458182" cy="1057182"/>
          </a:xfrm>
          <a:prstGeom prst="ellipse">
            <a:avLst/>
          </a:prstGeom>
          <a:ln w="101600" cap="sq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lumMod val="75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</p:spPr>
      </p:pic>
      <p:pic>
        <p:nvPicPr>
          <p:cNvPr id="29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79676" y="2882181"/>
            <a:ext cx="1458182" cy="1093636"/>
          </a:xfrm>
          <a:prstGeom prst="ellipse">
            <a:avLst/>
          </a:prstGeom>
          <a:ln w="101600" cap="sq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lumMod val="75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</p:spPr>
      </p:pic>
      <p:pic>
        <p:nvPicPr>
          <p:cNvPr id="30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882806" y="3753040"/>
            <a:ext cx="1555050" cy="1036701"/>
          </a:xfrm>
          <a:prstGeom prst="ellipse">
            <a:avLst/>
          </a:prstGeom>
          <a:ln w="101600" cap="sq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lumMod val="75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</p:spPr>
      </p:pic>
      <p:pic>
        <p:nvPicPr>
          <p:cNvPr id="31" name="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925669" y="5078474"/>
            <a:ext cx="1660619" cy="1067319"/>
          </a:xfrm>
          <a:prstGeom prst="ellipse">
            <a:avLst/>
          </a:prstGeom>
          <a:ln w="101600" cap="sq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lumMod val="75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7"/>
          <p:cNvGrpSpPr/>
          <p:nvPr/>
        </p:nvGrpSpPr>
        <p:grpSpPr>
          <a:xfrm rot="0">
            <a:off x="3550444" y="2024824"/>
            <a:ext cx="2773126" cy="2800781"/>
            <a:chOff x="3209925" y="2566991"/>
            <a:chExt cx="2724150" cy="2724150"/>
          </a:xfrm>
        </p:grpSpPr>
        <p:sp>
          <p:nvSpPr>
            <p:cNvPr id="5" name="Ellipse 26"/>
            <p:cNvSpPr/>
            <p:nvPr/>
          </p:nvSpPr>
          <p:spPr>
            <a:xfrm>
              <a:off x="3209925" y="2566991"/>
              <a:ext cx="2724150" cy="27241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  <p:grpSp>
          <p:nvGrpSpPr>
            <p:cNvPr id="6" name="Group 39"/>
            <p:cNvGrpSpPr/>
            <p:nvPr/>
          </p:nvGrpSpPr>
          <p:grpSpPr>
            <a:xfrm rot="0">
              <a:off x="3653260" y="3053428"/>
              <a:ext cx="1837480" cy="1837481"/>
              <a:chOff x="3686821" y="2901011"/>
              <a:chExt cx="1837480" cy="1837481"/>
            </a:xfrm>
          </p:grpSpPr>
          <p:grpSp>
            <p:nvGrpSpPr>
              <p:cNvPr id="7" name="Group 23"/>
              <p:cNvGrpSpPr/>
              <p:nvPr/>
            </p:nvGrpSpPr>
            <p:grpSpPr>
              <a:xfrm rot="0">
                <a:off x="3829156" y="3043346"/>
                <a:ext cx="1552811" cy="1552811"/>
                <a:chOff x="3714744" y="2871770"/>
                <a:chExt cx="1714512" cy="1714512"/>
              </a:xfrm>
            </p:grpSpPr>
            <p:sp>
              <p:nvSpPr>
                <p:cNvPr id="8" name="Ellipse 19"/>
                <p:cNvSpPr/>
                <p:nvPr/>
              </p:nvSpPr>
              <p:spPr>
                <a:xfrm>
                  <a:off x="3771908" y="2928934"/>
                  <a:ext cx="1600184" cy="1600184"/>
                </a:xfrm>
                <a:prstGeom prst="ellipse">
                  <a:avLst/>
                </a:prstGeom>
                <a:gradFill>
                  <a:gsLst>
                    <a:gs pos="30000">
                      <a:schemeClr val="accent4"/>
                    </a:gs>
                    <a:gs pos="100000">
                      <a:schemeClr val="accent4">
                        <a:lumMod val="50000"/>
                      </a:schemeClr>
                    </a:gs>
                  </a:gsLst>
                  <a:lin ang="2700000" scaled="0"/>
                </a:gradFill>
                <a:ln w="127000"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ru-RU" altLang="en-US" sz="1700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</a:rPr>
                    <a:t>Личный финансовый план</a:t>
                  </a:r>
                  <a:endParaRPr lang="ru-RU" altLang="en-US" sz="1700">
                    <a:solidFill>
                      <a:schemeClr val="accent4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sp>
              <p:nvSpPr>
                <p:cNvPr id="9" name="Ellipse 20"/>
                <p:cNvSpPr/>
                <p:nvPr/>
              </p:nvSpPr>
              <p:spPr>
                <a:xfrm>
                  <a:off x="3714744" y="2871770"/>
                  <a:ext cx="1714512" cy="1714512"/>
                </a:xfrm>
                <a:prstGeom prst="ellipse">
                  <a:avLst/>
                </a:prstGeom>
                <a:noFill/>
                <a:ln w="12700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65000"/>
                        </a:schemeClr>
                      </a:gs>
                    </a:gsLst>
                    <a:lin ang="1800000" scaled="0"/>
                  </a:gra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ru-RU" altLang="en-US"/>
                </a:p>
              </p:txBody>
            </p:sp>
          </p:grpSp>
          <p:sp>
            <p:nvSpPr>
              <p:cNvPr id="10" name="Ellipse 24"/>
              <p:cNvSpPr/>
              <p:nvPr/>
            </p:nvSpPr>
            <p:spPr>
              <a:xfrm>
                <a:off x="3686821" y="2901011"/>
                <a:ext cx="1837480" cy="1837481"/>
              </a:xfrm>
              <a:prstGeom prst="ellipse">
                <a:avLst/>
              </a:pr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11" name="Title 1"/>
          <p:cNvSpPr>
            <a:spLocks noGrp="1"/>
          </p:cNvSpPr>
          <p:nvPr>
            <p:ph type="title" idx="0"/>
          </p:nvPr>
        </p:nvSpPr>
        <p:spPr>
          <a:xfrm>
            <a:off x="359473" y="153895"/>
            <a:ext cx="8425053" cy="682816"/>
          </a:xfrm>
        </p:spPr>
        <p:txBody>
          <a:bodyPr/>
          <a:lstStyle/>
          <a:p>
            <a:pPr lvl="0">
              <a:defRPr/>
            </a:pPr>
            <a:r>
              <a:rPr lang="ru-RU" altLang="en-US" sz="2000"/>
              <a:t>Только занимаясь личным финансовым планированием</a:t>
            </a:r>
            <a:r>
              <a:rPr lang="en-US" altLang="ru-RU" sz="2000"/>
              <a:t>,</a:t>
            </a:r>
            <a:r>
              <a:rPr lang="ru-RU" altLang="en-US" sz="2000"/>
              <a:t> возможно достичь финансовых целей за счет имеющих финансовых ресурсов</a:t>
            </a:r>
            <a:endParaRPr lang="ru-RU" altLang="en-US" sz="2000"/>
          </a:p>
        </p:txBody>
      </p:sp>
      <p:sp>
        <p:nvSpPr>
          <p:cNvPr id="12" name="Ellipse 25"/>
          <p:cNvSpPr/>
          <p:nvPr/>
        </p:nvSpPr>
        <p:spPr>
          <a:xfrm>
            <a:off x="3131840" y="2865660"/>
            <a:ext cx="947938" cy="938389"/>
          </a:xfrm>
          <a:prstGeom prst="ellipse">
            <a:avLst/>
          </a:prstGeom>
          <a:gradFill>
            <a:gsLst>
              <a:gs pos="30000">
                <a:schemeClr val="accent5"/>
              </a:gs>
              <a:gs pos="100000">
                <a:schemeClr val="accent5">
                  <a:lumMod val="85000"/>
                </a:schemeClr>
              </a:gs>
            </a:gsLst>
            <a:lin ang="2700000" scaled="0"/>
          </a:gradFill>
          <a:ln w="1270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altLang="en-US" sz="1500">
                <a:solidFill>
                  <a:schemeClr val="accent3"/>
                </a:solidFill>
              </a:rPr>
              <a:t>комфорт</a:t>
            </a:r>
            <a:endParaRPr lang="en-US" altLang="ru-RU" sz="1500">
              <a:solidFill>
                <a:schemeClr val="accent3"/>
              </a:solidFill>
            </a:endParaRPr>
          </a:p>
        </p:txBody>
      </p:sp>
      <p:sp>
        <p:nvSpPr>
          <p:cNvPr id="13" name="Ellipse 29"/>
          <p:cNvSpPr/>
          <p:nvPr/>
        </p:nvSpPr>
        <p:spPr>
          <a:xfrm>
            <a:off x="5117800" y="2150271"/>
            <a:ext cx="1370641" cy="1090822"/>
          </a:xfrm>
          <a:prstGeom prst="ellipse">
            <a:avLst/>
          </a:prstGeom>
          <a:gradFill>
            <a:gsLst>
              <a:gs pos="30000">
                <a:schemeClr val="accent5"/>
              </a:gs>
              <a:gs pos="100000">
                <a:schemeClr val="accent5">
                  <a:lumMod val="85000"/>
                </a:schemeClr>
              </a:gs>
            </a:gsLst>
            <a:lin ang="2700000" scaled="0"/>
          </a:gradFill>
          <a:ln w="1270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ru-RU" altLang="en-US" sz="1900">
                <a:solidFill>
                  <a:schemeClr val="bg2">
                    <a:lumMod val="70000"/>
                  </a:schemeClr>
                </a:solidFill>
              </a:rPr>
              <a:t>успех</a:t>
            </a:r>
            <a:endParaRPr lang="ru-RU" altLang="en-US" sz="1900">
              <a:solidFill>
                <a:schemeClr val="bg2">
                  <a:lumMod val="70000"/>
                </a:schemeClr>
              </a:solidFill>
            </a:endParaRPr>
          </a:p>
        </p:txBody>
      </p:sp>
      <p:sp>
        <p:nvSpPr>
          <p:cNvPr id="14" name="Ellipse 32"/>
          <p:cNvSpPr/>
          <p:nvPr/>
        </p:nvSpPr>
        <p:spPr>
          <a:xfrm>
            <a:off x="4079778" y="4293108"/>
            <a:ext cx="1251167" cy="1044104"/>
          </a:xfrm>
          <a:prstGeom prst="ellipse">
            <a:avLst/>
          </a:prstGeom>
          <a:gradFill>
            <a:gsLst>
              <a:gs pos="30000">
                <a:schemeClr val="accent5"/>
              </a:gs>
              <a:gs pos="100000">
                <a:schemeClr val="accent5">
                  <a:lumMod val="85000"/>
                </a:schemeClr>
              </a:gs>
            </a:gsLst>
            <a:lin ang="2700000" scaled="0"/>
          </a:gradFill>
          <a:ln w="1270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ru-RU" altLang="en-US">
                <a:solidFill>
                  <a:schemeClr val="bg2">
                    <a:lumMod val="70000"/>
                  </a:schemeClr>
                </a:solidFill>
              </a:rPr>
              <a:t>отдых</a:t>
            </a:r>
            <a:endParaRPr lang="ru-RU" altLang="en-US">
              <a:solidFill>
                <a:schemeClr val="bg2">
                  <a:lumMod val="70000"/>
                </a:schemeClr>
              </a:solidFill>
            </a:endParaRPr>
          </a:p>
        </p:txBody>
      </p:sp>
      <p:sp>
        <p:nvSpPr>
          <p:cNvPr id="15" name="Ellipse 35"/>
          <p:cNvSpPr/>
          <p:nvPr/>
        </p:nvSpPr>
        <p:spPr>
          <a:xfrm>
            <a:off x="5330945" y="3861054"/>
            <a:ext cx="1157496" cy="1080135"/>
          </a:xfrm>
          <a:prstGeom prst="ellipse">
            <a:avLst/>
          </a:prstGeom>
          <a:gradFill>
            <a:gsLst>
              <a:gs pos="30000">
                <a:schemeClr val="accent5"/>
              </a:gs>
              <a:gs pos="100000">
                <a:schemeClr val="accent5">
                  <a:lumMod val="85000"/>
                </a:schemeClr>
              </a:gs>
            </a:gsLst>
            <a:lin ang="2700000" scaled="0"/>
          </a:gradFill>
          <a:ln w="1270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ru-RU" altLang="en-US">
                <a:solidFill>
                  <a:schemeClr val="bg2">
                    <a:lumMod val="70000"/>
                  </a:schemeClr>
                </a:solidFill>
              </a:rPr>
              <a:t>результат</a:t>
            </a:r>
            <a:endParaRPr lang="ru-RU" altLang="en-US">
              <a:solidFill>
                <a:schemeClr val="bg2">
                  <a:lumMod val="70000"/>
                </a:schemeClr>
              </a:solidFill>
            </a:endParaRPr>
          </a:p>
        </p:txBody>
      </p:sp>
      <p:sp>
        <p:nvSpPr>
          <p:cNvPr id="16" name="Rectangle 40"/>
          <p:cNvSpPr/>
          <p:nvPr/>
        </p:nvSpPr>
        <p:spPr>
          <a:xfrm>
            <a:off x="971600" y="2150271"/>
            <a:ext cx="2332319" cy="642942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/>
          <a:lstStyle/>
          <a:p>
            <a:pPr marL="342900" indent="-342900">
              <a:spcBef>
                <a:spcPct val="20000"/>
              </a:spcBef>
              <a:buClr>
                <a:schemeClr val="accent4"/>
              </a:buClr>
              <a:buSzPct val="80000"/>
              <a:buFont typeface="Wingdings"/>
              <a:buChar char="!"/>
              <a:defRPr/>
            </a:pPr>
            <a:r>
              <a:rPr lang="ru-RU" altLang="en-US" sz="1700">
                <a:solidFill>
                  <a:schemeClr val="accent4">
                    <a:lumMod val="50000"/>
                  </a:schemeClr>
                </a:solidFill>
              </a:rPr>
              <a:t>Финансовая безопасность</a:t>
            </a:r>
            <a:endParaRPr lang="ru-RU" altLang="en-US" sz="17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Rectangle 42"/>
          <p:cNvSpPr/>
          <p:nvPr/>
        </p:nvSpPr>
        <p:spPr>
          <a:xfrm>
            <a:off x="6469215" y="1394177"/>
            <a:ext cx="2674785" cy="756094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/>
          <a:lstStyle/>
          <a:p>
            <a:pPr marL="342900" indent="-342900">
              <a:spcBef>
                <a:spcPct val="20000"/>
              </a:spcBef>
              <a:buClr>
                <a:schemeClr val="accent4"/>
              </a:buClr>
              <a:buSzPct val="80000"/>
              <a:buFont typeface="Wingdings"/>
              <a:buChar char="!"/>
              <a:defRPr/>
            </a:pPr>
            <a:r>
              <a:rPr lang="ru-RU" altLang="en-US" sz="1500">
                <a:solidFill>
                  <a:schemeClr val="accent4">
                    <a:lumMod val="50000"/>
                  </a:schemeClr>
                </a:solidFill>
              </a:rPr>
              <a:t>Финансовая независимость</a:t>
            </a:r>
            <a:endParaRPr lang="ru-RU" altLang="en-US" sz="15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Rectangle 43"/>
          <p:cNvSpPr/>
          <p:nvPr/>
        </p:nvSpPr>
        <p:spPr>
          <a:xfrm>
            <a:off x="5893659" y="4768462"/>
            <a:ext cx="2890867" cy="820807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/>
          <a:lstStyle/>
          <a:p>
            <a:pPr marL="342900" indent="-342900">
              <a:spcBef>
                <a:spcPct val="20000"/>
              </a:spcBef>
              <a:buClr>
                <a:schemeClr val="accent4"/>
              </a:buClr>
              <a:buSzPct val="80000"/>
              <a:buFont typeface="Wingdings"/>
              <a:buChar char="!"/>
              <a:defRPr/>
            </a:pPr>
            <a:r>
              <a:rPr lang="ru-RU" altLang="en-US">
                <a:solidFill>
                  <a:schemeClr val="accent4">
                    <a:lumMod val="50000"/>
                  </a:schemeClr>
                </a:solidFill>
              </a:rPr>
              <a:t>Устойчивое финансовое благополучие</a:t>
            </a:r>
            <a:endParaRPr lang="ru-RU" altLang="en-US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0" name="Shape 45"/>
          <p:cNvCxnSpPr>
            <a:stCxn id="16" idx="2"/>
            <a:endCxn id="12" idx="2"/>
          </p:cNvCxnSpPr>
          <p:nvPr/>
        </p:nvCxnSpPr>
        <p:spPr>
          <a:xfrm rot="5400000" flipV="1">
            <a:off x="2363979" y="2566994"/>
            <a:ext cx="541641" cy="994080"/>
          </a:xfrm>
          <a:prstGeom prst="bentConnector2">
            <a:avLst/>
          </a:prstGeom>
          <a:ln w="127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hape 49"/>
          <p:cNvCxnSpPr>
            <a:stCxn id="18" idx="2"/>
            <a:endCxn id="13" idx="6"/>
          </p:cNvCxnSpPr>
          <p:nvPr/>
        </p:nvCxnSpPr>
        <p:spPr>
          <a:xfrm rot="5400000">
            <a:off x="6874819" y="1763894"/>
            <a:ext cx="545411" cy="1318166"/>
          </a:xfrm>
          <a:prstGeom prst="bentConnector2">
            <a:avLst/>
          </a:prstGeom>
          <a:ln w="127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hape 51"/>
          <p:cNvCxnSpPr>
            <a:stCxn id="19" idx="0"/>
            <a:endCxn id="15" idx="6"/>
          </p:cNvCxnSpPr>
          <p:nvPr/>
        </p:nvCxnSpPr>
        <p:spPr>
          <a:xfrm rot="5400000" flipH="1">
            <a:off x="6730096" y="4159466"/>
            <a:ext cx="367340" cy="850651"/>
          </a:xfrm>
          <a:prstGeom prst="bentConnector2">
            <a:avLst/>
          </a:prstGeom>
          <a:ln w="127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0"/>
          </p:nvPr>
        </p:nvSpPr>
        <p:spPr>
          <a:xfrm>
            <a:off x="359533" y="153895"/>
            <a:ext cx="8559950" cy="682816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Как оптимизировать свои расходы</a:t>
            </a:r>
            <a:endParaRPr lang="ru-RU" altLang="en-US"/>
          </a:p>
        </p:txBody>
      </p:sp>
      <p:sp>
        <p:nvSpPr>
          <p:cNvPr id="5" name="Rectangle 4"/>
          <p:cNvSpPr/>
          <p:nvPr/>
        </p:nvSpPr>
        <p:spPr>
          <a:xfrm>
            <a:off x="1511659" y="1736812"/>
            <a:ext cx="1828034" cy="97372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5000">
                <a:schemeClr val="accent2"/>
              </a:gs>
            </a:gsLst>
            <a:lin ang="5400000" scaled="0"/>
          </a:gradFill>
          <a:ln w="63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8580" indent="0">
              <a:buFont typeface="Arial"/>
              <a:buNone/>
              <a:defRPr/>
            </a:pPr>
            <a:r>
              <a:rPr lang="ru-RU" sz="1400">
                <a:latin typeface="Tahoma"/>
                <a:ea typeface="Tahoma"/>
                <a:cs typeface="Tahoma"/>
              </a:rPr>
              <a:t>Покупайте только то, что принесет вам </a:t>
            </a:r>
            <a:r>
              <a:rPr lang="ru-RU" sz="1400" b="1">
                <a:solidFill>
                  <a:srgbClr val="10253f"/>
                </a:solidFill>
                <a:latin typeface="Tahoma"/>
                <a:ea typeface="Tahoma"/>
                <a:cs typeface="Tahoma"/>
              </a:rPr>
              <a:t>пользу</a:t>
            </a:r>
            <a:endParaRPr lang="ru-RU" sz="1400" b="1">
              <a:solidFill>
                <a:srgbClr val="10253f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" name="Rectangle 20"/>
          <p:cNvSpPr/>
          <p:nvPr/>
        </p:nvSpPr>
        <p:spPr>
          <a:xfrm>
            <a:off x="5750727" y="1736812"/>
            <a:ext cx="2205649" cy="973725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85000">
                <a:schemeClr val="accent4"/>
              </a:gs>
            </a:gsLst>
            <a:lin ang="5400000" scaled="0"/>
          </a:gradFill>
          <a:ln w="63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8580" indent="0" algn="ctr">
              <a:buFont typeface="Arial"/>
              <a:buNone/>
              <a:defRPr/>
            </a:pPr>
            <a:r>
              <a:rPr lang="ru-RU" sz="2400" b="1">
                <a:latin typeface="Tahoma"/>
                <a:ea typeface="Tahoma"/>
                <a:cs typeface="Tahoma"/>
              </a:rPr>
              <a:t> </a:t>
            </a:r>
            <a:r>
              <a:rPr lang="ru-RU" sz="1300" b="1">
                <a:solidFill>
                  <a:srgbClr val="10253f"/>
                </a:solidFill>
                <a:latin typeface="Tahoma"/>
                <a:ea typeface="Tahoma"/>
                <a:cs typeface="Tahoma"/>
              </a:rPr>
              <a:t>Скидки и акции </a:t>
            </a:r>
            <a:r>
              <a:rPr lang="ru-RU" sz="1300">
                <a:latin typeface="Tahoma"/>
                <a:ea typeface="Tahoma"/>
                <a:cs typeface="Tahoma"/>
              </a:rPr>
              <a:t>– инструмент, а не самоцель</a:t>
            </a:r>
            <a:endParaRPr lang="ru-RU" sz="1300">
              <a:latin typeface="Tahoma"/>
              <a:ea typeface="Tahoma"/>
              <a:cs typeface="Tahoma"/>
            </a:endParaRPr>
          </a:p>
        </p:txBody>
      </p:sp>
      <p:sp>
        <p:nvSpPr>
          <p:cNvPr id="7" name="Rectangle 21"/>
          <p:cNvSpPr/>
          <p:nvPr/>
        </p:nvSpPr>
        <p:spPr>
          <a:xfrm>
            <a:off x="5750727" y="2782486"/>
            <a:ext cx="2349664" cy="790529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85000">
                <a:schemeClr val="accent4"/>
              </a:gs>
            </a:gsLst>
            <a:lin ang="5400000" scaled="0"/>
          </a:gradFill>
          <a:ln w="63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68580" indent="0">
              <a:lnSpc>
                <a:spcPct val="150000"/>
              </a:lnSpc>
              <a:buFont typeface="Arial"/>
              <a:buNone/>
              <a:defRPr/>
            </a:pPr>
            <a:r>
              <a:rPr lang="ru-RU" sz="1200" b="1">
                <a:solidFill>
                  <a:srgbClr val="10253f"/>
                </a:solidFill>
                <a:latin typeface="Tahoma"/>
                <a:ea typeface="Tahoma"/>
                <a:cs typeface="Tahoma"/>
              </a:rPr>
              <a:t>Подбирайте</a:t>
            </a:r>
            <a:r>
              <a:rPr lang="ru-RU" sz="1200" b="1">
                <a:latin typeface="Tahoma"/>
                <a:ea typeface="Tahoma"/>
                <a:cs typeface="Tahoma"/>
              </a:rPr>
              <a:t> </a:t>
            </a:r>
            <a:r>
              <a:rPr lang="ru-RU" sz="1200" b="1">
                <a:solidFill>
                  <a:srgbClr val="10253f"/>
                </a:solidFill>
                <a:latin typeface="Tahoma"/>
                <a:ea typeface="Tahoma"/>
                <a:cs typeface="Tahoma"/>
              </a:rPr>
              <a:t>тариф</a:t>
            </a:r>
            <a:r>
              <a:rPr lang="ru-RU" sz="1200" b="1">
                <a:latin typeface="Tahoma"/>
                <a:ea typeface="Tahoma"/>
                <a:cs typeface="Tahoma"/>
              </a:rPr>
              <a:t> </a:t>
            </a:r>
            <a:r>
              <a:rPr lang="ru-RU" sz="1200">
                <a:latin typeface="Tahoma"/>
                <a:ea typeface="Tahoma"/>
                <a:cs typeface="Tahoma"/>
              </a:rPr>
              <a:t>на транспорт, мобильную связь и интернет</a:t>
            </a:r>
            <a:endParaRPr lang="ru-RU" sz="1200">
              <a:latin typeface="Tahoma"/>
              <a:ea typeface="Tahoma"/>
              <a:cs typeface="Tahoma"/>
            </a:endParaRPr>
          </a:p>
        </p:txBody>
      </p:sp>
      <p:sp>
        <p:nvSpPr>
          <p:cNvPr id="8" name="Rectangle 22"/>
          <p:cNvSpPr/>
          <p:nvPr/>
        </p:nvSpPr>
        <p:spPr>
          <a:xfrm>
            <a:off x="5750727" y="3709591"/>
            <a:ext cx="2349664" cy="90754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85000">
                <a:schemeClr val="accent4"/>
              </a:gs>
            </a:gsLst>
            <a:lin ang="5400000" scaled="0"/>
          </a:gradFill>
          <a:ln w="63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68580" indent="0">
              <a:lnSpc>
                <a:spcPct val="150000"/>
              </a:lnSpc>
              <a:buFont typeface="Arial"/>
              <a:buNone/>
              <a:defRPr/>
            </a:pPr>
            <a:r>
              <a:rPr lang="ru-RU" sz="1400">
                <a:latin typeface="Tahoma"/>
                <a:ea typeface="Tahoma"/>
                <a:cs typeface="Tahoma"/>
              </a:rPr>
              <a:t>Не переплачивайте за </a:t>
            </a:r>
            <a:r>
              <a:rPr lang="ru-RU" sz="1400" b="1">
                <a:solidFill>
                  <a:srgbClr val="10253f"/>
                </a:solidFill>
                <a:latin typeface="Tahoma"/>
                <a:ea typeface="Tahoma"/>
                <a:cs typeface="Tahoma"/>
              </a:rPr>
              <a:t>известные марки</a:t>
            </a:r>
            <a:endParaRPr lang="ru-RU" sz="1400" b="1">
              <a:solidFill>
                <a:srgbClr val="10253f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0" name="Rectangle 24"/>
          <p:cNvSpPr/>
          <p:nvPr/>
        </p:nvSpPr>
        <p:spPr>
          <a:xfrm>
            <a:off x="1511660" y="2782486"/>
            <a:ext cx="1828034" cy="98944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85000">
                <a:schemeClr val="accent4"/>
              </a:gs>
            </a:gsLst>
            <a:lin ang="5400000" scaled="0"/>
          </a:gradFill>
          <a:ln w="63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68580" indent="0">
              <a:lnSpc>
                <a:spcPct val="150000"/>
              </a:lnSpc>
              <a:buFont typeface="Arial"/>
              <a:buNone/>
              <a:defRPr/>
            </a:pPr>
            <a:r>
              <a:rPr lang="ru-RU" sz="1200">
                <a:latin typeface="Tahoma"/>
                <a:ea typeface="Tahoma"/>
                <a:cs typeface="Tahoma"/>
              </a:rPr>
              <a:t>Покупайте нужные вещи </a:t>
            </a:r>
            <a:r>
              <a:rPr lang="ru-RU" sz="1200" b="1">
                <a:latin typeface="Tahoma"/>
                <a:ea typeface="Tahoma"/>
                <a:cs typeface="Tahoma"/>
              </a:rPr>
              <a:t>в конце сезона</a:t>
            </a:r>
            <a:r>
              <a:rPr lang="ru-RU" sz="1200">
                <a:latin typeface="Tahoma"/>
                <a:ea typeface="Tahoma"/>
                <a:cs typeface="Tahoma"/>
              </a:rPr>
              <a:t>, когда на них скидки</a:t>
            </a:r>
            <a:endParaRPr lang="ru-RU" sz="1200">
              <a:latin typeface="Tahoma"/>
              <a:ea typeface="Tahoma"/>
              <a:cs typeface="Tahoma"/>
            </a:endParaRPr>
          </a:p>
        </p:txBody>
      </p:sp>
      <p:sp>
        <p:nvSpPr>
          <p:cNvPr id="11" name="Rectangle 25"/>
          <p:cNvSpPr/>
          <p:nvPr/>
        </p:nvSpPr>
        <p:spPr>
          <a:xfrm>
            <a:off x="1511659" y="3937371"/>
            <a:ext cx="1828019" cy="6210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85000">
                <a:schemeClr val="accent4"/>
              </a:gs>
            </a:gsLst>
            <a:lin ang="5400000" scaled="0"/>
          </a:gradFill>
          <a:ln w="63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68580" indent="0">
              <a:lnSpc>
                <a:spcPct val="150000"/>
              </a:lnSpc>
              <a:buFont typeface="Arial"/>
              <a:buNone/>
              <a:defRPr/>
            </a:pPr>
            <a:r>
              <a:rPr lang="ru-RU" sz="1300">
                <a:latin typeface="Tahoma"/>
                <a:ea typeface="Tahoma"/>
                <a:cs typeface="Tahoma"/>
              </a:rPr>
              <a:t>Закупайтесь на </a:t>
            </a:r>
            <a:r>
              <a:rPr lang="ru-RU" sz="1300" b="1">
                <a:solidFill>
                  <a:srgbClr val="10253f"/>
                </a:solidFill>
                <a:latin typeface="Tahoma"/>
                <a:ea typeface="Tahoma"/>
                <a:cs typeface="Tahoma"/>
              </a:rPr>
              <a:t>оптовых рынках</a:t>
            </a:r>
            <a:endParaRPr lang="ru-RU" sz="1300" b="1">
              <a:solidFill>
                <a:srgbClr val="10253f"/>
              </a:solidFill>
              <a:latin typeface="Tahoma"/>
              <a:ea typeface="Tahoma"/>
              <a:cs typeface="Tahoma"/>
            </a:endParaRPr>
          </a:p>
        </p:txBody>
      </p:sp>
      <p:cxnSp>
        <p:nvCxnSpPr>
          <p:cNvPr id="15" name="Shape 52"/>
          <p:cNvCxnSpPr>
            <a:stCxn id="5" idx="3"/>
          </p:cNvCxnSpPr>
          <p:nvPr/>
        </p:nvCxnSpPr>
        <p:spPr>
          <a:xfrm>
            <a:off x="3339694" y="2223674"/>
            <a:ext cx="940152" cy="1114008"/>
          </a:xfrm>
          <a:prstGeom prst="bentConnector2">
            <a:avLst/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hape 56"/>
          <p:cNvCxnSpPr>
            <a:stCxn id="10" idx="3"/>
          </p:cNvCxnSpPr>
          <p:nvPr/>
        </p:nvCxnSpPr>
        <p:spPr>
          <a:xfrm>
            <a:off x="3339694" y="3277208"/>
            <a:ext cx="940152" cy="6047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60"/>
          <p:cNvCxnSpPr>
            <a:stCxn id="11" idx="3"/>
          </p:cNvCxnSpPr>
          <p:nvPr/>
        </p:nvCxnSpPr>
        <p:spPr>
          <a:xfrm flipV="1">
            <a:off x="3339679" y="3792312"/>
            <a:ext cx="751854" cy="45555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71"/>
          <p:cNvCxnSpPr>
            <a:stCxn id="6" idx="1"/>
          </p:cNvCxnSpPr>
          <p:nvPr/>
        </p:nvCxnSpPr>
        <p:spPr>
          <a:xfrm rot="10800000" flipV="1">
            <a:off x="4919472" y="2223675"/>
            <a:ext cx="831255" cy="1114008"/>
          </a:xfrm>
          <a:prstGeom prst="bentConnector2">
            <a:avLst/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hape 73"/>
          <p:cNvCxnSpPr>
            <a:stCxn id="7" idx="1"/>
          </p:cNvCxnSpPr>
          <p:nvPr/>
        </p:nvCxnSpPr>
        <p:spPr>
          <a:xfrm rot="10800000" flipV="1">
            <a:off x="4919473" y="3177751"/>
            <a:ext cx="831254" cy="15993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75"/>
          <p:cNvCxnSpPr>
            <a:stCxn id="8" idx="1"/>
          </p:cNvCxnSpPr>
          <p:nvPr/>
        </p:nvCxnSpPr>
        <p:spPr>
          <a:xfrm rot="10800000">
            <a:off x="5107785" y="3792312"/>
            <a:ext cx="642942" cy="37104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7"/>
          <p:cNvGrpSpPr/>
          <p:nvPr/>
        </p:nvGrpSpPr>
        <p:grpSpPr>
          <a:xfrm rot="0">
            <a:off x="3929058" y="3149370"/>
            <a:ext cx="1285884" cy="1285884"/>
            <a:chOff x="3714744" y="841395"/>
            <a:chExt cx="1714512" cy="1714512"/>
          </a:xfrm>
        </p:grpSpPr>
        <p:sp>
          <p:nvSpPr>
            <p:cNvPr id="26" name="Ellipse 44"/>
            <p:cNvSpPr/>
            <p:nvPr/>
          </p:nvSpPr>
          <p:spPr>
            <a:xfrm>
              <a:off x="3771908" y="898559"/>
              <a:ext cx="1600184" cy="1600184"/>
            </a:xfrm>
            <a:prstGeom prst="ellipse">
              <a:avLst/>
            </a:prstGeom>
            <a:gradFill>
              <a:gsLst>
                <a:gs pos="30000">
                  <a:schemeClr val="accent4"/>
                </a:gs>
                <a:gs pos="100000">
                  <a:schemeClr val="accent4">
                    <a:lumMod val="50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altLang="en-US" sz="190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Советы</a:t>
              </a:r>
              <a:endParaRPr lang="ru-RU" altLang="en-US" sz="190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7" name="Ellipse 46"/>
            <p:cNvSpPr/>
            <p:nvPr/>
          </p:nvSpPr>
          <p:spPr>
            <a:xfrm>
              <a:off x="3714744" y="841395"/>
              <a:ext cx="1714512" cy="1714512"/>
            </a:xfrm>
            <a:prstGeom prst="ellipse">
              <a:avLst/>
            </a:prstGeom>
            <a:noFill/>
            <a:ln w="127000">
              <a:gradFill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18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</p:grpSp>
      <p:sp>
        <p:nvSpPr>
          <p:cNvPr id="28" name="Прямоугольник 4"/>
          <p:cNvSpPr/>
          <p:nvPr/>
        </p:nvSpPr>
        <p:spPr>
          <a:xfrm>
            <a:off x="224516" y="4617132"/>
            <a:ext cx="8694966" cy="1948815"/>
          </a:xfrm>
          <a:prstGeom prst="rect">
            <a:avLst/>
          </a:prstGeom>
          <a:solidFill>
            <a:srgbClr val="009999">
              <a:alpha val="2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1701800" algn="r">
              <a:lnSpc>
                <a:spcPct val="150000"/>
              </a:lnSpc>
              <a:defRPr/>
            </a:pP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Слишком много людей тратят деньги, которые они не заработали, на вещи, которые им не нужны, чтобы впечатлить людей, которым они безразличны</a:t>
            </a:r>
            <a:endParaRPr lang="ru-RU" sz="2000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 marL="1169988" algn="r">
              <a:lnSpc>
                <a:spcPct val="150000"/>
              </a:lnSpc>
              <a:defRPr/>
            </a:pPr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Уилл Смит, актер, режиссер</a:t>
            </a:r>
            <a:endParaRPr lang="ru-RU" sz="2000" b="1">
              <a:solidFill>
                <a:schemeClr val="bg2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8"/>
          <p:cNvGrpSpPr/>
          <p:nvPr/>
        </p:nvGrpSpPr>
        <p:grpSpPr>
          <a:xfrm rot="0">
            <a:off x="2188025" y="-24"/>
            <a:ext cx="4767946" cy="4767944"/>
            <a:chOff x="1393367" y="-1492344"/>
            <a:chExt cx="6357262" cy="6357259"/>
          </a:xfrm>
        </p:grpSpPr>
        <p:grpSp>
          <p:nvGrpSpPr>
            <p:cNvPr id="4" name="Group 46"/>
            <p:cNvGrpSpPr/>
            <p:nvPr/>
          </p:nvGrpSpPr>
          <p:grpSpPr>
            <a:xfrm rot="0">
              <a:off x="1393367" y="-1492344"/>
              <a:ext cx="6357262" cy="6357259"/>
              <a:chOff x="1393367" y="-1492344"/>
              <a:chExt cx="6357262" cy="6357259"/>
            </a:xfrm>
          </p:grpSpPr>
          <p:sp>
            <p:nvSpPr>
              <p:cNvPr id="5" name="Circle 26"/>
              <p:cNvSpPr/>
              <p:nvPr/>
            </p:nvSpPr>
            <p:spPr>
              <a:xfrm>
                <a:off x="1393371" y="-1492344"/>
                <a:ext cx="6357258" cy="6357259"/>
              </a:xfrm>
              <a:prstGeom prst="pie">
                <a:avLst>
                  <a:gd name="adj1" fmla="val 0"/>
                  <a:gd name="adj2" fmla="val 10823127"/>
                </a:avLst>
              </a:prstGeom>
              <a:solidFill>
                <a:schemeClr val="accent2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  <p:sp>
            <p:nvSpPr>
              <p:cNvPr id="6" name="Freeform 27"/>
              <p:cNvSpPr/>
              <p:nvPr/>
            </p:nvSpPr>
            <p:spPr>
              <a:xfrm rot="10800000">
                <a:off x="1393367" y="1676773"/>
                <a:ext cx="6357262" cy="3188141"/>
              </a:xfrm>
              <a:custGeom>
                <a:avLst/>
                <a:gdLst>
                  <a:gd name="connsiteX0" fmla="*/ 0 w 6357258"/>
                  <a:gd name="connsiteY0" fmla="*/ 3178630 h 6357259"/>
                  <a:gd name="connsiteX1" fmla="*/ 931002 w 6357258"/>
                  <a:gd name="connsiteY1" fmla="*/ 931000 h 6357259"/>
                  <a:gd name="connsiteX2" fmla="*/ 3178635 w 6357258"/>
                  <a:gd name="connsiteY2" fmla="*/ 4 h 6357259"/>
                  <a:gd name="connsiteX3" fmla="*/ 5426265 w 6357258"/>
                  <a:gd name="connsiteY3" fmla="*/ 931007 h 6357259"/>
                  <a:gd name="connsiteX4" fmla="*/ 6357260 w 6357258"/>
                  <a:gd name="connsiteY4" fmla="*/ 3178640 h 6357259"/>
                  <a:gd name="connsiteX5" fmla="*/ 5426261 w 6357258"/>
                  <a:gd name="connsiteY5" fmla="*/ 5426271 h 6357259"/>
                  <a:gd name="connsiteX6" fmla="*/ 3178629 w 6357258"/>
                  <a:gd name="connsiteY6" fmla="*/ 6357270 h 6357259"/>
                  <a:gd name="connsiteX7" fmla="*/ 930998 w 6357258"/>
                  <a:gd name="connsiteY7" fmla="*/ 5426269 h 6357259"/>
                  <a:gd name="connsiteX8" fmla="*/ 1 w 6357258"/>
                  <a:gd name="connsiteY8" fmla="*/ 3178637 h 6357259"/>
                  <a:gd name="connsiteX9" fmla="*/ 0 w 6357258"/>
                  <a:gd name="connsiteY9" fmla="*/ 3178630 h 6357259"/>
                  <a:gd name="connsiteX0" fmla="*/ 0 w 6357262"/>
                  <a:gd name="connsiteY0" fmla="*/ 3178628 h 6731873"/>
                  <a:gd name="connsiteX1" fmla="*/ 931002 w 6357262"/>
                  <a:gd name="connsiteY1" fmla="*/ 930998 h 6731873"/>
                  <a:gd name="connsiteX2" fmla="*/ 3178635 w 6357262"/>
                  <a:gd name="connsiteY2" fmla="*/ 2 h 6731873"/>
                  <a:gd name="connsiteX3" fmla="*/ 5426265 w 6357262"/>
                  <a:gd name="connsiteY3" fmla="*/ 931005 h 6731873"/>
                  <a:gd name="connsiteX4" fmla="*/ 6357260 w 6357262"/>
                  <a:gd name="connsiteY4" fmla="*/ 3178638 h 6731873"/>
                  <a:gd name="connsiteX5" fmla="*/ 3178629 w 6357262"/>
                  <a:gd name="connsiteY5" fmla="*/ 6357268 h 6731873"/>
                  <a:gd name="connsiteX6" fmla="*/ 930998 w 6357262"/>
                  <a:gd name="connsiteY6" fmla="*/ 5426267 h 6731873"/>
                  <a:gd name="connsiteX7" fmla="*/ 1 w 6357262"/>
                  <a:gd name="connsiteY7" fmla="*/ 3178635 h 6731873"/>
                  <a:gd name="connsiteX8" fmla="*/ 0 w 6357262"/>
                  <a:gd name="connsiteY8" fmla="*/ 3178628 h 6731873"/>
                  <a:gd name="connsiteX0" fmla="*/ 0 w 6357262"/>
                  <a:gd name="connsiteY0" fmla="*/ 3178628 h 5426267"/>
                  <a:gd name="connsiteX1" fmla="*/ 931002 w 6357262"/>
                  <a:gd name="connsiteY1" fmla="*/ 930998 h 5426267"/>
                  <a:gd name="connsiteX2" fmla="*/ 3178635 w 6357262"/>
                  <a:gd name="connsiteY2" fmla="*/ 2 h 5426267"/>
                  <a:gd name="connsiteX3" fmla="*/ 5426265 w 6357262"/>
                  <a:gd name="connsiteY3" fmla="*/ 931005 h 5426267"/>
                  <a:gd name="connsiteX4" fmla="*/ 6357260 w 6357262"/>
                  <a:gd name="connsiteY4" fmla="*/ 3178638 h 5426267"/>
                  <a:gd name="connsiteX5" fmla="*/ 930998 w 6357262"/>
                  <a:gd name="connsiteY5" fmla="*/ 5426267 h 5426267"/>
                  <a:gd name="connsiteX6" fmla="*/ 1 w 6357262"/>
                  <a:gd name="connsiteY6" fmla="*/ 3178635 h 5426267"/>
                  <a:gd name="connsiteX7" fmla="*/ 0 w 6357262"/>
                  <a:gd name="connsiteY7" fmla="*/ 3178628 h 5426267"/>
                  <a:gd name="connsiteX0" fmla="*/ 0 w 6357262"/>
                  <a:gd name="connsiteY0" fmla="*/ 3178628 h 3553243"/>
                  <a:gd name="connsiteX1" fmla="*/ 931002 w 6357262"/>
                  <a:gd name="connsiteY1" fmla="*/ 930998 h 3553243"/>
                  <a:gd name="connsiteX2" fmla="*/ 3178635 w 6357262"/>
                  <a:gd name="connsiteY2" fmla="*/ 2 h 3553243"/>
                  <a:gd name="connsiteX3" fmla="*/ 5426265 w 6357262"/>
                  <a:gd name="connsiteY3" fmla="*/ 931005 h 3553243"/>
                  <a:gd name="connsiteX4" fmla="*/ 6357260 w 6357262"/>
                  <a:gd name="connsiteY4" fmla="*/ 3178638 h 3553243"/>
                  <a:gd name="connsiteX5" fmla="*/ 1 w 6357262"/>
                  <a:gd name="connsiteY5" fmla="*/ 3178635 h 3553243"/>
                  <a:gd name="connsiteX6" fmla="*/ 0 w 6357262"/>
                  <a:gd name="connsiteY6" fmla="*/ 3178628 h 3553243"/>
                  <a:gd name="connsiteX0" fmla="*/ 0 w 6357262"/>
                  <a:gd name="connsiteY0" fmla="*/ 3178628 h 3178638"/>
                  <a:gd name="connsiteX1" fmla="*/ 931002 w 6357262"/>
                  <a:gd name="connsiteY1" fmla="*/ 930998 h 3178638"/>
                  <a:gd name="connsiteX2" fmla="*/ 3178635 w 6357262"/>
                  <a:gd name="connsiteY2" fmla="*/ 2 h 3178638"/>
                  <a:gd name="connsiteX3" fmla="*/ 5426265 w 6357262"/>
                  <a:gd name="connsiteY3" fmla="*/ 931005 h 3178638"/>
                  <a:gd name="connsiteX4" fmla="*/ 6357260 w 6357262"/>
                  <a:gd name="connsiteY4" fmla="*/ 3178638 h 3178638"/>
                  <a:gd name="connsiteX5" fmla="*/ 1 w 6357262"/>
                  <a:gd name="connsiteY5" fmla="*/ 3178635 h 3178638"/>
                  <a:gd name="connsiteX6" fmla="*/ 0 w 6357262"/>
                  <a:gd name="connsiteY6" fmla="*/ 3178628 h 3178638"/>
                  <a:gd name="connsiteX0" fmla="*/ 0 w 6357262"/>
                  <a:gd name="connsiteY0" fmla="*/ 3178628 h 3178638"/>
                  <a:gd name="connsiteX1" fmla="*/ 931002 w 6357262"/>
                  <a:gd name="connsiteY1" fmla="*/ 930998 h 3178638"/>
                  <a:gd name="connsiteX2" fmla="*/ 3178635 w 6357262"/>
                  <a:gd name="connsiteY2" fmla="*/ 2 h 3178638"/>
                  <a:gd name="connsiteX3" fmla="*/ 5426265 w 6357262"/>
                  <a:gd name="connsiteY3" fmla="*/ 931005 h 3178638"/>
                  <a:gd name="connsiteX4" fmla="*/ 6357260 w 6357262"/>
                  <a:gd name="connsiteY4" fmla="*/ 3178638 h 3178638"/>
                  <a:gd name="connsiteX5" fmla="*/ 1 w 6357262"/>
                  <a:gd name="connsiteY5" fmla="*/ 3178635 h 3178638"/>
                  <a:gd name="connsiteX6" fmla="*/ 0 w 6357262"/>
                  <a:gd name="connsiteY6" fmla="*/ 3178628 h 3178638"/>
                  <a:gd name="connsiteX0" fmla="*/ 0 w 6357262"/>
                  <a:gd name="connsiteY0" fmla="*/ 3178628 h 3188141"/>
                  <a:gd name="connsiteX1" fmla="*/ 931002 w 6357262"/>
                  <a:gd name="connsiteY1" fmla="*/ 930998 h 3188141"/>
                  <a:gd name="connsiteX2" fmla="*/ 3178635 w 6357262"/>
                  <a:gd name="connsiteY2" fmla="*/ 2 h 3188141"/>
                  <a:gd name="connsiteX3" fmla="*/ 5426265 w 6357262"/>
                  <a:gd name="connsiteY3" fmla="*/ 931005 h 3188141"/>
                  <a:gd name="connsiteX4" fmla="*/ 6357260 w 6357262"/>
                  <a:gd name="connsiteY4" fmla="*/ 3178638 h 3188141"/>
                  <a:gd name="connsiteX5" fmla="*/ 1 w 6357262"/>
                  <a:gd name="connsiteY5" fmla="*/ 3178635 h 3188141"/>
                  <a:gd name="connsiteX6" fmla="*/ 0 w 6357262"/>
                  <a:gd name="connsiteY6" fmla="*/ 3178628 h 3188141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7262" h="3188141">
                    <a:moveTo>
                      <a:pt x="0" y="3178628"/>
                    </a:moveTo>
                    <a:cubicBezTo>
                      <a:pt x="1" y="2335603"/>
                      <a:pt x="334892" y="1527106"/>
                      <a:pt x="931002" y="930998"/>
                    </a:cubicBezTo>
                    <a:cubicBezTo>
                      <a:pt x="1527112" y="334890"/>
                      <a:pt x="2335609" y="0"/>
                      <a:pt x="3178635" y="2"/>
                    </a:cubicBezTo>
                    <a:cubicBezTo>
                      <a:pt x="4021660" y="3"/>
                      <a:pt x="4830157" y="334895"/>
                      <a:pt x="5426265" y="931005"/>
                    </a:cubicBezTo>
                    <a:cubicBezTo>
                      <a:pt x="6022373" y="1527115"/>
                      <a:pt x="6357262" y="2335613"/>
                      <a:pt x="6357260" y="3178638"/>
                    </a:cubicBezTo>
                    <a:cubicBezTo>
                      <a:pt x="5752634" y="3188141"/>
                      <a:pt x="2119087" y="3178636"/>
                      <a:pt x="1" y="3178635"/>
                    </a:cubicBezTo>
                    <a:cubicBezTo>
                      <a:pt x="1" y="3178633"/>
                      <a:pt x="0" y="3178630"/>
                      <a:pt x="0" y="3178628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</p:grpSp>
        <p:grpSp>
          <p:nvGrpSpPr>
            <p:cNvPr id="7" name="Group 24"/>
            <p:cNvGrpSpPr/>
            <p:nvPr/>
          </p:nvGrpSpPr>
          <p:grpSpPr>
            <a:xfrm rot="0">
              <a:off x="2509829" y="-363520"/>
              <a:ext cx="4124342" cy="4124344"/>
              <a:chOff x="2357422" y="-285776"/>
              <a:chExt cx="4429156" cy="4429157"/>
            </a:xfrm>
          </p:grpSpPr>
          <p:sp>
            <p:nvSpPr>
              <p:cNvPr id="8" name="Circle 5"/>
              <p:cNvSpPr/>
              <p:nvPr/>
            </p:nvSpPr>
            <p:spPr>
              <a:xfrm>
                <a:off x="2357422" y="-285776"/>
                <a:ext cx="4429156" cy="4429156"/>
              </a:xfrm>
              <a:prstGeom prst="pie">
                <a:avLst>
                  <a:gd name="adj1" fmla="val 0"/>
                  <a:gd name="adj2" fmla="val 10808473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  <p:sp>
            <p:nvSpPr>
              <p:cNvPr id="9" name="Block Arc 7"/>
              <p:cNvSpPr/>
              <p:nvPr/>
            </p:nvSpPr>
            <p:spPr>
              <a:xfrm rot="10800000">
                <a:off x="2357422" y="-285775"/>
                <a:ext cx="4429156" cy="4429156"/>
              </a:xfrm>
              <a:prstGeom prst="blockArc">
                <a:avLst>
                  <a:gd name="adj1" fmla="val 10800000"/>
                  <a:gd name="adj2" fmla="val 30740"/>
                  <a:gd name="adj3" fmla="val 162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ru-RU" altLang="en-US"/>
              </a:p>
            </p:txBody>
          </p:sp>
        </p:grpSp>
      </p:grpSp>
      <p:grpSp>
        <p:nvGrpSpPr>
          <p:cNvPr id="10" name="Group 47"/>
          <p:cNvGrpSpPr/>
          <p:nvPr/>
        </p:nvGrpSpPr>
        <p:grpSpPr>
          <a:xfrm rot="0">
            <a:off x="3661165" y="1690670"/>
            <a:ext cx="1821669" cy="1508698"/>
            <a:chOff x="3714744" y="841395"/>
            <a:chExt cx="1714512" cy="1714512"/>
          </a:xfrm>
        </p:grpSpPr>
        <p:sp>
          <p:nvSpPr>
            <p:cNvPr id="11" name="Ellipse 1"/>
            <p:cNvSpPr/>
            <p:nvPr/>
          </p:nvSpPr>
          <p:spPr>
            <a:xfrm>
              <a:off x="3771908" y="898559"/>
              <a:ext cx="1600184" cy="1600184"/>
            </a:xfrm>
            <a:prstGeom prst="ellipse">
              <a:avLst/>
            </a:prstGeom>
            <a:gradFill>
              <a:gsLst>
                <a:gs pos="30000">
                  <a:schemeClr val="accent4"/>
                </a:gs>
                <a:gs pos="100000">
                  <a:schemeClr val="accent4">
                    <a:lumMod val="50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  <p:sp>
          <p:nvSpPr>
            <p:cNvPr id="12" name="Ellipse 2"/>
            <p:cNvSpPr/>
            <p:nvPr/>
          </p:nvSpPr>
          <p:spPr>
            <a:xfrm>
              <a:off x="3714744" y="841395"/>
              <a:ext cx="1714512" cy="1714512"/>
            </a:xfrm>
            <a:prstGeom prst="ellipse">
              <a:avLst/>
            </a:prstGeom>
            <a:noFill/>
            <a:ln w="127000">
              <a:gradFill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18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</p:grpSp>
      <p:sp>
        <p:nvSpPr>
          <p:cNvPr id="13" name="TextBox 3"/>
          <p:cNvSpPr txBox="1"/>
          <p:nvPr/>
        </p:nvSpPr>
        <p:spPr>
          <a:xfrm>
            <a:off x="3946207" y="1828672"/>
            <a:ext cx="1251585" cy="88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>
                <a:solidFill>
                  <a:schemeClr val="accent4">
                    <a:lumMod val="20000"/>
                    <a:lumOff val="80000"/>
                  </a:schemeClr>
                </a:solidFill>
              </a:rPr>
              <a:t>П</a:t>
            </a:r>
            <a:r>
              <a:rPr lang="ru-RU" altLang="en-US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риложения </a:t>
            </a:r>
            <a:endParaRPr lang="ru-RU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>
              <a:defRPr/>
            </a:pPr>
            <a:r>
              <a:rPr lang="ru-RU" altLang="en-US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на смарфон</a:t>
            </a:r>
            <a:endParaRPr lang="ru-RU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4" name="Group 48"/>
          <p:cNvGrpSpPr/>
          <p:nvPr/>
        </p:nvGrpSpPr>
        <p:grpSpPr>
          <a:xfrm rot="0">
            <a:off x="2875788" y="2821850"/>
            <a:ext cx="750099" cy="750099"/>
            <a:chOff x="2310384" y="2270155"/>
            <a:chExt cx="689980" cy="689980"/>
          </a:xfrm>
        </p:grpSpPr>
        <p:sp>
          <p:nvSpPr>
            <p:cNvPr id="15" name="Ellipse 8"/>
            <p:cNvSpPr/>
            <p:nvPr/>
          </p:nvSpPr>
          <p:spPr>
            <a:xfrm>
              <a:off x="2310384" y="2270155"/>
              <a:ext cx="689980" cy="689980"/>
            </a:xfrm>
            <a:prstGeom prst="ellipse">
              <a:avLst/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lumMod val="75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  <p:sp>
          <p:nvSpPr>
            <p:cNvPr id="16" name="Ellipse 9"/>
            <p:cNvSpPr/>
            <p:nvPr/>
          </p:nvSpPr>
          <p:spPr>
            <a:xfrm>
              <a:off x="2310758" y="2270529"/>
              <a:ext cx="689232" cy="689232"/>
            </a:xfrm>
            <a:prstGeom prst="ellipse">
              <a:avLst/>
            </a:prstGeom>
            <a:noFill/>
            <a:ln w="66675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</p:grpSp>
      <p:grpSp>
        <p:nvGrpSpPr>
          <p:cNvPr id="17" name="Group 21"/>
          <p:cNvGrpSpPr/>
          <p:nvPr/>
        </p:nvGrpSpPr>
        <p:grpSpPr>
          <a:xfrm rot="0">
            <a:off x="3625887" y="3428999"/>
            <a:ext cx="622072" cy="648081"/>
            <a:chOff x="3214678" y="3500438"/>
            <a:chExt cx="689980" cy="689980"/>
          </a:xfrm>
        </p:grpSpPr>
        <p:sp>
          <p:nvSpPr>
            <p:cNvPr id="18" name="Ellipse 10"/>
            <p:cNvSpPr/>
            <p:nvPr/>
          </p:nvSpPr>
          <p:spPr>
            <a:xfrm>
              <a:off x="3214678" y="3500438"/>
              <a:ext cx="689980" cy="689980"/>
            </a:xfrm>
            <a:prstGeom prst="ellipse">
              <a:avLst/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lumMod val="75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  <p:sp>
          <p:nvSpPr>
            <p:cNvPr id="19" name="Ellipse 11"/>
            <p:cNvSpPr/>
            <p:nvPr/>
          </p:nvSpPr>
          <p:spPr>
            <a:xfrm>
              <a:off x="3215050" y="3500813"/>
              <a:ext cx="689607" cy="689605"/>
            </a:xfrm>
            <a:prstGeom prst="ellipse">
              <a:avLst/>
            </a:prstGeom>
            <a:noFill/>
            <a:ln w="66675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just">
                <a:defRPr/>
              </a:pPr>
              <a:r>
                <a:rPr lang="en-US" altLang="ru-RU" sz="900" b="1">
                  <a:solidFill>
                    <a:schemeClr val="bg2">
                      <a:lumMod val="50000"/>
                    </a:schemeClr>
                  </a:solidFill>
                </a:rPr>
                <a:t>Money manager</a:t>
              </a:r>
              <a:endParaRPr lang="en-US" altLang="ru-RU" sz="900" b="1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0">
            <a:off x="5750727" y="2564904"/>
            <a:ext cx="667963" cy="774431"/>
            <a:chOff x="6286512" y="2500306"/>
            <a:chExt cx="689980" cy="689980"/>
          </a:xfrm>
        </p:grpSpPr>
        <p:sp>
          <p:nvSpPr>
            <p:cNvPr id="21" name="Ellipse 15"/>
            <p:cNvSpPr/>
            <p:nvPr/>
          </p:nvSpPr>
          <p:spPr>
            <a:xfrm>
              <a:off x="6286512" y="2500306"/>
              <a:ext cx="689980" cy="689980"/>
            </a:xfrm>
            <a:prstGeom prst="ellipse">
              <a:avLst/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lumMod val="75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ru-RU" altLang="en-US" sz="1000" b="1">
                  <a:solidFill>
                    <a:schemeClr val="bg2">
                      <a:lumMod val="50000"/>
                    </a:schemeClr>
                  </a:solidFill>
                </a:rPr>
                <a:t>Bills Monito</a:t>
              </a:r>
              <a:r>
                <a:rPr lang="en-US" altLang="ru-RU" sz="1000" b="1">
                  <a:solidFill>
                    <a:schemeClr val="bg2">
                      <a:lumMod val="50000"/>
                    </a:schemeClr>
                  </a:solidFill>
                </a:rPr>
                <a:t>r</a:t>
              </a:r>
              <a:endParaRPr lang="en-US" altLang="ru-RU" sz="1000" b="1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2" name="Ellipse 16"/>
            <p:cNvSpPr/>
            <p:nvPr/>
          </p:nvSpPr>
          <p:spPr>
            <a:xfrm>
              <a:off x="6286886" y="2500680"/>
              <a:ext cx="689232" cy="689232"/>
            </a:xfrm>
            <a:prstGeom prst="ellipse">
              <a:avLst/>
            </a:prstGeom>
            <a:noFill/>
            <a:ln w="66675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</p:grpSp>
      <p:grpSp>
        <p:nvGrpSpPr>
          <p:cNvPr id="23" name="Group 19"/>
          <p:cNvGrpSpPr/>
          <p:nvPr/>
        </p:nvGrpSpPr>
        <p:grpSpPr>
          <a:xfrm rot="0">
            <a:off x="5018488" y="3339335"/>
            <a:ext cx="737374" cy="750099"/>
            <a:chOff x="7286644" y="3500438"/>
            <a:chExt cx="689980" cy="689980"/>
          </a:xfrm>
        </p:grpSpPr>
        <p:sp>
          <p:nvSpPr>
            <p:cNvPr id="24" name="Ellipse 17"/>
            <p:cNvSpPr/>
            <p:nvPr/>
          </p:nvSpPr>
          <p:spPr>
            <a:xfrm>
              <a:off x="7286644" y="3500438"/>
              <a:ext cx="689980" cy="689980"/>
            </a:xfrm>
            <a:prstGeom prst="ellipse">
              <a:avLst/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lumMod val="75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ru-RU" altLang="en-US" sz="1000" b="1">
                  <a:solidFill>
                    <a:schemeClr val="bg2">
                      <a:lumMod val="50000"/>
                    </a:schemeClr>
                  </a:solidFill>
                </a:rPr>
                <a:t>дзен</a:t>
              </a:r>
              <a:r>
                <a:rPr lang="en-US" altLang="ru-RU" sz="900" b="1">
                  <a:solidFill>
                    <a:schemeClr val="bg2">
                      <a:lumMod val="50000"/>
                    </a:schemeClr>
                  </a:solidFill>
                </a:rPr>
                <a:t>-</a:t>
              </a:r>
              <a:r>
                <a:rPr lang="ru-RU" altLang="en-US" sz="900" b="1">
                  <a:solidFill>
                    <a:schemeClr val="bg2">
                      <a:lumMod val="50000"/>
                    </a:schemeClr>
                  </a:solidFill>
                </a:rPr>
                <a:t> мани</a:t>
              </a:r>
              <a:endParaRPr lang="ru-RU" altLang="en-US" sz="900" b="1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Ellipse 18"/>
            <p:cNvSpPr/>
            <p:nvPr/>
          </p:nvSpPr>
          <p:spPr>
            <a:xfrm>
              <a:off x="7287018" y="3500812"/>
              <a:ext cx="689232" cy="689232"/>
            </a:xfrm>
            <a:prstGeom prst="ellipse">
              <a:avLst/>
            </a:prstGeom>
            <a:noFill/>
            <a:ln w="66675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/>
            </a:p>
          </p:txBody>
        </p:sp>
      </p:grpSp>
      <p:grpSp>
        <p:nvGrpSpPr>
          <p:cNvPr id="26" name="Group 28"/>
          <p:cNvGrpSpPr/>
          <p:nvPr/>
        </p:nvGrpSpPr>
        <p:grpSpPr>
          <a:xfrm rot="0">
            <a:off x="1817655" y="3034396"/>
            <a:ext cx="971503" cy="880665"/>
            <a:chOff x="2214546" y="2500306"/>
            <a:chExt cx="689980" cy="689980"/>
          </a:xfrm>
        </p:grpSpPr>
        <p:sp>
          <p:nvSpPr>
            <p:cNvPr id="27" name="Ellipse 29"/>
            <p:cNvSpPr/>
            <p:nvPr/>
          </p:nvSpPr>
          <p:spPr>
            <a:xfrm>
              <a:off x="2214546" y="2500306"/>
              <a:ext cx="689980" cy="689980"/>
            </a:xfrm>
            <a:prstGeom prst="ellipse">
              <a:avLst/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lumMod val="75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ru-RU" altLang="en-US" sz="1300" b="1">
                  <a:solidFill>
                    <a:schemeClr val="bg2">
                      <a:lumMod val="50000"/>
                    </a:schemeClr>
                  </a:solidFill>
                </a:rPr>
                <a:t>Money Wallet</a:t>
              </a:r>
              <a:endParaRPr lang="ru-RU" altLang="en-US" sz="1300" b="1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8" name="Ellipse 30"/>
            <p:cNvSpPr/>
            <p:nvPr/>
          </p:nvSpPr>
          <p:spPr>
            <a:xfrm>
              <a:off x="2214920" y="2500680"/>
              <a:ext cx="689232" cy="689232"/>
            </a:xfrm>
            <a:prstGeom prst="ellipse">
              <a:avLst/>
            </a:prstGeom>
            <a:noFill/>
            <a:ln w="66675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 sz="1000" b="1"/>
            </a:p>
          </p:txBody>
        </p:sp>
      </p:grpSp>
      <p:grpSp>
        <p:nvGrpSpPr>
          <p:cNvPr id="29" name="Group 31"/>
          <p:cNvGrpSpPr/>
          <p:nvPr/>
        </p:nvGrpSpPr>
        <p:grpSpPr>
          <a:xfrm rot="0">
            <a:off x="3096823" y="4132755"/>
            <a:ext cx="1151136" cy="880421"/>
            <a:chOff x="3214678" y="3500438"/>
            <a:chExt cx="689980" cy="689980"/>
          </a:xfrm>
        </p:grpSpPr>
        <p:sp>
          <p:nvSpPr>
            <p:cNvPr id="30" name="Ellipse 32"/>
            <p:cNvSpPr/>
            <p:nvPr/>
          </p:nvSpPr>
          <p:spPr>
            <a:xfrm>
              <a:off x="3214678" y="3500438"/>
              <a:ext cx="689980" cy="689980"/>
            </a:xfrm>
            <a:prstGeom prst="ellipse">
              <a:avLst/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lumMod val="75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ru-RU" altLang="en-US" sz="1300" b="1">
                  <a:solidFill>
                    <a:schemeClr val="bg2">
                      <a:lumMod val="50000"/>
                    </a:schemeClr>
                  </a:solidFill>
                </a:rPr>
                <a:t>Goodbudget</a:t>
              </a:r>
              <a:endParaRPr lang="ru-RU" altLang="en-US" sz="1300" b="1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1" name="Ellipse 33"/>
            <p:cNvSpPr/>
            <p:nvPr/>
          </p:nvSpPr>
          <p:spPr>
            <a:xfrm>
              <a:off x="3215052" y="3500812"/>
              <a:ext cx="689232" cy="689232"/>
            </a:xfrm>
            <a:prstGeom prst="ellipse">
              <a:avLst/>
            </a:prstGeom>
            <a:noFill/>
            <a:ln w="66675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 sz="10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Group 34"/>
          <p:cNvGrpSpPr/>
          <p:nvPr/>
        </p:nvGrpSpPr>
        <p:grpSpPr>
          <a:xfrm rot="0">
            <a:off x="6418690" y="3034395"/>
            <a:ext cx="1015668" cy="880665"/>
            <a:chOff x="6286512" y="2500306"/>
            <a:chExt cx="689980" cy="689980"/>
          </a:xfrm>
        </p:grpSpPr>
        <p:sp>
          <p:nvSpPr>
            <p:cNvPr id="33" name="Ellipse 35"/>
            <p:cNvSpPr/>
            <p:nvPr/>
          </p:nvSpPr>
          <p:spPr>
            <a:xfrm>
              <a:off x="6286512" y="2500306"/>
              <a:ext cx="689980" cy="689980"/>
            </a:xfrm>
            <a:prstGeom prst="ellipse">
              <a:avLst/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lumMod val="75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 sz="10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4" name="Ellipse 36"/>
            <p:cNvSpPr/>
            <p:nvPr/>
          </p:nvSpPr>
          <p:spPr>
            <a:xfrm>
              <a:off x="6286886" y="2500680"/>
              <a:ext cx="689232" cy="689232"/>
            </a:xfrm>
            <a:prstGeom prst="ellipse">
              <a:avLst/>
            </a:prstGeom>
            <a:noFill/>
            <a:ln w="66675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 sz="10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5" name="Group 37"/>
          <p:cNvGrpSpPr/>
          <p:nvPr/>
        </p:nvGrpSpPr>
        <p:grpSpPr>
          <a:xfrm rot="0">
            <a:off x="5400698" y="4132755"/>
            <a:ext cx="1017992" cy="880421"/>
            <a:chOff x="7286644" y="3500438"/>
            <a:chExt cx="689980" cy="689980"/>
          </a:xfrm>
        </p:grpSpPr>
        <p:sp>
          <p:nvSpPr>
            <p:cNvPr id="36" name="Ellipse 38"/>
            <p:cNvSpPr/>
            <p:nvPr/>
          </p:nvSpPr>
          <p:spPr>
            <a:xfrm>
              <a:off x="7286644" y="3500438"/>
              <a:ext cx="689980" cy="689980"/>
            </a:xfrm>
            <a:prstGeom prst="ellipse">
              <a:avLst/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lumMod val="75000"/>
                  </a:schemeClr>
                </a:gs>
              </a:gsLst>
              <a:lin ang="2700000" scaled="0"/>
            </a:gradFill>
            <a:ln w="1270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ru-RU" altLang="en-US" sz="1300">
                  <a:solidFill>
                    <a:schemeClr val="bg2">
                      <a:lumMod val="50000"/>
                    </a:schemeClr>
                  </a:solidFill>
                </a:rPr>
                <a:t>Monefy</a:t>
              </a:r>
              <a:endParaRPr lang="ru-RU" altLang="en-US" sz="13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7" name="Ellipse 39"/>
            <p:cNvSpPr/>
            <p:nvPr/>
          </p:nvSpPr>
          <p:spPr>
            <a:xfrm>
              <a:off x="7287018" y="3500812"/>
              <a:ext cx="689232" cy="689232"/>
            </a:xfrm>
            <a:prstGeom prst="ellipse">
              <a:avLst/>
            </a:prstGeom>
            <a:noFill/>
            <a:ln w="66675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ru-RU" altLang="en-US" sz="10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38" name="TextBox 43"/>
          <p:cNvSpPr txBox="1"/>
          <p:nvPr/>
        </p:nvSpPr>
        <p:spPr>
          <a:xfrm>
            <a:off x="4253389" y="3251835"/>
            <a:ext cx="208596" cy="34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Clr>
                <a:schemeClr val="accent4"/>
              </a:buClr>
              <a:defRPr/>
            </a:pPr>
            <a:endParaRPr lang="en-US" altLang="en-US" sz="2400">
              <a:solidFill>
                <a:schemeClr val="accent4"/>
              </a:solidFill>
            </a:endParaRPr>
          </a:p>
        </p:txBody>
      </p:sp>
      <p:sp>
        <p:nvSpPr>
          <p:cNvPr id="40" name="TextBox 49"/>
          <p:cNvSpPr txBox="1"/>
          <p:nvPr/>
        </p:nvSpPr>
        <p:spPr>
          <a:xfrm>
            <a:off x="2896075" y="2958941"/>
            <a:ext cx="555911" cy="534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ctr">
              <a:buClr>
                <a:schemeClr val="accent4"/>
              </a:buClr>
              <a:defRPr/>
            </a:pPr>
            <a:r>
              <a:rPr lang="en-US" altLang="en-US" sz="1000" b="1">
                <a:solidFill>
                  <a:schemeClr val="accent4"/>
                </a:solidFill>
              </a:rPr>
              <a:t>Money </a:t>
            </a:r>
            <a:endParaRPr lang="en-US" altLang="en-US" sz="1000" b="1">
              <a:solidFill>
                <a:schemeClr val="accent4"/>
              </a:solidFill>
            </a:endParaRPr>
          </a:p>
          <a:p>
            <a:pPr marL="361950" indent="-361950" algn="ctr">
              <a:buClr>
                <a:schemeClr val="accent4"/>
              </a:buClr>
              <a:defRPr/>
            </a:pPr>
            <a:r>
              <a:rPr lang="en-US" altLang="en-US" sz="1000" b="1">
                <a:solidFill>
                  <a:schemeClr val="accent4"/>
                </a:solidFill>
              </a:rPr>
              <a:t>Lover</a:t>
            </a:r>
            <a:endParaRPr lang="en-US" altLang="en-US" sz="1000" b="1">
              <a:solidFill>
                <a:schemeClr val="accent4"/>
              </a:solidFill>
            </a:endParaRPr>
          </a:p>
        </p:txBody>
      </p:sp>
      <p:sp>
        <p:nvSpPr>
          <p:cNvPr id="41" name="TextBox 50"/>
          <p:cNvSpPr txBox="1"/>
          <p:nvPr/>
        </p:nvSpPr>
        <p:spPr>
          <a:xfrm>
            <a:off x="6576639" y="3429000"/>
            <a:ext cx="758666" cy="242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ctr">
              <a:buClr>
                <a:schemeClr val="accent4"/>
              </a:buClr>
              <a:defRPr/>
            </a:pPr>
            <a:r>
              <a:rPr lang="en-US" altLang="en-US" sz="1000" b="1">
                <a:solidFill>
                  <a:schemeClr val="bg2">
                    <a:lumMod val="50000"/>
                  </a:schemeClr>
                </a:solidFill>
              </a:rPr>
              <a:t>Splittable</a:t>
            </a:r>
            <a:endParaRPr lang="en-US" altLang="en-US" sz="10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0" name="Title 47"/>
          <p:cNvSpPr>
            <a:spLocks noGrp="1"/>
          </p:cNvSpPr>
          <p:nvPr>
            <p:ph type="title" idx="0"/>
          </p:nvPr>
        </p:nvSpPr>
        <p:spPr>
          <a:xfrm>
            <a:off x="519548" y="308025"/>
            <a:ext cx="7884876" cy="672702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Простой финансовый учет</a:t>
            </a:r>
            <a:endParaRPr lang="ru-RU" altLang="en-US"/>
          </a:p>
        </p:txBody>
      </p:sp>
      <p:pic>
        <p:nvPicPr>
          <p:cNvPr id="51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51460" y="1603343"/>
            <a:ext cx="1566195" cy="231171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5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60332" y="831025"/>
            <a:ext cx="1407890" cy="2508309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_rels/theme1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Драгоценности">
  <a:themeElements>
    <a:clrScheme name="Драгоценности">
      <a:dk1>
        <a:sysClr val="windowText" lastClr="000000"/>
      </a:dk1>
      <a:lt1>
        <a:srgbClr val="ffffff"/>
      </a:lt1>
      <a:dk2>
        <a:srgbClr val="4dc7cb"/>
      </a:dk2>
      <a:lt2>
        <a:srgbClr val="f3df88"/>
      </a:lt2>
      <a:accent1>
        <a:srgbClr val="464d46"/>
      </a:accent1>
      <a:accent2>
        <a:srgbClr val="e5705d"/>
      </a:accent2>
      <a:accent3>
        <a:srgbClr val="2d9b9b"/>
      </a:accent3>
      <a:accent4>
        <a:srgbClr val="5a4e56"/>
      </a:accent4>
      <a:accent5>
        <a:srgbClr val="dbf3f4"/>
      </a:accent5>
      <a:accent6>
        <a:srgbClr val="9a8b95"/>
      </a:accent6>
      <a:hlink>
        <a:srgbClr val="eac731"/>
      </a:hlink>
      <a:folHlink>
        <a:srgbClr val="ac3904"/>
      </a:folHlink>
    </a:clrScheme>
    <a:fontScheme name="Драгоценности">
      <a:majorFont>
        <a:latin typeface="Georgia"/>
        <a:ea typeface=""/>
        <a:cs typeface=""/>
        <a:font script="Jpan" typeface="MS PGothic"/>
        <a:font script="Hang" typeface="Haan Sollip 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рагоценности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alpha val="50000"/>
                <a:satMod val="255000"/>
              </a:schemeClr>
            </a:gs>
            <a:gs pos="19000">
              <a:schemeClr val="phClr">
                <a:tint val="60000"/>
                <a:shade val="100000"/>
                <a:satMod val="200000"/>
                <a:lumMod val="80000"/>
              </a:schemeClr>
            </a:gs>
            <a:gs pos="100000">
              <a:schemeClr val="phClr">
                <a:shade val="50000"/>
                <a:satMod val="220000"/>
                <a:lumMod val="50000"/>
              </a:schemeClr>
            </a:gs>
          </a:gsLst>
          <a:lin ang="3600000" scaled="0"/>
        </a:gradFill>
        <a:blipFill rotWithShape="1">
          <a:blip r:embed="rId1">
            <a:alphaModFix/>
            <a:duotone>
              <a:schemeClr val="phClr">
                <a:shade val="60000"/>
                <a:alpha val="20000"/>
                <a:hueMod val="97000"/>
                <a:satMod val="200000"/>
                <a:lumMod val="80000"/>
              </a:schemeClr>
              <a:schemeClr val="phClr">
                <a:tint val="40000"/>
                <a:alpha val="20000"/>
              </a:schemeClr>
            </a:duotone>
            <a:lum/>
          </a:blip>
          <a:tile tx="0" ty="0" sx="100000" sy="100000" flip="none" algn="tl"/>
        </a:blip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1790</ep:Words>
  <ep:PresentationFormat>Экран (4:3)</ep:PresentationFormat>
  <ep:Paragraphs>329</ep:Paragraphs>
  <ep:Slides>16</ep:Slides>
  <ep:Notes>0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16</vt:i4>
      </vt:variant>
    </vt:vector>
  </ep:HeadingPairs>
  <ep:TitlesOfParts>
    <vt:vector size="17" baseType="lpstr">
      <vt:lpstr>Драгоценности</vt:lpstr>
      <vt:lpstr>Слайд 1</vt:lpstr>
      <vt:lpstr>Первый мастер - класс</vt:lpstr>
      <vt:lpstr>Доход и потребности</vt:lpstr>
      <vt:lpstr>Доход и потребности</vt:lpstr>
      <vt:lpstr>Осознанное обращение с деньгами</vt:lpstr>
      <vt:lpstr>Что значит “грамотно управлять”?</vt:lpstr>
      <vt:lpstr>Учет доходов и расходов</vt:lpstr>
      <vt:lpstr>Только занимаясь личным финансовым планированием, возможно достичь финансовых целей за счет имеющих финансовых ресурсов</vt:lpstr>
      <vt:lpstr>Как оптимизировать свои расходы</vt:lpstr>
      <vt:lpstr>Предпринимательство</vt:lpstr>
      <vt:lpstr>Бизнес-это твое признание?</vt:lpstr>
      <vt:lpstr>Бизнес-это твое признание?</vt:lpstr>
      <vt:lpstr>Бизнес идея</vt:lpstr>
      <vt:lpstr>Прибыльность бизнеса</vt:lpstr>
      <vt:lpstr>Прибыльность бизнеса</vt:lpstr>
      <vt:lpstr>Спасибо за внимание!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2016-11-18T17:12:19.000</dcterms:created>
  <dc:creator>Markasian, Pavel (KIEVH)</dc:creator>
  <cp:lastModifiedBy>Acer</cp:lastModifiedBy>
  <dcterms:modified xsi:type="dcterms:W3CDTF">2020-06-23T00:08:55.508</dcterms:modified>
  <cp:revision>101</cp:revision>
  <dc:title>Name of presentation</dc:title>
  <cp:version>0906.0100.01</cp:version>
</cp:coreProperties>
</file>