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471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469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42190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845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1873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7712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2782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548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076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23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5118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242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78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236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149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839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0018-9D9A-44DD-AB4B-EF784E2B930F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A8981-A578-4BC1-A70D-C4A165CFF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семьи, как неотъемлемая часть благополучия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занятие для завершения блока «Семейная бухгалтерия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8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3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зависит от ваших собственных решений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Рокфеллер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60473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52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сегодняшней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67211" cy="38807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окунетесь в виртуальную игру в реальности, будете проходить уровни и получать монеты, которые вы можете распределить с умом. Монеты можно потратить на подсказку или пропустить уровень. Все заработанные монеты в конце игры вы можете обменять на призы. </a:t>
            </a:r>
          </a:p>
        </p:txBody>
      </p:sp>
    </p:spTree>
    <p:extLst>
      <p:ext uri="{BB962C8B-B14F-4D97-AF65-F5344CB8AC3E}">
        <p14:creationId xmlns:p14="http://schemas.microsoft.com/office/powerpoint/2010/main" val="402006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a.ru/org/div/oniiprs/SiteAssets/Team-building-activities-Vietn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54" y="2713952"/>
            <a:ext cx="4144048" cy="4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«Пойми, что там»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– 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доход – 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 – 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Заработанная плата – </a:t>
            </a:r>
          </a:p>
          <a:p>
            <a:pPr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платежи -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orn2invest.com/wp-content/uploads/2017/09/shutterstock_30941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5" y="1148818"/>
            <a:ext cx="4242554" cy="29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pered-balezino.ru/wp-content/uploads/2020/07/237752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3909828"/>
            <a:ext cx="4294909" cy="27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2.infourok.ru/uploads/ex/02d1/00084030-5c49cfbe/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3" y="4821382"/>
            <a:ext cx="271549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2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«Бывает так и в жизни»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4 минут.</a:t>
            </a:r>
          </a:p>
        </p:txBody>
      </p:sp>
      <p:pic>
        <p:nvPicPr>
          <p:cNvPr id="3074" name="Picture 2" descr="https://avatars.mds.yandex.net/get-zen_doc/1926321/pub_5caca91578ee6d00af776143_5cacb09671871700afcbabf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01" y="19304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akhz.ru/wp-content/uploads/2019/05/semejnyj-byudzhet_17-14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01291"/>
            <a:ext cx="5752538" cy="3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27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«Рассчитай»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7 минут.</a:t>
            </a:r>
          </a:p>
        </p:txBody>
      </p:sp>
      <p:pic>
        <p:nvPicPr>
          <p:cNvPr id="4098" name="Picture 2" descr="https://moneyman.ru/wp-content/uploads/2020/06/ZHitelyu-krupnogo-rossijskogo-goroda-na-podushku-bezopasnosti-pridetsya-kopit-okolo-treh-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" y="4100975"/>
            <a:ext cx="3987928" cy="27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1766868/a6d63ba1-c23c-4622-87e3-a7fc3daa26e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8" y="609600"/>
            <a:ext cx="3869451" cy="35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pixabay.com/photo/2015/11/03/08/53/calculator-1019743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31" y="3650931"/>
            <a:ext cx="3178452" cy="31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3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«Дерево благополучия»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выполнения: 7 минут.</a:t>
            </a:r>
          </a:p>
        </p:txBody>
      </p:sp>
      <p:pic>
        <p:nvPicPr>
          <p:cNvPr id="5122" name="Picture 2" descr="https://miro.medium.com/max/800/1*uAzdOCIVLtOf7aaaX3qR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65" y="2596884"/>
            <a:ext cx="3959225" cy="426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95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обсудите и купите!!!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tamm.ru/upload/iblock/871/8718aca8ab1125bc5b7a32b22e249a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65289"/>
            <a:ext cx="2302485" cy="27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arkerplus.ru/wa-data/public/shop/products/21/49/124921/images/114315/114315.75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19" y="1665289"/>
            <a:ext cx="2914073" cy="29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nachalo4ka.ru/wp-content/uploads/2014/08/tsvetnyie-karandashi-1200x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80" y="1665289"/>
            <a:ext cx="2703439" cy="27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1.ozone.ru/multimedia/1014976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368727"/>
            <a:ext cx="2513119" cy="25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nika-forum.ru/UserFiles/Image/Albomy_dlya_risovaniya/1121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01" y="4461164"/>
            <a:ext cx="3347536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tatic.my-shop.ru/product/f3/361/36044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7" y="4447120"/>
            <a:ext cx="3216650" cy="24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47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оценил свою деятельность: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– отлично сегодня поработал, взаимодействовал с командой на всех заданиях;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– работал средне, в некоторых заданиях помогал команде;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 не работал, не взаимодействовал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34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188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Доходы и расходы семьи, как неотъемлемая часть благополучия</vt:lpstr>
      <vt:lpstr>Объяснение сегодняшней игры</vt:lpstr>
      <vt:lpstr>Уровень 1 «Командообразование»  </vt:lpstr>
      <vt:lpstr>Уровень 2 «Пойми, что там»  </vt:lpstr>
      <vt:lpstr>Уровень 3 «Бывает так и в жизни»  </vt:lpstr>
      <vt:lpstr>Уровень 4 «Рассчитай»  </vt:lpstr>
      <vt:lpstr>Уровень 5 «Дерево благополучия»  </vt:lpstr>
      <vt:lpstr>Подумайте, обсудите и купите!!!</vt:lpstr>
      <vt:lpstr>Я оценил свою деятельность:</vt:lpstr>
      <vt:lpstr>  Ваше благополучие зависит от ваших собственных решений. Джон Рокфеллер </vt:lpstr>
      <vt:lpstr>  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Доходы и расходы семьи, как неотъемлемая часть благополучия</dc:title>
  <dc:creator>DELL</dc:creator>
  <cp:lastModifiedBy>DELL</cp:lastModifiedBy>
  <cp:revision>11</cp:revision>
  <dcterms:created xsi:type="dcterms:W3CDTF">2020-08-20T01:22:37Z</dcterms:created>
  <dcterms:modified xsi:type="dcterms:W3CDTF">2020-08-22T16:35:07Z</dcterms:modified>
</cp:coreProperties>
</file>