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3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6C6963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6C6963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6C6963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6C6963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6C6963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6C6963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6C6963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6C6963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6C6963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5A5950"/>
        </a:fontRef>
        <a:srgbClr val="5A5950"/>
      </a:tcTxStyle>
      <a:tcStyle>
        <a:tcBdr>
          <a:left>
            <a:ln w="12700" cap="flat">
              <a:solidFill>
                <a:srgbClr val="453F3E"/>
              </a:solidFill>
              <a:prstDash val="solid"/>
              <a:miter lim="400000"/>
            </a:ln>
          </a:left>
          <a:right>
            <a:ln w="12700" cap="flat">
              <a:solidFill>
                <a:srgbClr val="453F3E"/>
              </a:solidFill>
              <a:prstDash val="solid"/>
              <a:miter lim="400000"/>
            </a:ln>
          </a:right>
          <a:top>
            <a:ln w="12700" cap="flat">
              <a:solidFill>
                <a:srgbClr val="453F3E"/>
              </a:solidFill>
              <a:prstDash val="solid"/>
              <a:miter lim="400000"/>
            </a:ln>
          </a:top>
          <a:bottom>
            <a:ln w="12700" cap="flat">
              <a:solidFill>
                <a:srgbClr val="453F3E"/>
              </a:solidFill>
              <a:prstDash val="solid"/>
              <a:miter lim="400000"/>
            </a:ln>
          </a:bottom>
          <a:insideH>
            <a:ln w="12700" cap="flat">
              <a:solidFill>
                <a:srgbClr val="453F3E"/>
              </a:solidFill>
              <a:prstDash val="solid"/>
              <a:miter lim="400000"/>
            </a:ln>
          </a:insideH>
          <a:insideV>
            <a:ln w="12700" cap="flat">
              <a:solidFill>
                <a:srgbClr val="453F3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CC7B8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453F3E"/>
              </a:solidFill>
              <a:prstDash val="solid"/>
              <a:miter lim="400000"/>
            </a:ln>
          </a:left>
          <a:right>
            <a:ln w="12700" cap="flat">
              <a:solidFill>
                <a:srgbClr val="453F3E"/>
              </a:solidFill>
              <a:prstDash val="solid"/>
              <a:miter lim="400000"/>
            </a:ln>
          </a:right>
          <a:top>
            <a:ln w="12700" cap="flat">
              <a:solidFill>
                <a:srgbClr val="453F3E"/>
              </a:solidFill>
              <a:prstDash val="solid"/>
              <a:miter lim="400000"/>
            </a:ln>
          </a:top>
          <a:bottom>
            <a:ln w="12700" cap="flat">
              <a:solidFill>
                <a:srgbClr val="453F3E"/>
              </a:solidFill>
              <a:prstDash val="solid"/>
              <a:miter lim="400000"/>
            </a:ln>
          </a:bottom>
          <a:insideH>
            <a:ln w="12700" cap="flat">
              <a:solidFill>
                <a:srgbClr val="453F3E"/>
              </a:solidFill>
              <a:prstDash val="solid"/>
              <a:miter lim="400000"/>
            </a:ln>
          </a:insideH>
          <a:insideV>
            <a:ln w="12700" cap="flat">
              <a:solidFill>
                <a:srgbClr val="453F3E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5A5950"/>
        </a:fontRef>
        <a:srgbClr val="5A5950"/>
      </a:tcTxStyle>
      <a:tcStyle>
        <a:tcBdr>
          <a:left>
            <a:ln w="12700" cap="flat">
              <a:solidFill>
                <a:srgbClr val="453F3E"/>
              </a:solidFill>
              <a:prstDash val="solid"/>
              <a:miter lim="400000"/>
            </a:ln>
          </a:left>
          <a:right>
            <a:ln w="12700" cap="flat">
              <a:solidFill>
                <a:srgbClr val="453F3E"/>
              </a:solidFill>
              <a:prstDash val="solid"/>
              <a:miter lim="400000"/>
            </a:ln>
          </a:right>
          <a:top>
            <a:ln w="25400" cap="flat">
              <a:solidFill>
                <a:srgbClr val="453F3E"/>
              </a:solidFill>
              <a:prstDash val="solid"/>
              <a:miter lim="400000"/>
            </a:ln>
          </a:top>
          <a:bottom>
            <a:ln w="12700" cap="flat">
              <a:solidFill>
                <a:srgbClr val="453F3E"/>
              </a:solidFill>
              <a:prstDash val="solid"/>
              <a:miter lim="400000"/>
            </a:ln>
          </a:bottom>
          <a:insideH>
            <a:ln w="12700" cap="flat">
              <a:solidFill>
                <a:srgbClr val="453F3E"/>
              </a:solidFill>
              <a:prstDash val="solid"/>
              <a:miter lim="400000"/>
            </a:ln>
          </a:insideH>
          <a:insideV>
            <a:ln w="12700" cap="flat">
              <a:solidFill>
                <a:srgbClr val="453F3E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453F3E"/>
              </a:solidFill>
              <a:prstDash val="solid"/>
              <a:miter lim="400000"/>
            </a:ln>
          </a:left>
          <a:right>
            <a:ln w="12700" cap="flat">
              <a:solidFill>
                <a:srgbClr val="453F3E"/>
              </a:solidFill>
              <a:prstDash val="solid"/>
              <a:miter lim="400000"/>
            </a:ln>
          </a:right>
          <a:top>
            <a:ln w="12700" cap="flat">
              <a:solidFill>
                <a:srgbClr val="453F3E"/>
              </a:solidFill>
              <a:prstDash val="solid"/>
              <a:miter lim="400000"/>
            </a:ln>
          </a:top>
          <a:bottom>
            <a:ln w="12700" cap="flat">
              <a:solidFill>
                <a:srgbClr val="453F3E"/>
              </a:solidFill>
              <a:prstDash val="solid"/>
              <a:miter lim="400000"/>
            </a:ln>
          </a:bottom>
          <a:insideH>
            <a:ln w="12700" cap="flat">
              <a:solidFill>
                <a:srgbClr val="453F3E"/>
              </a:solidFill>
              <a:prstDash val="solid"/>
              <a:miter lim="400000"/>
            </a:ln>
          </a:insideH>
          <a:insideV>
            <a:ln w="12700" cap="flat">
              <a:solidFill>
                <a:srgbClr val="453F3E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6C6963"/>
        </a:fontRef>
        <a:srgbClr val="6C6963"/>
      </a:tcTxStyle>
      <a:tcStyle>
        <a:tcBdr>
          <a:left>
            <a:ln w="12700" cap="flat">
              <a:solidFill>
                <a:srgbClr val="092A6C"/>
              </a:solidFill>
              <a:prstDash val="solid"/>
              <a:round/>
            </a:ln>
          </a:left>
          <a:right>
            <a:ln w="12700" cap="flat">
              <a:solidFill>
                <a:srgbClr val="092A6C"/>
              </a:solidFill>
              <a:prstDash val="solid"/>
              <a:round/>
            </a:ln>
          </a:right>
          <a:top>
            <a:ln w="12700" cap="flat">
              <a:solidFill>
                <a:srgbClr val="092A6C"/>
              </a:solidFill>
              <a:prstDash val="solid"/>
              <a:round/>
            </a:ln>
          </a:top>
          <a:bottom>
            <a:ln w="12700" cap="flat">
              <a:solidFill>
                <a:srgbClr val="092A6C"/>
              </a:solidFill>
              <a:prstDash val="solid"/>
              <a:round/>
            </a:ln>
          </a:bottom>
          <a:insideH>
            <a:ln w="12700" cap="flat">
              <a:solidFill>
                <a:srgbClr val="092A6C"/>
              </a:solidFill>
              <a:prstDash val="solid"/>
              <a:round/>
            </a:ln>
          </a:insideH>
          <a:insideV>
            <a:ln w="12700" cap="flat">
              <a:solidFill>
                <a:srgbClr val="092A6C"/>
              </a:solidFill>
              <a:prstDash val="solid"/>
              <a:round/>
            </a:ln>
          </a:insideV>
        </a:tcBdr>
        <a:fill>
          <a:solidFill>
            <a:srgbClr val="D0D4D5"/>
          </a:solidFill>
        </a:fill>
      </a:tcStyle>
    </a:wholeTbl>
    <a:band2H>
      <a:tcTxStyle/>
      <a:tcStyle>
        <a:tcBdr/>
        <a:fill>
          <a:solidFill>
            <a:srgbClr val="E9EBEB"/>
          </a:solidFill>
        </a:fill>
      </a:tcStyle>
    </a:band2H>
    <a:firstCol>
      <a:tcTxStyle b="on" i="off">
        <a:fontRef idx="minor">
          <a:srgbClr val="092A6C"/>
        </a:fontRef>
        <a:srgbClr val="092A6C"/>
      </a:tcTxStyle>
      <a:tcStyle>
        <a:tcBdr>
          <a:left>
            <a:ln w="12700" cap="flat">
              <a:solidFill>
                <a:srgbClr val="092A6C"/>
              </a:solidFill>
              <a:prstDash val="solid"/>
              <a:round/>
            </a:ln>
          </a:left>
          <a:right>
            <a:ln w="12700" cap="flat">
              <a:solidFill>
                <a:srgbClr val="092A6C"/>
              </a:solidFill>
              <a:prstDash val="solid"/>
              <a:round/>
            </a:ln>
          </a:right>
          <a:top>
            <a:ln w="12700" cap="flat">
              <a:solidFill>
                <a:srgbClr val="092A6C"/>
              </a:solidFill>
              <a:prstDash val="solid"/>
              <a:round/>
            </a:ln>
          </a:top>
          <a:bottom>
            <a:ln w="12700" cap="flat">
              <a:solidFill>
                <a:srgbClr val="092A6C"/>
              </a:solidFill>
              <a:prstDash val="solid"/>
              <a:round/>
            </a:ln>
          </a:bottom>
          <a:insideH>
            <a:ln w="12700" cap="flat">
              <a:solidFill>
                <a:srgbClr val="092A6C"/>
              </a:solidFill>
              <a:prstDash val="solid"/>
              <a:round/>
            </a:ln>
          </a:insideH>
          <a:insideV>
            <a:ln w="12700" cap="flat">
              <a:solidFill>
                <a:srgbClr val="092A6C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92A6C"/>
        </a:fontRef>
        <a:srgbClr val="092A6C"/>
      </a:tcTxStyle>
      <a:tcStyle>
        <a:tcBdr>
          <a:left>
            <a:ln w="12700" cap="flat">
              <a:solidFill>
                <a:srgbClr val="092A6C"/>
              </a:solidFill>
              <a:prstDash val="solid"/>
              <a:round/>
            </a:ln>
          </a:left>
          <a:right>
            <a:ln w="12700" cap="flat">
              <a:solidFill>
                <a:srgbClr val="092A6C"/>
              </a:solidFill>
              <a:prstDash val="solid"/>
              <a:round/>
            </a:ln>
          </a:right>
          <a:top>
            <a:ln w="38100" cap="flat">
              <a:solidFill>
                <a:srgbClr val="092A6C"/>
              </a:solidFill>
              <a:prstDash val="solid"/>
              <a:round/>
            </a:ln>
          </a:top>
          <a:bottom>
            <a:ln w="12700" cap="flat">
              <a:solidFill>
                <a:srgbClr val="092A6C"/>
              </a:solidFill>
              <a:prstDash val="solid"/>
              <a:round/>
            </a:ln>
          </a:bottom>
          <a:insideH>
            <a:ln w="12700" cap="flat">
              <a:solidFill>
                <a:srgbClr val="092A6C"/>
              </a:solidFill>
              <a:prstDash val="solid"/>
              <a:round/>
            </a:ln>
          </a:insideH>
          <a:insideV>
            <a:ln w="12700" cap="flat">
              <a:solidFill>
                <a:srgbClr val="092A6C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092A6C"/>
        </a:fontRef>
        <a:srgbClr val="092A6C"/>
      </a:tcTxStyle>
      <a:tcStyle>
        <a:tcBdr>
          <a:left>
            <a:ln w="12700" cap="flat">
              <a:solidFill>
                <a:srgbClr val="092A6C"/>
              </a:solidFill>
              <a:prstDash val="solid"/>
              <a:round/>
            </a:ln>
          </a:left>
          <a:right>
            <a:ln w="12700" cap="flat">
              <a:solidFill>
                <a:srgbClr val="092A6C"/>
              </a:solidFill>
              <a:prstDash val="solid"/>
              <a:round/>
            </a:ln>
          </a:right>
          <a:top>
            <a:ln w="12700" cap="flat">
              <a:solidFill>
                <a:srgbClr val="092A6C"/>
              </a:solidFill>
              <a:prstDash val="solid"/>
              <a:round/>
            </a:ln>
          </a:top>
          <a:bottom>
            <a:ln w="38100" cap="flat">
              <a:solidFill>
                <a:srgbClr val="092A6C"/>
              </a:solidFill>
              <a:prstDash val="solid"/>
              <a:round/>
            </a:ln>
          </a:bottom>
          <a:insideH>
            <a:ln w="12700" cap="flat">
              <a:solidFill>
                <a:srgbClr val="092A6C"/>
              </a:solidFill>
              <a:prstDash val="solid"/>
              <a:round/>
            </a:ln>
          </a:insideH>
          <a:insideV>
            <a:ln w="12700" cap="flat">
              <a:solidFill>
                <a:srgbClr val="092A6C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6C6963"/>
        </a:fontRef>
        <a:srgbClr val="6C6963"/>
      </a:tcTxStyle>
      <a:tcStyle>
        <a:tcBdr>
          <a:left>
            <a:ln w="12700" cap="flat">
              <a:solidFill>
                <a:srgbClr val="092A6C"/>
              </a:solidFill>
              <a:prstDash val="solid"/>
              <a:round/>
            </a:ln>
          </a:left>
          <a:right>
            <a:ln w="12700" cap="flat">
              <a:solidFill>
                <a:srgbClr val="092A6C"/>
              </a:solidFill>
              <a:prstDash val="solid"/>
              <a:round/>
            </a:ln>
          </a:right>
          <a:top>
            <a:ln w="12700" cap="flat">
              <a:solidFill>
                <a:srgbClr val="092A6C"/>
              </a:solidFill>
              <a:prstDash val="solid"/>
              <a:round/>
            </a:ln>
          </a:top>
          <a:bottom>
            <a:ln w="12700" cap="flat">
              <a:solidFill>
                <a:srgbClr val="092A6C"/>
              </a:solidFill>
              <a:prstDash val="solid"/>
              <a:round/>
            </a:ln>
          </a:bottom>
          <a:insideH>
            <a:ln w="12700" cap="flat">
              <a:solidFill>
                <a:srgbClr val="092A6C"/>
              </a:solidFill>
              <a:prstDash val="solid"/>
              <a:round/>
            </a:ln>
          </a:insideH>
          <a:insideV>
            <a:ln w="12700" cap="flat">
              <a:solidFill>
                <a:srgbClr val="092A6C"/>
              </a:solidFill>
              <a:prstDash val="solid"/>
              <a:round/>
            </a:ln>
          </a:insideV>
        </a:tcBdr>
        <a:fill>
          <a:solidFill>
            <a:srgbClr val="ECDCCD"/>
          </a:solidFill>
        </a:fill>
      </a:tcStyle>
    </a:wholeTbl>
    <a:band2H>
      <a:tcTxStyle/>
      <a:tcStyle>
        <a:tcBdr/>
        <a:fill>
          <a:solidFill>
            <a:srgbClr val="F6EEE8"/>
          </a:solidFill>
        </a:fill>
      </a:tcStyle>
    </a:band2H>
    <a:firstCol>
      <a:tcTxStyle b="on" i="off">
        <a:fontRef idx="minor">
          <a:srgbClr val="092A6C"/>
        </a:fontRef>
        <a:srgbClr val="092A6C"/>
      </a:tcTxStyle>
      <a:tcStyle>
        <a:tcBdr>
          <a:left>
            <a:ln w="12700" cap="flat">
              <a:solidFill>
                <a:srgbClr val="092A6C"/>
              </a:solidFill>
              <a:prstDash val="solid"/>
              <a:round/>
            </a:ln>
          </a:left>
          <a:right>
            <a:ln w="12700" cap="flat">
              <a:solidFill>
                <a:srgbClr val="092A6C"/>
              </a:solidFill>
              <a:prstDash val="solid"/>
              <a:round/>
            </a:ln>
          </a:right>
          <a:top>
            <a:ln w="12700" cap="flat">
              <a:solidFill>
                <a:srgbClr val="092A6C"/>
              </a:solidFill>
              <a:prstDash val="solid"/>
              <a:round/>
            </a:ln>
          </a:top>
          <a:bottom>
            <a:ln w="12700" cap="flat">
              <a:solidFill>
                <a:srgbClr val="092A6C"/>
              </a:solidFill>
              <a:prstDash val="solid"/>
              <a:round/>
            </a:ln>
          </a:bottom>
          <a:insideH>
            <a:ln w="12700" cap="flat">
              <a:solidFill>
                <a:srgbClr val="092A6C"/>
              </a:solidFill>
              <a:prstDash val="solid"/>
              <a:round/>
            </a:ln>
          </a:insideH>
          <a:insideV>
            <a:ln w="12700" cap="flat">
              <a:solidFill>
                <a:srgbClr val="092A6C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092A6C"/>
        </a:fontRef>
        <a:srgbClr val="092A6C"/>
      </a:tcTxStyle>
      <a:tcStyle>
        <a:tcBdr>
          <a:left>
            <a:ln w="12700" cap="flat">
              <a:solidFill>
                <a:srgbClr val="092A6C"/>
              </a:solidFill>
              <a:prstDash val="solid"/>
              <a:round/>
            </a:ln>
          </a:left>
          <a:right>
            <a:ln w="12700" cap="flat">
              <a:solidFill>
                <a:srgbClr val="092A6C"/>
              </a:solidFill>
              <a:prstDash val="solid"/>
              <a:round/>
            </a:ln>
          </a:right>
          <a:top>
            <a:ln w="38100" cap="flat">
              <a:solidFill>
                <a:srgbClr val="092A6C"/>
              </a:solidFill>
              <a:prstDash val="solid"/>
              <a:round/>
            </a:ln>
          </a:top>
          <a:bottom>
            <a:ln w="12700" cap="flat">
              <a:solidFill>
                <a:srgbClr val="092A6C"/>
              </a:solidFill>
              <a:prstDash val="solid"/>
              <a:round/>
            </a:ln>
          </a:bottom>
          <a:insideH>
            <a:ln w="12700" cap="flat">
              <a:solidFill>
                <a:srgbClr val="092A6C"/>
              </a:solidFill>
              <a:prstDash val="solid"/>
              <a:round/>
            </a:ln>
          </a:insideH>
          <a:insideV>
            <a:ln w="12700" cap="flat">
              <a:solidFill>
                <a:srgbClr val="092A6C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092A6C"/>
        </a:fontRef>
        <a:srgbClr val="092A6C"/>
      </a:tcTxStyle>
      <a:tcStyle>
        <a:tcBdr>
          <a:left>
            <a:ln w="12700" cap="flat">
              <a:solidFill>
                <a:srgbClr val="092A6C"/>
              </a:solidFill>
              <a:prstDash val="solid"/>
              <a:round/>
            </a:ln>
          </a:left>
          <a:right>
            <a:ln w="12700" cap="flat">
              <a:solidFill>
                <a:srgbClr val="092A6C"/>
              </a:solidFill>
              <a:prstDash val="solid"/>
              <a:round/>
            </a:ln>
          </a:right>
          <a:top>
            <a:ln w="12700" cap="flat">
              <a:solidFill>
                <a:srgbClr val="092A6C"/>
              </a:solidFill>
              <a:prstDash val="solid"/>
              <a:round/>
            </a:ln>
          </a:top>
          <a:bottom>
            <a:ln w="38100" cap="flat">
              <a:solidFill>
                <a:srgbClr val="092A6C"/>
              </a:solidFill>
              <a:prstDash val="solid"/>
              <a:round/>
            </a:ln>
          </a:bottom>
          <a:insideH>
            <a:ln w="12700" cap="flat">
              <a:solidFill>
                <a:srgbClr val="092A6C"/>
              </a:solidFill>
              <a:prstDash val="solid"/>
              <a:round/>
            </a:ln>
          </a:insideH>
          <a:insideV>
            <a:ln w="12700" cap="flat">
              <a:solidFill>
                <a:srgbClr val="092A6C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6C6963"/>
        </a:fontRef>
        <a:srgbClr val="6C6963"/>
      </a:tcTxStyle>
      <a:tcStyle>
        <a:tcBdr>
          <a:left>
            <a:ln w="12700" cap="flat">
              <a:solidFill>
                <a:srgbClr val="092A6C"/>
              </a:solidFill>
              <a:prstDash val="solid"/>
              <a:round/>
            </a:ln>
          </a:left>
          <a:right>
            <a:ln w="12700" cap="flat">
              <a:solidFill>
                <a:srgbClr val="092A6C"/>
              </a:solidFill>
              <a:prstDash val="solid"/>
              <a:round/>
            </a:ln>
          </a:right>
          <a:top>
            <a:ln w="12700" cap="flat">
              <a:solidFill>
                <a:srgbClr val="092A6C"/>
              </a:solidFill>
              <a:prstDash val="solid"/>
              <a:round/>
            </a:ln>
          </a:top>
          <a:bottom>
            <a:ln w="12700" cap="flat">
              <a:solidFill>
                <a:srgbClr val="092A6C"/>
              </a:solidFill>
              <a:prstDash val="solid"/>
              <a:round/>
            </a:ln>
          </a:bottom>
          <a:insideH>
            <a:ln w="12700" cap="flat">
              <a:solidFill>
                <a:srgbClr val="092A6C"/>
              </a:solidFill>
              <a:prstDash val="solid"/>
              <a:round/>
            </a:ln>
          </a:insideH>
          <a:insideV>
            <a:ln w="12700" cap="flat">
              <a:solidFill>
                <a:srgbClr val="092A6C"/>
              </a:solidFill>
              <a:prstDash val="solid"/>
              <a:round/>
            </a:ln>
          </a:insideV>
        </a:tcBdr>
        <a:fill>
          <a:solidFill>
            <a:srgbClr val="D8CFD0"/>
          </a:solidFill>
        </a:fill>
      </a:tcStyle>
    </a:wholeTbl>
    <a:band2H>
      <a:tcTxStyle/>
      <a:tcStyle>
        <a:tcBdr/>
        <a:fill>
          <a:solidFill>
            <a:srgbClr val="ECE9E9"/>
          </a:solidFill>
        </a:fill>
      </a:tcStyle>
    </a:band2H>
    <a:firstCol>
      <a:tcTxStyle b="on" i="off">
        <a:fontRef idx="minor">
          <a:srgbClr val="092A6C"/>
        </a:fontRef>
        <a:srgbClr val="092A6C"/>
      </a:tcTxStyle>
      <a:tcStyle>
        <a:tcBdr>
          <a:left>
            <a:ln w="12700" cap="flat">
              <a:solidFill>
                <a:srgbClr val="092A6C"/>
              </a:solidFill>
              <a:prstDash val="solid"/>
              <a:round/>
            </a:ln>
          </a:left>
          <a:right>
            <a:ln w="12700" cap="flat">
              <a:solidFill>
                <a:srgbClr val="092A6C"/>
              </a:solidFill>
              <a:prstDash val="solid"/>
              <a:round/>
            </a:ln>
          </a:right>
          <a:top>
            <a:ln w="12700" cap="flat">
              <a:solidFill>
                <a:srgbClr val="092A6C"/>
              </a:solidFill>
              <a:prstDash val="solid"/>
              <a:round/>
            </a:ln>
          </a:top>
          <a:bottom>
            <a:ln w="12700" cap="flat">
              <a:solidFill>
                <a:srgbClr val="092A6C"/>
              </a:solidFill>
              <a:prstDash val="solid"/>
              <a:round/>
            </a:ln>
          </a:bottom>
          <a:insideH>
            <a:ln w="12700" cap="flat">
              <a:solidFill>
                <a:srgbClr val="092A6C"/>
              </a:solidFill>
              <a:prstDash val="solid"/>
              <a:round/>
            </a:ln>
          </a:insideH>
          <a:insideV>
            <a:ln w="12700" cap="flat">
              <a:solidFill>
                <a:srgbClr val="092A6C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092A6C"/>
        </a:fontRef>
        <a:srgbClr val="092A6C"/>
      </a:tcTxStyle>
      <a:tcStyle>
        <a:tcBdr>
          <a:left>
            <a:ln w="12700" cap="flat">
              <a:solidFill>
                <a:srgbClr val="092A6C"/>
              </a:solidFill>
              <a:prstDash val="solid"/>
              <a:round/>
            </a:ln>
          </a:left>
          <a:right>
            <a:ln w="12700" cap="flat">
              <a:solidFill>
                <a:srgbClr val="092A6C"/>
              </a:solidFill>
              <a:prstDash val="solid"/>
              <a:round/>
            </a:ln>
          </a:right>
          <a:top>
            <a:ln w="38100" cap="flat">
              <a:solidFill>
                <a:srgbClr val="092A6C"/>
              </a:solidFill>
              <a:prstDash val="solid"/>
              <a:round/>
            </a:ln>
          </a:top>
          <a:bottom>
            <a:ln w="12700" cap="flat">
              <a:solidFill>
                <a:srgbClr val="092A6C"/>
              </a:solidFill>
              <a:prstDash val="solid"/>
              <a:round/>
            </a:ln>
          </a:bottom>
          <a:insideH>
            <a:ln w="12700" cap="flat">
              <a:solidFill>
                <a:srgbClr val="092A6C"/>
              </a:solidFill>
              <a:prstDash val="solid"/>
              <a:round/>
            </a:ln>
          </a:insideH>
          <a:insideV>
            <a:ln w="12700" cap="flat">
              <a:solidFill>
                <a:srgbClr val="092A6C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092A6C"/>
        </a:fontRef>
        <a:srgbClr val="092A6C"/>
      </a:tcTxStyle>
      <a:tcStyle>
        <a:tcBdr>
          <a:left>
            <a:ln w="12700" cap="flat">
              <a:solidFill>
                <a:srgbClr val="092A6C"/>
              </a:solidFill>
              <a:prstDash val="solid"/>
              <a:round/>
            </a:ln>
          </a:left>
          <a:right>
            <a:ln w="12700" cap="flat">
              <a:solidFill>
                <a:srgbClr val="092A6C"/>
              </a:solidFill>
              <a:prstDash val="solid"/>
              <a:round/>
            </a:ln>
          </a:right>
          <a:top>
            <a:ln w="12700" cap="flat">
              <a:solidFill>
                <a:srgbClr val="092A6C"/>
              </a:solidFill>
              <a:prstDash val="solid"/>
              <a:round/>
            </a:ln>
          </a:top>
          <a:bottom>
            <a:ln w="38100" cap="flat">
              <a:solidFill>
                <a:srgbClr val="092A6C"/>
              </a:solidFill>
              <a:prstDash val="solid"/>
              <a:round/>
            </a:ln>
          </a:bottom>
          <a:insideH>
            <a:ln w="12700" cap="flat">
              <a:solidFill>
                <a:srgbClr val="092A6C"/>
              </a:solidFill>
              <a:prstDash val="solid"/>
              <a:round/>
            </a:ln>
          </a:insideH>
          <a:insideV>
            <a:ln w="12700" cap="flat">
              <a:solidFill>
                <a:srgbClr val="092A6C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6C6963"/>
        </a:fontRef>
        <a:srgbClr val="6C696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AEAEA"/>
          </a:solidFill>
        </a:fill>
      </a:tcStyle>
    </a:wholeTbl>
    <a:band2H>
      <a:tcTxStyle/>
      <a:tcStyle>
        <a:tcBdr/>
        <a:fill>
          <a:solidFill>
            <a:srgbClr val="092A6C"/>
          </a:solidFill>
        </a:fill>
      </a:tcStyle>
    </a:band2H>
    <a:firstCol>
      <a:tcTxStyle b="on" i="off">
        <a:fontRef idx="minor">
          <a:srgbClr val="092A6C"/>
        </a:fontRef>
        <a:srgbClr val="092A6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6C6963"/>
        </a:fontRef>
        <a:srgbClr val="6C696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6C6963"/>
              </a:solidFill>
              <a:prstDash val="solid"/>
              <a:round/>
            </a:ln>
          </a:top>
          <a:bottom>
            <a:ln w="25400" cap="flat">
              <a:solidFill>
                <a:srgbClr val="6C6963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92A6C"/>
          </a:solidFill>
        </a:fill>
      </a:tcStyle>
    </a:lastRow>
    <a:firstRow>
      <a:tcTxStyle b="on" i="off">
        <a:fontRef idx="minor">
          <a:srgbClr val="092A6C"/>
        </a:fontRef>
        <a:srgbClr val="092A6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6C6963"/>
              </a:solidFill>
              <a:prstDash val="solid"/>
              <a:round/>
            </a:ln>
          </a:top>
          <a:bottom>
            <a:ln w="25400" cap="flat">
              <a:solidFill>
                <a:srgbClr val="6C6963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6C6963"/>
        </a:fontRef>
        <a:srgbClr val="6C6963"/>
      </a:tcTxStyle>
      <a:tcStyle>
        <a:tcBdr>
          <a:left>
            <a:ln w="12700" cap="flat">
              <a:solidFill>
                <a:srgbClr val="092A6C"/>
              </a:solidFill>
              <a:prstDash val="solid"/>
              <a:round/>
            </a:ln>
          </a:left>
          <a:right>
            <a:ln w="12700" cap="flat">
              <a:solidFill>
                <a:srgbClr val="092A6C"/>
              </a:solidFill>
              <a:prstDash val="solid"/>
              <a:round/>
            </a:ln>
          </a:right>
          <a:top>
            <a:ln w="12700" cap="flat">
              <a:solidFill>
                <a:srgbClr val="092A6C"/>
              </a:solidFill>
              <a:prstDash val="solid"/>
              <a:round/>
            </a:ln>
          </a:top>
          <a:bottom>
            <a:ln w="12700" cap="flat">
              <a:solidFill>
                <a:srgbClr val="092A6C"/>
              </a:solidFill>
              <a:prstDash val="solid"/>
              <a:round/>
            </a:ln>
          </a:bottom>
          <a:insideH>
            <a:ln w="12700" cap="flat">
              <a:solidFill>
                <a:srgbClr val="092A6C"/>
              </a:solidFill>
              <a:prstDash val="solid"/>
              <a:round/>
            </a:ln>
          </a:insideH>
          <a:insideV>
            <a:ln w="12700" cap="flat">
              <a:solidFill>
                <a:srgbClr val="092A6C"/>
              </a:solidFill>
              <a:prstDash val="solid"/>
              <a:round/>
            </a:ln>
          </a:insideV>
        </a:tcBdr>
        <a:fill>
          <a:solidFill>
            <a:srgbClr val="D3D3D2"/>
          </a:solidFill>
        </a:fill>
      </a:tcStyle>
    </a:wholeTbl>
    <a:band2H>
      <a:tcTxStyle/>
      <a:tcStyle>
        <a:tcBdr/>
        <a:fill>
          <a:solidFill>
            <a:srgbClr val="EAEAEA"/>
          </a:solidFill>
        </a:fill>
      </a:tcStyle>
    </a:band2H>
    <a:firstCol>
      <a:tcTxStyle b="on" i="off">
        <a:fontRef idx="minor">
          <a:srgbClr val="092A6C"/>
        </a:fontRef>
        <a:srgbClr val="092A6C"/>
      </a:tcTxStyle>
      <a:tcStyle>
        <a:tcBdr>
          <a:left>
            <a:ln w="12700" cap="flat">
              <a:solidFill>
                <a:srgbClr val="092A6C"/>
              </a:solidFill>
              <a:prstDash val="solid"/>
              <a:round/>
            </a:ln>
          </a:left>
          <a:right>
            <a:ln w="12700" cap="flat">
              <a:solidFill>
                <a:srgbClr val="092A6C"/>
              </a:solidFill>
              <a:prstDash val="solid"/>
              <a:round/>
            </a:ln>
          </a:right>
          <a:top>
            <a:ln w="12700" cap="flat">
              <a:solidFill>
                <a:srgbClr val="092A6C"/>
              </a:solidFill>
              <a:prstDash val="solid"/>
              <a:round/>
            </a:ln>
          </a:top>
          <a:bottom>
            <a:ln w="12700" cap="flat">
              <a:solidFill>
                <a:srgbClr val="092A6C"/>
              </a:solidFill>
              <a:prstDash val="solid"/>
              <a:round/>
            </a:ln>
          </a:bottom>
          <a:insideH>
            <a:ln w="12700" cap="flat">
              <a:solidFill>
                <a:srgbClr val="092A6C"/>
              </a:solidFill>
              <a:prstDash val="solid"/>
              <a:round/>
            </a:ln>
          </a:insideH>
          <a:insideV>
            <a:ln w="12700" cap="flat">
              <a:solidFill>
                <a:srgbClr val="092A6C"/>
              </a:solidFill>
              <a:prstDash val="solid"/>
              <a:round/>
            </a:ln>
          </a:insideV>
        </a:tcBdr>
        <a:fill>
          <a:solidFill>
            <a:srgbClr val="6C6963"/>
          </a:solidFill>
        </a:fill>
      </a:tcStyle>
    </a:firstCol>
    <a:lastRow>
      <a:tcTxStyle b="on" i="off">
        <a:fontRef idx="minor">
          <a:srgbClr val="092A6C"/>
        </a:fontRef>
        <a:srgbClr val="092A6C"/>
      </a:tcTxStyle>
      <a:tcStyle>
        <a:tcBdr>
          <a:left>
            <a:ln w="12700" cap="flat">
              <a:solidFill>
                <a:srgbClr val="092A6C"/>
              </a:solidFill>
              <a:prstDash val="solid"/>
              <a:round/>
            </a:ln>
          </a:left>
          <a:right>
            <a:ln w="12700" cap="flat">
              <a:solidFill>
                <a:srgbClr val="092A6C"/>
              </a:solidFill>
              <a:prstDash val="solid"/>
              <a:round/>
            </a:ln>
          </a:right>
          <a:top>
            <a:ln w="38100" cap="flat">
              <a:solidFill>
                <a:srgbClr val="092A6C"/>
              </a:solidFill>
              <a:prstDash val="solid"/>
              <a:round/>
            </a:ln>
          </a:top>
          <a:bottom>
            <a:ln w="12700" cap="flat">
              <a:solidFill>
                <a:srgbClr val="092A6C"/>
              </a:solidFill>
              <a:prstDash val="solid"/>
              <a:round/>
            </a:ln>
          </a:bottom>
          <a:insideH>
            <a:ln w="12700" cap="flat">
              <a:solidFill>
                <a:srgbClr val="092A6C"/>
              </a:solidFill>
              <a:prstDash val="solid"/>
              <a:round/>
            </a:ln>
          </a:insideH>
          <a:insideV>
            <a:ln w="12700" cap="flat">
              <a:solidFill>
                <a:srgbClr val="092A6C"/>
              </a:solidFill>
              <a:prstDash val="solid"/>
              <a:round/>
            </a:ln>
          </a:insideV>
        </a:tcBdr>
        <a:fill>
          <a:solidFill>
            <a:srgbClr val="6C6963"/>
          </a:solidFill>
        </a:fill>
      </a:tcStyle>
    </a:lastRow>
    <a:firstRow>
      <a:tcTxStyle b="on" i="off">
        <a:fontRef idx="minor">
          <a:srgbClr val="092A6C"/>
        </a:fontRef>
        <a:srgbClr val="092A6C"/>
      </a:tcTxStyle>
      <a:tcStyle>
        <a:tcBdr>
          <a:left>
            <a:ln w="12700" cap="flat">
              <a:solidFill>
                <a:srgbClr val="092A6C"/>
              </a:solidFill>
              <a:prstDash val="solid"/>
              <a:round/>
            </a:ln>
          </a:left>
          <a:right>
            <a:ln w="12700" cap="flat">
              <a:solidFill>
                <a:srgbClr val="092A6C"/>
              </a:solidFill>
              <a:prstDash val="solid"/>
              <a:round/>
            </a:ln>
          </a:right>
          <a:top>
            <a:ln w="12700" cap="flat">
              <a:solidFill>
                <a:srgbClr val="092A6C"/>
              </a:solidFill>
              <a:prstDash val="solid"/>
              <a:round/>
            </a:ln>
          </a:top>
          <a:bottom>
            <a:ln w="38100" cap="flat">
              <a:solidFill>
                <a:srgbClr val="092A6C"/>
              </a:solidFill>
              <a:prstDash val="solid"/>
              <a:round/>
            </a:ln>
          </a:bottom>
          <a:insideH>
            <a:ln w="12700" cap="flat">
              <a:solidFill>
                <a:srgbClr val="092A6C"/>
              </a:solidFill>
              <a:prstDash val="solid"/>
              <a:round/>
            </a:ln>
          </a:insideH>
          <a:insideV>
            <a:ln w="12700" cap="flat">
              <a:solidFill>
                <a:srgbClr val="092A6C"/>
              </a:solidFill>
              <a:prstDash val="solid"/>
              <a:round/>
            </a:ln>
          </a:insideV>
        </a:tcBdr>
        <a:fill>
          <a:solidFill>
            <a:srgbClr val="6C696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1" d="100"/>
          <a:sy n="31" d="100"/>
        </p:scale>
        <p:origin x="-1086" y="-96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26619805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2037419" y="511855"/>
            <a:ext cx="10533888" cy="2093773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2037419" y="2631202"/>
            <a:ext cx="10533888" cy="2492587"/>
          </a:xfrm>
        </p:spPr>
        <p:txBody>
          <a:bodyPr tIns="0"/>
          <a:lstStyle>
            <a:lvl1pPr marL="39014" indent="0" algn="l">
              <a:buNone/>
              <a:defRPr sz="37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650230" indent="0" algn="ctr">
              <a:buNone/>
            </a:lvl2pPr>
            <a:lvl3pPr marL="1300460" indent="0" algn="ctr">
              <a:buNone/>
            </a:lvl3pPr>
            <a:lvl4pPr marL="1950690" indent="0" algn="ctr">
              <a:buNone/>
            </a:lvl4pPr>
            <a:lvl5pPr marL="2600919" indent="0" algn="ctr">
              <a:buNone/>
            </a:lvl5pPr>
            <a:lvl6pPr marL="3251149" indent="0" algn="ctr">
              <a:buNone/>
            </a:lvl6pPr>
            <a:lvl7pPr marL="3901379" indent="0" algn="ctr">
              <a:buNone/>
            </a:lvl7pPr>
            <a:lvl8pPr marL="4551609" indent="0" algn="ctr">
              <a:buNone/>
            </a:lvl8pPr>
            <a:lvl9pPr marL="5201839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6C5678-EE20-4FA5-88E2-6E0BD67A2E26}" type="datetime1">
              <a:rPr lang="en-US" smtClean="0"/>
              <a:pPr/>
              <a:t>10/10/2020</a:t>
            </a:fld>
            <a:endParaRPr lang="en-US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310483" y="2010741"/>
            <a:ext cx="299110" cy="299110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30046" tIns="65023" rIns="130046" bIns="65023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645761" y="1912911"/>
            <a:ext cx="91034" cy="9103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30046" tIns="65023" rIns="130046" bIns="65023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51B39-B140-43FE-96DB-472A2B59CE7C}" type="datetime1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753600" y="390598"/>
            <a:ext cx="2600960" cy="832216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25600" y="390600"/>
            <a:ext cx="7911253" cy="8322169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00BB2-27C5-458B-ABCE-839C88CF47CE}" type="datetime1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108150108_3243x2163.jpeg"/>
          <p:cNvSpPr>
            <a:spLocks noGrp="1"/>
          </p:cNvSpPr>
          <p:nvPr>
            <p:ph type="pic" sz="half" idx="13"/>
          </p:nvPr>
        </p:nvSpPr>
        <p:spPr>
          <a:xfrm>
            <a:off x="7121228" y="1586866"/>
            <a:ext cx="5105404" cy="680720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4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1800" y="1600200"/>
            <a:ext cx="6477000" cy="3175000"/>
          </a:xfrm>
          <a:prstGeom prst="rect">
            <a:avLst/>
          </a:prstGeom>
        </p:spPr>
        <p:txBody>
          <a:bodyPr anchor="b"/>
          <a:lstStyle/>
          <a:p>
            <a:r>
              <a:t>Текст заголовка</a:t>
            </a:r>
          </a:p>
        </p:txBody>
      </p:sp>
      <p:sp>
        <p:nvSpPr>
          <p:cNvPr id="4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31800" y="5715000"/>
            <a:ext cx="6464300" cy="2679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 i="1"/>
            </a:lvl1pPr>
            <a:lvl2pPr marL="0" indent="0" algn="ctr">
              <a:spcBef>
                <a:spcPts val="0"/>
              </a:spcBef>
              <a:buSzTx/>
              <a:buNone/>
              <a:defRPr sz="3600" i="1"/>
            </a:lvl2pPr>
            <a:lvl3pPr marL="0" indent="0" algn="ctr">
              <a:spcBef>
                <a:spcPts val="0"/>
              </a:spcBef>
              <a:buSzTx/>
              <a:buNone/>
              <a:defRPr sz="3600" i="1"/>
            </a:lvl3pPr>
            <a:lvl4pPr marL="0" indent="0" algn="ctr">
              <a:spcBef>
                <a:spcPts val="0"/>
              </a:spcBef>
              <a:buSzTx/>
              <a:buNone/>
              <a:defRPr sz="3600" i="1"/>
            </a:lvl4pPr>
            <a:lvl5pPr marL="0" indent="0" algn="ctr">
              <a:spcBef>
                <a:spcPts val="0"/>
              </a:spcBef>
              <a:buSzTx/>
              <a:buNone/>
              <a:defRPr sz="3600" i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D738E-8962-435F-8C43-147B8DD7E819}" type="datetime1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246777" y="-77"/>
            <a:ext cx="9753600" cy="9753677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67046" y="3698240"/>
            <a:ext cx="9103360" cy="3251200"/>
          </a:xfrm>
        </p:spPr>
        <p:txBody>
          <a:bodyPr anchor="t"/>
          <a:lstStyle>
            <a:lvl1pPr algn="l">
              <a:lnSpc>
                <a:spcPts val="6400"/>
              </a:lnSpc>
              <a:buNone/>
              <a:defRPr sz="57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67046" y="1517227"/>
            <a:ext cx="9103360" cy="2147146"/>
          </a:xfrm>
        </p:spPr>
        <p:txBody>
          <a:bodyPr anchor="b"/>
          <a:lstStyle>
            <a:lvl1pPr marL="26009" indent="0">
              <a:lnSpc>
                <a:spcPts val="3271"/>
              </a:lnSpc>
              <a:spcBef>
                <a:spcPts val="0"/>
              </a:spcBef>
              <a:buNone/>
              <a:defRPr sz="28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CAEA93-55E7-4DA9-90C2-089A26EEFEC4}" type="datetime1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3251200" y="0"/>
            <a:ext cx="108373" cy="9753677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3089523" y="4003067"/>
            <a:ext cx="299110" cy="299110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30046" tIns="65023" rIns="130046" bIns="65023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3424802" y="3905237"/>
            <a:ext cx="91034" cy="9103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30046" tIns="65023" rIns="130046" bIns="65023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1754" y="390144"/>
            <a:ext cx="10663936" cy="16256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041754" y="2167467"/>
            <a:ext cx="5201920" cy="6632448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503770" y="2167467"/>
            <a:ext cx="5201920" cy="6632448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4CF3C7-6809-4F39-BD67-A75817BDDE0A}" type="datetime1">
              <a:rPr lang="en-US" smtClean="0"/>
              <a:pPr/>
              <a:t>10/10/2020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240" y="7339145"/>
            <a:ext cx="11704320" cy="1625600"/>
          </a:xfrm>
        </p:spPr>
        <p:txBody>
          <a:bodyPr anchor="ctr"/>
          <a:lstStyle>
            <a:lvl1pPr algn="ctr">
              <a:defRPr sz="64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240" y="466884"/>
            <a:ext cx="5722112" cy="910336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91032" indent="0" algn="l">
              <a:lnSpc>
                <a:spcPct val="100000"/>
              </a:lnSpc>
              <a:spcBef>
                <a:spcPts val="142"/>
              </a:spcBef>
              <a:buNone/>
              <a:defRPr sz="2700" b="0">
                <a:solidFill>
                  <a:schemeClr val="tx1"/>
                </a:solidFill>
              </a:defRPr>
            </a:lvl1pPr>
            <a:lvl2pPr>
              <a:buNone/>
              <a:defRPr sz="2800" b="1"/>
            </a:lvl2pPr>
            <a:lvl3pPr>
              <a:buNone/>
              <a:defRPr sz="2600" b="1"/>
            </a:lvl3pPr>
            <a:lvl4pPr>
              <a:buNone/>
              <a:defRPr sz="2300" b="1"/>
            </a:lvl4pPr>
            <a:lvl5pPr>
              <a:buNone/>
              <a:defRPr sz="23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632448" y="466884"/>
            <a:ext cx="5722112" cy="910336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91032" indent="0" algn="l">
              <a:lnSpc>
                <a:spcPct val="100000"/>
              </a:lnSpc>
              <a:spcBef>
                <a:spcPts val="142"/>
              </a:spcBef>
              <a:buNone/>
              <a:defRPr sz="2700" b="0">
                <a:solidFill>
                  <a:schemeClr val="tx1"/>
                </a:solidFill>
              </a:defRPr>
            </a:lvl1pPr>
            <a:lvl2pPr>
              <a:buNone/>
              <a:defRPr sz="2800" b="1"/>
            </a:lvl2pPr>
            <a:lvl3pPr>
              <a:buNone/>
              <a:defRPr sz="2600" b="1"/>
            </a:lvl3pPr>
            <a:lvl4pPr>
              <a:buNone/>
              <a:defRPr sz="2300" b="1"/>
            </a:lvl4pPr>
            <a:lvl5pPr>
              <a:buNone/>
              <a:defRPr sz="23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50240" y="1378611"/>
            <a:ext cx="5722112" cy="585216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559198" indent="-390138">
              <a:lnSpc>
                <a:spcPct val="100000"/>
              </a:lnSpc>
              <a:spcBef>
                <a:spcPts val="996"/>
              </a:spcBef>
              <a:defRPr sz="3400"/>
            </a:lvl1pPr>
            <a:lvl2pPr>
              <a:lnSpc>
                <a:spcPct val="100000"/>
              </a:lnSpc>
              <a:spcBef>
                <a:spcPts val="996"/>
              </a:spcBef>
              <a:defRPr sz="2800"/>
            </a:lvl2pPr>
            <a:lvl3pPr>
              <a:lnSpc>
                <a:spcPct val="100000"/>
              </a:lnSpc>
              <a:spcBef>
                <a:spcPts val="996"/>
              </a:spcBef>
              <a:defRPr sz="2600"/>
            </a:lvl3pPr>
            <a:lvl4pPr>
              <a:lnSpc>
                <a:spcPct val="100000"/>
              </a:lnSpc>
              <a:spcBef>
                <a:spcPts val="996"/>
              </a:spcBef>
              <a:defRPr sz="2300"/>
            </a:lvl4pPr>
            <a:lvl5pPr>
              <a:lnSpc>
                <a:spcPct val="100000"/>
              </a:lnSpc>
              <a:spcBef>
                <a:spcPts val="996"/>
              </a:spcBef>
              <a:defRPr sz="23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632448" y="1378611"/>
            <a:ext cx="5722112" cy="585216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559198" indent="-390138">
              <a:lnSpc>
                <a:spcPct val="100000"/>
              </a:lnSpc>
              <a:spcBef>
                <a:spcPts val="996"/>
              </a:spcBef>
              <a:defRPr sz="3400"/>
            </a:lvl1pPr>
            <a:lvl2pPr>
              <a:lnSpc>
                <a:spcPct val="100000"/>
              </a:lnSpc>
              <a:spcBef>
                <a:spcPts val="996"/>
              </a:spcBef>
              <a:defRPr sz="2800"/>
            </a:lvl2pPr>
            <a:lvl3pPr>
              <a:lnSpc>
                <a:spcPct val="100000"/>
              </a:lnSpc>
              <a:spcBef>
                <a:spcPts val="996"/>
              </a:spcBef>
              <a:defRPr sz="2600"/>
            </a:lvl3pPr>
            <a:lvl4pPr>
              <a:lnSpc>
                <a:spcPct val="100000"/>
              </a:lnSpc>
              <a:spcBef>
                <a:spcPts val="996"/>
              </a:spcBef>
              <a:defRPr sz="2300"/>
            </a:lvl4pPr>
            <a:lvl5pPr>
              <a:lnSpc>
                <a:spcPct val="100000"/>
              </a:lnSpc>
              <a:spcBef>
                <a:spcPts val="996"/>
              </a:spcBef>
              <a:defRPr sz="23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EAEB24-CE78-465C-A726-91D0868FA48F}" type="datetime1">
              <a:rPr lang="en-US" smtClean="0"/>
              <a:pPr/>
              <a:t>10/10/2020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1754" y="390144"/>
            <a:ext cx="10663936" cy="16256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BAADF0-1749-4E8B-9691-B44A5F8C0895}" type="datetime1">
              <a:rPr lang="en-US" smtClean="0"/>
              <a:pPr/>
              <a:t>10/10/2020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43533" y="0"/>
            <a:ext cx="11561267" cy="97536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AF628A-A867-4937-BBE5-207DB6F9C51A}" type="datetime1">
              <a:rPr lang="en-US" smtClean="0"/>
              <a:pPr/>
              <a:t>10/10/2020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443533" y="-77"/>
            <a:ext cx="104038" cy="9753677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240" y="308307"/>
            <a:ext cx="5418667" cy="1652693"/>
          </a:xfrm>
          <a:ln>
            <a:noFill/>
          </a:ln>
        </p:spPr>
        <p:txBody>
          <a:bodyPr anchor="b"/>
          <a:lstStyle>
            <a:lvl1pPr algn="l">
              <a:lnSpc>
                <a:spcPts val="2844"/>
              </a:lnSpc>
              <a:buNone/>
              <a:defRPr sz="31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50240" y="2001016"/>
            <a:ext cx="5418667" cy="993422"/>
          </a:xfrm>
        </p:spPr>
        <p:txBody>
          <a:bodyPr/>
          <a:lstStyle>
            <a:lvl1pPr marL="65023" indent="0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>
              <a:buNone/>
              <a:defRPr sz="1700"/>
            </a:lvl2pPr>
            <a:lvl3pPr>
              <a:buNone/>
              <a:defRPr sz="1400"/>
            </a:lvl3pPr>
            <a:lvl4pPr>
              <a:buNone/>
              <a:defRPr sz="1300"/>
            </a:lvl4pPr>
            <a:lvl5pPr>
              <a:buNone/>
              <a:defRPr sz="13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650240" y="3034454"/>
            <a:ext cx="11595947" cy="5678312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8BBB94-68E6-4675-A946-F1C5994EDBD7}" type="datetime1">
              <a:rPr lang="en-US" smtClean="0"/>
              <a:pPr/>
              <a:t>10/10/2020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72474" y="1517227"/>
            <a:ext cx="3901440" cy="2817707"/>
          </a:xfrm>
        </p:spPr>
        <p:txBody>
          <a:bodyPr anchor="b">
            <a:noAutofit/>
          </a:bodyPr>
          <a:lstStyle>
            <a:lvl1pPr algn="l">
              <a:buNone/>
              <a:defRPr sz="30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3B8377-21E3-4835-B75D-4E2847E2750F}" type="datetime1">
              <a:rPr lang="en-US" smtClean="0"/>
              <a:pPr/>
              <a:t>10/10/2020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83733" y="1517227"/>
            <a:ext cx="6502400" cy="65024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130046" tIns="390138" rIns="130046" bIns="65023" rtlCol="0" anchor="t">
            <a:normAutofit/>
          </a:bodyPr>
          <a:lstStyle>
            <a:extLst/>
          </a:lstStyle>
          <a:p>
            <a:pPr marL="0" indent="-403143" algn="l" rtl="0" eaLnBrk="1" latinLnBrk="0" hangingPunct="1">
              <a:lnSpc>
                <a:spcPts val="4267"/>
              </a:lnSpc>
              <a:spcBef>
                <a:spcPts val="853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46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92107" y="1625605"/>
            <a:ext cx="6285653" cy="4998444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130046" tIns="390138" anchor="t"/>
          <a:lstStyle>
            <a:lvl1pPr marL="0" indent="0" algn="l" eaLnBrk="1" latinLnBrk="0" hangingPunct="1">
              <a:buNone/>
              <a:defRPr sz="46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564231" y="1357285"/>
            <a:ext cx="975360" cy="290574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7116326" y="1332318"/>
            <a:ext cx="923341" cy="290574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92107" y="6827520"/>
            <a:ext cx="6285653" cy="1083733"/>
          </a:xfrm>
        </p:spPr>
        <p:txBody>
          <a:bodyPr anchor="ctr"/>
          <a:lstStyle>
            <a:lvl1pPr marL="0" indent="0" algn="l">
              <a:lnSpc>
                <a:spcPts val="2276"/>
              </a:lnSpc>
              <a:spcBef>
                <a:spcPts val="0"/>
              </a:spcBef>
              <a:buNone/>
              <a:defRPr sz="2000">
                <a:solidFill>
                  <a:srgbClr val="777777"/>
                </a:solidFill>
              </a:defRPr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1160429" y="-1160422"/>
            <a:ext cx="2330862" cy="2330862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40095" y="30012"/>
            <a:ext cx="2420894" cy="2420894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260098" y="1500554"/>
            <a:ext cx="1601020" cy="1568176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440531" y="-77"/>
            <a:ext cx="11564270" cy="9753677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041754" y="390596"/>
            <a:ext cx="10663936" cy="1625600"/>
          </a:xfrm>
          <a:prstGeom prst="rect">
            <a:avLst/>
          </a:prstGeom>
        </p:spPr>
        <p:txBody>
          <a:bodyPr lIns="130046" tIns="65023" rIns="130046" bIns="65023"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2041754" y="2059093"/>
            <a:ext cx="10663936" cy="6827520"/>
          </a:xfrm>
          <a:prstGeom prst="rect">
            <a:avLst/>
          </a:prstGeom>
        </p:spPr>
        <p:txBody>
          <a:bodyPr lIns="130046" tIns="65023" rIns="130046" bIns="65023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093547" y="8967894"/>
            <a:ext cx="3034453" cy="677333"/>
          </a:xfrm>
          <a:prstGeom prst="rect">
            <a:avLst/>
          </a:prstGeom>
        </p:spPr>
        <p:txBody>
          <a:bodyPr lIns="130046" tIns="65023" rIns="130046" bIns="65023" anchor="b"/>
          <a:lstStyle>
            <a:lvl1pPr algn="r" eaLnBrk="1" latinLnBrk="0" hangingPunct="1">
              <a:defRPr kumimoji="0" sz="17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0C4986D-6BE9-4264-908F-02DB36FD8D6C}" type="datetime1">
              <a:rPr lang="en-US" smtClean="0"/>
              <a:pPr/>
              <a:t>10/10/2020</a:t>
            </a:fld>
            <a:endParaRPr 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8128000" y="8967894"/>
            <a:ext cx="4118187" cy="677333"/>
          </a:xfrm>
          <a:prstGeom prst="rect">
            <a:avLst/>
          </a:prstGeom>
        </p:spPr>
        <p:txBody>
          <a:bodyPr lIns="130046" tIns="65023" rIns="130046" bIns="65023" anchor="b"/>
          <a:lstStyle>
            <a:lvl1pPr eaLnBrk="1" latinLnBrk="0" hangingPunct="1">
              <a:defRPr kumimoji="0" sz="17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12250522" y="8967894"/>
            <a:ext cx="650240" cy="677333"/>
          </a:xfrm>
          <a:prstGeom prst="rect">
            <a:avLst/>
          </a:prstGeom>
        </p:spPr>
        <p:txBody>
          <a:bodyPr lIns="130046" tIns="65023" rIns="130046" bIns="65023" anchor="b"/>
          <a:lstStyle>
            <a:lvl1pPr algn="ctr" eaLnBrk="1" latinLnBrk="0" hangingPunct="1">
              <a:defRPr kumimoji="0" sz="17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443533" y="-77"/>
            <a:ext cx="104038" cy="9753677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</p:sldLayoutIdLst>
  <p:txStyles>
    <p:titleStyle>
      <a:lvl1pPr algn="l" rtl="0" eaLnBrk="1" latinLnBrk="0" hangingPunct="1">
        <a:spcBef>
          <a:spcPct val="0"/>
        </a:spcBef>
        <a:buNone/>
        <a:defRPr kumimoji="0" sz="61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520184" indent="-403143" algn="l" rtl="0" eaLnBrk="1" latinLnBrk="0" hangingPunct="1">
        <a:lnSpc>
          <a:spcPct val="100000"/>
        </a:lnSpc>
        <a:spcBef>
          <a:spcPts val="853"/>
        </a:spcBef>
        <a:buClr>
          <a:schemeClr val="accent1"/>
        </a:buClr>
        <a:buSzPct val="80000"/>
        <a:buFont typeface="Wingdings 2"/>
        <a:buChar char=""/>
        <a:defRPr kumimoji="0"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910322" indent="-338120" algn="l" rtl="0" eaLnBrk="1" latinLnBrk="0" hangingPunct="1">
        <a:lnSpc>
          <a:spcPct val="100000"/>
        </a:lnSpc>
        <a:spcBef>
          <a:spcPts val="782"/>
        </a:spcBef>
        <a:buClr>
          <a:schemeClr val="accent1"/>
        </a:buClr>
        <a:buFont typeface="Verdana"/>
        <a:buChar char="◦"/>
        <a:defRPr kumimoji="0"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261446" indent="-325115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1560552" indent="-247087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46653" indent="-260092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145758" indent="-260092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4864" indent="-260092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2730965" indent="-260092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030071" indent="-260092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mc.samara@mail.r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G:\&#1060;&#1080;&#1085;&#1072;&#1085;&#1089;&#1086;&#1074;&#1072;&#1103;%20&#1075;&#1088;&#1072;&#1084;&#1086;&#1090;&#1085;&#1086;&#1089;&#1090;&#1100;-%20&#1057;&#1077;&#1084;&#1077;&#1081;&#1085;&#1099;&#1081;%20&#1073;&#1102;&#1076;&#1078;&#1077;&#1090;%20(online-video-cutter.com).mp4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Урок обществознания на тему:…"/>
          <p:cNvSpPr txBox="1">
            <a:spLocks noGrp="1"/>
          </p:cNvSpPr>
          <p:nvPr>
            <p:ph type="ctrTitle"/>
          </p:nvPr>
        </p:nvSpPr>
        <p:spPr>
          <a:xfrm>
            <a:off x="3670738" y="4516760"/>
            <a:ext cx="7512182" cy="154668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181270">
              <a:lnSpc>
                <a:spcPct val="107916"/>
              </a:lnSpc>
              <a:spcBef>
                <a:spcPts val="300"/>
              </a:spcBef>
              <a:defRPr sz="1800">
                <a:solidFill>
                  <a:srgbClr val="FFFFFF"/>
                </a:solidFill>
                <a:effectLst/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endParaRPr dirty="0">
              <a:solidFill>
                <a:schemeClr val="tx1"/>
              </a:solidFill>
            </a:endParaRPr>
          </a:p>
          <a:p>
            <a:pPr defTabSz="576072">
              <a:defRPr sz="2500" b="1">
                <a:solidFill>
                  <a:srgbClr val="FFFFFF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3600" dirty="0">
                <a:solidFill>
                  <a:schemeClr val="tx1"/>
                </a:solidFill>
              </a:rPr>
              <a:t>ГРУППОВОЙ ПРОЕКТ:</a:t>
            </a:r>
          </a:p>
          <a:p>
            <a:pPr defTabSz="576072">
              <a:defRPr sz="2500" b="1">
                <a:solidFill>
                  <a:srgbClr val="FFFFFF"/>
                </a:solidFill>
                <a:effectLst/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3600" dirty="0" err="1">
                <a:solidFill>
                  <a:schemeClr val="tx1"/>
                </a:solidFill>
              </a:rPr>
              <a:t>Урок</a:t>
            </a:r>
            <a:r>
              <a:rPr sz="3600" dirty="0">
                <a:solidFill>
                  <a:schemeClr val="tx1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финансовой грамотности</a:t>
            </a:r>
            <a:r>
              <a:rPr sz="3600" dirty="0" smtClean="0">
                <a:solidFill>
                  <a:schemeClr val="tx1"/>
                </a:solidFill>
              </a:rPr>
              <a:t> </a:t>
            </a:r>
            <a:r>
              <a:rPr sz="3600" dirty="0" err="1">
                <a:solidFill>
                  <a:schemeClr val="tx1"/>
                </a:solidFill>
              </a:rPr>
              <a:t>на</a:t>
            </a:r>
            <a:r>
              <a:rPr sz="3600" dirty="0">
                <a:solidFill>
                  <a:schemeClr val="tx1"/>
                </a:solidFill>
              </a:rPr>
              <a:t> </a:t>
            </a:r>
            <a:r>
              <a:rPr sz="3600" dirty="0" err="1">
                <a:solidFill>
                  <a:schemeClr val="tx1"/>
                </a:solidFill>
              </a:rPr>
              <a:t>тему</a:t>
            </a:r>
            <a:endParaRPr sz="3600" dirty="0">
              <a:solidFill>
                <a:schemeClr val="tx1"/>
              </a:solidFill>
              <a:uFill>
                <a:solidFill>
                  <a:srgbClr val="000000"/>
                </a:solidFill>
              </a:uFill>
            </a:endParaRPr>
          </a:p>
          <a:p>
            <a:pPr defTabSz="181270">
              <a:lnSpc>
                <a:spcPct val="107916"/>
              </a:lnSpc>
              <a:spcBef>
                <a:spcPts val="300"/>
              </a:spcBef>
              <a:defRPr sz="2500" b="1">
                <a:solidFill>
                  <a:srgbClr val="FFFFFF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3600" dirty="0" smtClean="0">
                <a:solidFill>
                  <a:schemeClr val="tx1"/>
                </a:solidFill>
              </a:rPr>
              <a:t>«</a:t>
            </a:r>
            <a:r>
              <a:rPr lang="ru-RU" sz="3600" dirty="0" smtClean="0">
                <a:solidFill>
                  <a:schemeClr val="tx1"/>
                </a:solidFill>
              </a:rPr>
              <a:t>Расчет семейного бюджета</a:t>
            </a:r>
            <a:r>
              <a:rPr sz="3600" dirty="0" smtClean="0">
                <a:solidFill>
                  <a:schemeClr val="tx1"/>
                </a:solidFill>
              </a:rPr>
              <a:t>» </a:t>
            </a:r>
            <a:r>
              <a:rPr lang="ru-RU" sz="3600" dirty="0" smtClean="0">
                <a:solidFill>
                  <a:schemeClr val="tx1"/>
                </a:solidFill>
              </a:rPr>
              <a:t>7</a:t>
            </a:r>
            <a:r>
              <a:rPr sz="3600" dirty="0" smtClean="0">
                <a:solidFill>
                  <a:schemeClr val="tx1"/>
                </a:solidFill>
              </a:rPr>
              <a:t> </a:t>
            </a:r>
            <a:r>
              <a:rPr sz="3600" dirty="0" err="1">
                <a:solidFill>
                  <a:schemeClr val="tx1"/>
                </a:solidFill>
              </a:rPr>
              <a:t>класс</a:t>
            </a:r>
            <a:endParaRPr sz="3600" dirty="0">
              <a:solidFill>
                <a:schemeClr val="tx1"/>
              </a:solidFill>
            </a:endParaRPr>
          </a:p>
        </p:txBody>
      </p:sp>
      <p:sp>
        <p:nvSpPr>
          <p:cNvPr id="123" name="Пурцеладзе К.Р…"/>
          <p:cNvSpPr txBox="1">
            <a:spLocks noGrp="1"/>
          </p:cNvSpPr>
          <p:nvPr>
            <p:ph type="subTitle" idx="1"/>
          </p:nvPr>
        </p:nvSpPr>
        <p:spPr>
          <a:xfrm>
            <a:off x="7798544" y="6893024"/>
            <a:ext cx="5006021" cy="2376264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algn="r" defTabSz="361500">
              <a:defRPr sz="2600">
                <a:effectLst>
                  <a:outerShdw blurRad="12700" dist="23576" dir="15900000" rotWithShape="0">
                    <a:srgbClr val="000000">
                      <a:alpha val="90000"/>
                    </a:srgbClr>
                  </a:outerShdw>
                </a:effectLst>
              </a:defRPr>
            </a:pPr>
            <a:endParaRPr lang="ru-RU" dirty="0" smtClean="0"/>
          </a:p>
          <a:p>
            <a:pPr algn="r" defTabSz="361500">
              <a:defRPr sz="2600">
                <a:effectLst>
                  <a:outerShdw blurRad="12700" dist="23576" dir="15900000" rotWithShape="0">
                    <a:srgbClr val="000000">
                      <a:alpha val="90000"/>
                    </a:srgbClr>
                  </a:outerShdw>
                </a:effectLst>
              </a:defRPr>
            </a:pPr>
            <a:r>
              <a:rPr lang="ru-RU" dirty="0" smtClean="0"/>
              <a:t>Лёгоньких </a:t>
            </a:r>
            <a:r>
              <a:rPr lang="ru-RU" dirty="0"/>
              <a:t>Н.Н.  МБОУ Школа № </a:t>
            </a:r>
            <a:r>
              <a:rPr lang="ru-RU" dirty="0" smtClean="0"/>
              <a:t>3</a:t>
            </a:r>
            <a:endParaRPr lang="ru-RU" dirty="0"/>
          </a:p>
          <a:p>
            <a:pPr algn="r" defTabSz="361500">
              <a:defRPr sz="2600">
                <a:effectLst>
                  <a:outerShdw blurRad="12700" dist="23576" dir="15900000" rotWithShape="0">
                    <a:srgbClr val="000000">
                      <a:alpha val="90000"/>
                    </a:srgbClr>
                  </a:outerShdw>
                </a:effectLst>
              </a:defRPr>
            </a:pPr>
            <a:r>
              <a:rPr lang="ru-RU" dirty="0" smtClean="0"/>
              <a:t>   </a:t>
            </a:r>
            <a:r>
              <a:rPr lang="ru-RU" dirty="0"/>
              <a:t>Крылова А.В.  </a:t>
            </a:r>
            <a:r>
              <a:rPr lang="ru-RU" dirty="0" smtClean="0"/>
              <a:t>МБОУ </a:t>
            </a:r>
            <a:r>
              <a:rPr lang="ru-RU" dirty="0"/>
              <a:t>Школа № </a:t>
            </a:r>
            <a:r>
              <a:rPr lang="ru-RU" dirty="0" smtClean="0"/>
              <a:t>121</a:t>
            </a:r>
            <a:endParaRPr lang="ru-RU" dirty="0"/>
          </a:p>
          <a:p>
            <a:pPr algn="r" defTabSz="361500">
              <a:defRPr sz="2600">
                <a:effectLst>
                  <a:outerShdw blurRad="12700" dist="23576" dir="15900000" rotWithShape="0">
                    <a:srgbClr val="000000">
                      <a:alpha val="90000"/>
                    </a:srgbClr>
                  </a:outerShdw>
                </a:effectLst>
              </a:defRPr>
            </a:pPr>
            <a:r>
              <a:rPr lang="ru-RU" dirty="0" smtClean="0"/>
              <a:t> </a:t>
            </a:r>
            <a:r>
              <a:rPr lang="ru-RU" dirty="0"/>
              <a:t>Лукина М.В.  МБОУ Школа № 90 </a:t>
            </a:r>
          </a:p>
          <a:p>
            <a:pPr algn="r" defTabSz="361500">
              <a:defRPr sz="2600">
                <a:effectLst>
                  <a:outerShdw blurRad="12700" dist="23576" dir="15900000" rotWithShape="0">
                    <a:srgbClr val="000000">
                      <a:alpha val="90000"/>
                    </a:srgbClr>
                  </a:outerShdw>
                </a:effectLst>
              </a:defRPr>
            </a:pPr>
            <a:r>
              <a:rPr lang="ru-RU" dirty="0" smtClean="0"/>
              <a:t>Филатова </a:t>
            </a:r>
            <a:r>
              <a:rPr lang="ru-RU" dirty="0"/>
              <a:t>В.А.  МБОУ Школа № </a:t>
            </a:r>
            <a:r>
              <a:rPr lang="ru-RU" dirty="0" smtClean="0"/>
              <a:t>90</a:t>
            </a:r>
            <a:endParaRPr lang="ru-RU" dirty="0"/>
          </a:p>
          <a:p>
            <a:pPr algn="r" defTabSz="361500">
              <a:defRPr sz="2600">
                <a:effectLst>
                  <a:outerShdw blurRad="12700" dist="23576" dir="15900000" rotWithShape="0">
                    <a:srgbClr val="000000">
                      <a:alpha val="90000"/>
                    </a:srgbClr>
                  </a:outerShdw>
                </a:effectLst>
              </a:defRPr>
            </a:pPr>
            <a:r>
              <a:rPr lang="ru-RU" dirty="0" smtClean="0"/>
              <a:t>Жукова </a:t>
            </a:r>
            <a:r>
              <a:rPr lang="ru-RU" dirty="0"/>
              <a:t>А.Д.  МБОУ Школа № </a:t>
            </a:r>
            <a:r>
              <a:rPr lang="ru-RU" dirty="0" smtClean="0"/>
              <a:t>74</a:t>
            </a:r>
            <a:endParaRPr lang="ru-RU" dirty="0"/>
          </a:p>
          <a:p>
            <a:pPr algn="r" defTabSz="361500">
              <a:defRPr sz="2600">
                <a:effectLst>
                  <a:outerShdw blurRad="12700" dist="23576" dir="15900000" rotWithShape="0">
                    <a:srgbClr val="000000">
                      <a:alpha val="90000"/>
                    </a:srgbClr>
                  </a:outerShdw>
                </a:effectLst>
              </a:defRPr>
            </a:pPr>
            <a:r>
              <a:rPr lang="ru-RU" dirty="0" smtClean="0"/>
              <a:t>Лисина </a:t>
            </a:r>
            <a:r>
              <a:rPr lang="ru-RU" dirty="0"/>
              <a:t>А.К.  МБОУ Школа № </a:t>
            </a:r>
            <a:r>
              <a:rPr lang="ru-RU" dirty="0" smtClean="0"/>
              <a:t>150</a:t>
            </a:r>
            <a:endParaRPr dirty="0"/>
          </a:p>
        </p:txBody>
      </p:sp>
      <p:pic>
        <p:nvPicPr>
          <p:cNvPr id="12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81881" y="448953"/>
            <a:ext cx="4646241" cy="2431283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Title 1"/>
          <p:cNvSpPr txBox="1"/>
          <p:nvPr/>
        </p:nvSpPr>
        <p:spPr>
          <a:xfrm>
            <a:off x="7084301" y="234898"/>
            <a:ext cx="5260291" cy="18597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pPr defTabSz="795527">
              <a:spcBef>
                <a:spcPts val="300"/>
              </a:spcBef>
              <a:defRPr sz="17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>
                <a:solidFill>
                  <a:schemeClr val="tx1"/>
                </a:solidFill>
              </a:rPr>
              <a:t>Самарский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межрегиональный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методический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центр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по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финансовой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грамотности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системы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общего</a:t>
            </a:r>
            <a:r>
              <a:rPr dirty="0">
                <a:solidFill>
                  <a:schemeClr val="tx1"/>
                </a:solidFill>
              </a:rPr>
              <a:t>  и </a:t>
            </a:r>
            <a:r>
              <a:rPr dirty="0" err="1">
                <a:solidFill>
                  <a:schemeClr val="tx1"/>
                </a:solidFill>
              </a:rPr>
              <a:t>среднего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профессионального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образования</a:t>
            </a:r>
            <a:r>
              <a:rPr dirty="0">
                <a:solidFill>
                  <a:schemeClr val="tx1"/>
                </a:solidFill>
              </a:rPr>
              <a:t/>
            </a:r>
            <a:br>
              <a:rPr dirty="0">
                <a:solidFill>
                  <a:schemeClr val="tx1"/>
                </a:solidFill>
              </a:rPr>
            </a:br>
            <a:r>
              <a:rPr b="0" dirty="0">
                <a:solidFill>
                  <a:schemeClr val="tx1"/>
                </a:solidFill>
              </a:rPr>
              <a:t>г. </a:t>
            </a:r>
            <a:r>
              <a:rPr b="0" dirty="0" err="1">
                <a:solidFill>
                  <a:schemeClr val="tx1"/>
                </a:solidFill>
              </a:rPr>
              <a:t>Самара</a:t>
            </a:r>
            <a:r>
              <a:rPr b="0" dirty="0">
                <a:solidFill>
                  <a:schemeClr val="tx1"/>
                </a:solidFill>
              </a:rPr>
              <a:t>, </a:t>
            </a:r>
            <a:r>
              <a:rPr b="0" dirty="0" err="1">
                <a:solidFill>
                  <a:schemeClr val="tx1"/>
                </a:solidFill>
              </a:rPr>
              <a:t>ул</a:t>
            </a:r>
            <a:r>
              <a:rPr b="0" dirty="0">
                <a:solidFill>
                  <a:schemeClr val="tx1"/>
                </a:solidFill>
              </a:rPr>
              <a:t>. </a:t>
            </a:r>
            <a:r>
              <a:rPr b="0" dirty="0" err="1">
                <a:solidFill>
                  <a:schemeClr val="tx1"/>
                </a:solidFill>
              </a:rPr>
              <a:t>Молодогвардейская</a:t>
            </a:r>
            <a:r>
              <a:rPr b="0" dirty="0">
                <a:solidFill>
                  <a:schemeClr val="tx1"/>
                </a:solidFill>
              </a:rPr>
              <a:t> 244, 8 </a:t>
            </a:r>
            <a:r>
              <a:rPr b="0" dirty="0" err="1">
                <a:solidFill>
                  <a:schemeClr val="tx1"/>
                </a:solidFill>
              </a:rPr>
              <a:t>корпус</a:t>
            </a:r>
            <a:r>
              <a:rPr b="0" dirty="0">
                <a:solidFill>
                  <a:schemeClr val="tx1"/>
                </a:solidFill>
              </a:rPr>
              <a:t>, </a:t>
            </a:r>
            <a:r>
              <a:rPr b="0" dirty="0" err="1">
                <a:solidFill>
                  <a:schemeClr val="tx1"/>
                </a:solidFill>
              </a:rPr>
              <a:t>кабинет</a:t>
            </a:r>
            <a:r>
              <a:rPr b="0" dirty="0">
                <a:solidFill>
                  <a:schemeClr val="tx1"/>
                </a:solidFill>
              </a:rPr>
              <a:t> №6.</a:t>
            </a:r>
            <a:br>
              <a:rPr b="0" dirty="0">
                <a:solidFill>
                  <a:schemeClr val="tx1"/>
                </a:solidFill>
              </a:rPr>
            </a:br>
            <a:r>
              <a:rPr b="0" dirty="0" err="1">
                <a:solidFill>
                  <a:schemeClr val="tx1"/>
                </a:solidFill>
              </a:rPr>
              <a:t>Тел</a:t>
            </a:r>
            <a:r>
              <a:rPr b="0" dirty="0">
                <a:solidFill>
                  <a:schemeClr val="tx1"/>
                </a:solidFill>
              </a:rPr>
              <a:t>: 8 (846) 337 -13 – 95, e – mail: </a:t>
            </a:r>
            <a:r>
              <a:rPr b="0" u="sng" dirty="0">
                <a:solidFill>
                  <a:schemeClr val="tx1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mmcsamara@mail.ru</a:t>
            </a:r>
            <a:r>
              <a:rPr b="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26" name="TextBox 1"/>
          <p:cNvSpPr txBox="1"/>
          <p:nvPr/>
        </p:nvSpPr>
        <p:spPr>
          <a:xfrm>
            <a:off x="6776973" y="1985023"/>
            <a:ext cx="5874947" cy="1323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914400">
              <a:defRPr sz="2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>
                <a:solidFill>
                  <a:schemeClr val="tx1"/>
                </a:solidFill>
              </a:rPr>
              <a:t>Курсы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повышения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квалификации</a:t>
            </a:r>
            <a:endParaRPr dirty="0">
              <a:solidFill>
                <a:schemeClr val="tx1"/>
              </a:solidFill>
            </a:endParaRPr>
          </a:p>
          <a:p>
            <a:pPr defTabSz="914400">
              <a:defRPr sz="2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>
                <a:solidFill>
                  <a:schemeClr val="tx1"/>
                </a:solidFill>
              </a:rPr>
              <a:t>«</a:t>
            </a:r>
            <a:r>
              <a:rPr dirty="0" err="1">
                <a:solidFill>
                  <a:schemeClr val="tx1"/>
                </a:solidFill>
              </a:rPr>
              <a:t>Содержание</a:t>
            </a:r>
            <a:r>
              <a:rPr dirty="0">
                <a:solidFill>
                  <a:schemeClr val="tx1"/>
                </a:solidFill>
              </a:rPr>
              <a:t> и </a:t>
            </a:r>
            <a:r>
              <a:rPr dirty="0" err="1">
                <a:solidFill>
                  <a:schemeClr val="tx1"/>
                </a:solidFill>
              </a:rPr>
              <a:t>методика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преподавания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курса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финансовой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грамотности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различным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категориям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обучающихся</a:t>
            </a:r>
            <a:r>
              <a:rPr dirty="0">
                <a:solidFill>
                  <a:schemeClr val="tx1"/>
                </a:solidFill>
              </a:rPr>
              <a:t>»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328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Предмет: обществознание…"/>
          <p:cNvSpPr txBox="1">
            <a:spLocks noGrp="1"/>
          </p:cNvSpPr>
          <p:nvPr>
            <p:ph type="title"/>
          </p:nvPr>
        </p:nvSpPr>
        <p:spPr>
          <a:xfrm>
            <a:off x="1533848" y="2284512"/>
            <a:ext cx="10801200" cy="4320480"/>
          </a:xfrm>
          <a:prstGeom prst="rect">
            <a:avLst/>
          </a:prstGeom>
        </p:spPr>
        <p:txBody>
          <a:bodyPr/>
          <a:lstStyle/>
          <a:p>
            <a:pPr algn="l" defTabSz="405023">
              <a:lnSpc>
                <a:spcPct val="107916"/>
              </a:lnSpc>
              <a:spcBef>
                <a:spcPts val="600"/>
              </a:spcBef>
              <a:defRPr sz="1700" b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ru-RU" sz="3200" dirty="0"/>
              <a:t>Предмет: финансовая грамотность</a:t>
            </a:r>
            <a:br>
              <a:rPr lang="ru-RU" sz="3200" dirty="0"/>
            </a:br>
            <a:r>
              <a:rPr lang="ru-RU" sz="3200" dirty="0"/>
              <a:t>Класс: 7</a:t>
            </a:r>
            <a:br>
              <a:rPr lang="ru-RU" sz="3200" dirty="0"/>
            </a:br>
            <a:r>
              <a:rPr lang="ru-RU" sz="3200" dirty="0"/>
              <a:t>Тема занятия: «Планирование семейного бюджета»</a:t>
            </a:r>
            <a:br>
              <a:rPr lang="ru-RU" sz="3200" dirty="0"/>
            </a:br>
            <a:r>
              <a:rPr lang="ru-RU" sz="3200" dirty="0"/>
              <a:t>Цель: повторение, обобщение и закрепление знаний по разделу «Бюджет семьи»</a:t>
            </a:r>
            <a:br>
              <a:rPr lang="ru-RU" sz="3200" dirty="0"/>
            </a:br>
            <a:r>
              <a:rPr lang="ru-RU" sz="3200" dirty="0"/>
              <a:t>Планируемые результаты:</a:t>
            </a:r>
            <a:br>
              <a:rPr lang="ru-RU" sz="3200" dirty="0"/>
            </a:br>
            <a:r>
              <a:rPr lang="ru-RU" sz="3200" dirty="0"/>
              <a:t>Формирование универсальных учебных действий.</a:t>
            </a:r>
            <a:br>
              <a:rPr lang="ru-RU" sz="3200" dirty="0"/>
            </a:br>
            <a:r>
              <a:rPr lang="ru-RU" sz="1400" dirty="0"/>
              <a:t/>
            </a:r>
            <a:br>
              <a:rPr lang="ru-RU" sz="1400" dirty="0"/>
            </a:br>
            <a:endParaRPr sz="1400" dirty="0"/>
          </a:p>
        </p:txBody>
      </p:sp>
      <p:pic>
        <p:nvPicPr>
          <p:cNvPr id="129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-194344" y="7503367"/>
            <a:ext cx="2250233" cy="225023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План занятия:…"/>
          <p:cNvSpPr txBox="1">
            <a:spLocks noGrp="1"/>
          </p:cNvSpPr>
          <p:nvPr>
            <p:ph type="title"/>
          </p:nvPr>
        </p:nvSpPr>
        <p:spPr>
          <a:xfrm>
            <a:off x="1533848" y="1420416"/>
            <a:ext cx="11233248" cy="7373569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l" defTabSz="375846">
              <a:lnSpc>
                <a:spcPct val="107916"/>
              </a:lnSpc>
              <a:spcBef>
                <a:spcPts val="600"/>
              </a:spcBef>
              <a:defRPr sz="2200" b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ru-RU" sz="3600" dirty="0"/>
              <a:t>Тип занятия: повторительно - обобщающий</a:t>
            </a:r>
            <a:br>
              <a:rPr lang="ru-RU" sz="3600" dirty="0"/>
            </a:br>
            <a:r>
              <a:rPr lang="ru-RU" sz="3600" dirty="0"/>
              <a:t>Форма занятия: Урок практических работ</a:t>
            </a:r>
            <a:br>
              <a:rPr lang="ru-RU" sz="3600" dirty="0"/>
            </a:br>
            <a:r>
              <a:rPr lang="ru-RU" sz="3600" dirty="0"/>
              <a:t>Форма работы: групповая, фронтальная, индивидуальная</a:t>
            </a:r>
            <a:br>
              <a:rPr lang="ru-RU" sz="3600" dirty="0"/>
            </a:br>
            <a:r>
              <a:rPr lang="ru-RU" sz="3600" dirty="0"/>
              <a:t>Время: 40 минут</a:t>
            </a:r>
            <a:br>
              <a:rPr lang="ru-RU" sz="3600" dirty="0"/>
            </a:br>
            <a:r>
              <a:rPr lang="ru-RU" sz="3600" dirty="0"/>
              <a:t>Технология: учебно–групповое сотрудничество</a:t>
            </a:r>
            <a:br>
              <a:rPr lang="ru-RU" sz="3600" dirty="0"/>
            </a:br>
            <a:r>
              <a:rPr lang="ru-RU" sz="3600" dirty="0"/>
              <a:t>Оборудование (оснащение): карточки команд, рабочий лист </a:t>
            </a:r>
            <a:br>
              <a:rPr lang="ru-RU" sz="3600" dirty="0"/>
            </a:br>
            <a:r>
              <a:rPr lang="ru-RU" sz="3600" dirty="0"/>
              <a:t>Мизансцена занятия: класс делится на шесть групп по 4-5 человек. Столы для участников.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План </a:t>
            </a:r>
            <a:r>
              <a:rPr lang="ru-RU" sz="3600" dirty="0"/>
              <a:t>занятия:</a:t>
            </a:r>
            <a:br>
              <a:rPr lang="ru-RU" sz="3600" dirty="0"/>
            </a:br>
            <a:r>
              <a:rPr lang="ru-RU" sz="3600" dirty="0"/>
              <a:t>1.	Организационный момент</a:t>
            </a:r>
            <a:br>
              <a:rPr lang="ru-RU" sz="3600" dirty="0"/>
            </a:br>
            <a:r>
              <a:rPr lang="ru-RU" sz="3600" dirty="0"/>
              <a:t>2.	Повторение и систематизация знаний по разделу</a:t>
            </a:r>
            <a:br>
              <a:rPr lang="ru-RU" sz="3600" dirty="0"/>
            </a:br>
            <a:r>
              <a:rPr lang="ru-RU" sz="3600" dirty="0"/>
              <a:t>3.	Работа в группах</a:t>
            </a:r>
            <a:br>
              <a:rPr lang="ru-RU" sz="3600" dirty="0"/>
            </a:br>
            <a:r>
              <a:rPr lang="ru-RU" sz="3600" dirty="0"/>
              <a:t>4.	Подведение итогов урока. Рефлексия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sz="2000" dirty="0"/>
          </a:p>
        </p:txBody>
      </p:sp>
      <p:pic>
        <p:nvPicPr>
          <p:cNvPr id="132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-194344" y="7373466"/>
            <a:ext cx="2380135" cy="238013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Семейный бюджет</a:t>
            </a:r>
            <a:endParaRPr lang="ru-RU" dirty="0"/>
          </a:p>
        </p:txBody>
      </p:sp>
      <p:pic>
        <p:nvPicPr>
          <p:cNvPr id="4" name="Финансовая грамотность- Семейный бюджет (online-video-cutter.com)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3999" y="1804966"/>
            <a:ext cx="11436383" cy="857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6757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440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Семейный бюджет - определение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Доходы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Расходы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8124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бюджетов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Профицитный</a:t>
            </a:r>
          </a:p>
          <a:p>
            <a:r>
              <a:rPr lang="ru-RU" dirty="0" smtClean="0"/>
              <a:t>Сбалансированный</a:t>
            </a:r>
          </a:p>
          <a:p>
            <a:r>
              <a:rPr lang="ru-RU" dirty="0" smtClean="0"/>
              <a:t>Дефицитный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22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Экономическая задача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0764" y="1636441"/>
            <a:ext cx="10527180" cy="7272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6234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ответа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9832" y="1924472"/>
            <a:ext cx="11161239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3899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Рабочий лист</a:t>
            </a:r>
            <a:endParaRPr lang="ru-RU" dirty="0"/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81920" y="1564432"/>
            <a:ext cx="6336704" cy="7949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9290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therBook">
  <a:themeElements>
    <a:clrScheme name="LeatherBook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7376"/>
      </a:accent1>
      <a:accent2>
        <a:srgbClr val="9B9E5B"/>
      </a:accent2>
      <a:accent3>
        <a:srgbClr val="CC943D"/>
      </a:accent3>
      <a:accent4>
        <a:srgbClr val="A55A01"/>
      </a:accent4>
      <a:accent5>
        <a:srgbClr val="9D3320"/>
      </a:accent5>
      <a:accent6>
        <a:srgbClr val="83525A"/>
      </a:accent6>
      <a:hlink>
        <a:srgbClr val="0000FF"/>
      </a:hlink>
      <a:folHlink>
        <a:srgbClr val="FF00FF"/>
      </a:folHlink>
    </a:clrScheme>
    <a:fontScheme name="LeatherBook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LeatherBoo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92A6C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50800" dist="12700" rotWithShape="0">
            <a:srgbClr val="000000">
              <a:alpha val="6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6C6963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50800" dist="12700" rotWithShape="0">
            <a:srgbClr val="000000">
              <a:alpha val="6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6C6963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</TotalTime>
  <Words>120</Words>
  <Application>Microsoft Office PowerPoint</Application>
  <PresentationFormat>Произвольный</PresentationFormat>
  <Paragraphs>28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 ГРУППОВОЙ ПРОЕКТ: Урок финансовой грамотности на тему «Расчет семейного бюджета» 7 класс</vt:lpstr>
      <vt:lpstr>Предмет: финансовая грамотность Класс: 7 Тема занятия: «Планирование семейного бюджета» Цель: повторение, обобщение и закрепление знаний по разделу «Бюджет семьи» Планируемые результаты: Формирование универсальных учебных действий.  </vt:lpstr>
      <vt:lpstr>Тип занятия: повторительно - обобщающий Форма занятия: Урок практических работ Форма работы: групповая, фронтальная, индивидуальная Время: 40 минут Технология: учебно–групповое сотрудничество Оборудование (оснащение): карточки команд, рабочий лист  Мизансцена занятия: класс делится на шесть групп по 4-5 человек. Столы для участников. План занятия: 1. Организационный момент 2. Повторение и систематизация знаний по разделу 3. Работа в группах 4. Подведение итогов урока. Рефлексия   </vt:lpstr>
      <vt:lpstr>Семейный бюджет</vt:lpstr>
      <vt:lpstr>Семейный бюджет - определение</vt:lpstr>
      <vt:lpstr>Виды бюджетов</vt:lpstr>
      <vt:lpstr>Экономическая задача</vt:lpstr>
      <vt:lpstr>План ответа</vt:lpstr>
      <vt:lpstr>Рабочий лист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ГРУППОВОЙ ПРОЕКТ: Урок финансовой грамотности на тему «Расчет семейного бюджета» 7 класс</dc:title>
  <dc:creator>Хамитова</dc:creator>
  <cp:lastModifiedBy>User</cp:lastModifiedBy>
  <cp:revision>7</cp:revision>
  <dcterms:modified xsi:type="dcterms:W3CDTF">2020-10-10T08:33:44Z</dcterms:modified>
</cp:coreProperties>
</file>