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4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проведения игры с использованием приемов развивающего обучения для учащихся 8-9 классов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Виды Налогов»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4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 тур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Дедукция»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дедуктивных способностей учеников).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8321"/>
            <a:ext cx="5076056" cy="38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57" y="2276872"/>
            <a:ext cx="6705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29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6 тур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«Экономическая почта»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мыслительной операции-классификация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468115" cy="318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52736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ru-RU" dirty="0" smtClean="0"/>
              <a:t>Филиппова </a:t>
            </a:r>
            <a:r>
              <a:rPr lang="ru-RU" dirty="0"/>
              <a:t>Татьяна </a:t>
            </a:r>
            <a:r>
              <a:rPr lang="ru-RU" dirty="0" smtClean="0"/>
              <a:t>Викторовна </a:t>
            </a:r>
          </a:p>
          <a:p>
            <a:r>
              <a:rPr lang="ru-RU" dirty="0" smtClean="0"/>
              <a:t>Воронова </a:t>
            </a:r>
            <a:r>
              <a:rPr lang="ru-RU" dirty="0"/>
              <a:t>Юлия </a:t>
            </a:r>
            <a:r>
              <a:rPr lang="ru-RU" dirty="0" smtClean="0"/>
              <a:t>Викторовна</a:t>
            </a:r>
          </a:p>
          <a:p>
            <a:r>
              <a:rPr lang="ru-RU" dirty="0" smtClean="0"/>
              <a:t>Чубарова </a:t>
            </a:r>
            <a:r>
              <a:rPr lang="ru-RU" dirty="0"/>
              <a:t>Юлия </a:t>
            </a:r>
            <a:r>
              <a:rPr lang="ru-RU" dirty="0" smtClean="0"/>
              <a:t>Викторовна</a:t>
            </a:r>
          </a:p>
          <a:p>
            <a:r>
              <a:rPr lang="ru-RU" dirty="0" smtClean="0"/>
              <a:t>Лебедева </a:t>
            </a:r>
            <a:r>
              <a:rPr lang="ru-RU" dirty="0"/>
              <a:t>Татьяна </a:t>
            </a:r>
            <a:r>
              <a:rPr lang="ru-RU" dirty="0" smtClean="0"/>
              <a:t>Владимировна</a:t>
            </a:r>
          </a:p>
          <a:p>
            <a:r>
              <a:rPr lang="ru-RU" dirty="0" smtClean="0"/>
              <a:t> </a:t>
            </a:r>
            <a:r>
              <a:rPr lang="ru-RU" dirty="0" err="1"/>
              <a:t>Кочтыгова</a:t>
            </a:r>
            <a:r>
              <a:rPr lang="ru-RU" dirty="0"/>
              <a:t> Варвара </a:t>
            </a:r>
            <a:r>
              <a:rPr lang="ru-RU" dirty="0" smtClean="0"/>
              <a:t>Викторовна</a:t>
            </a:r>
            <a:endParaRPr lang="en-US" dirty="0" smtClean="0"/>
          </a:p>
          <a:p>
            <a:r>
              <a:rPr lang="ru-RU" dirty="0"/>
              <a:t>Патрикеева Алиса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6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Цель: познакомить учащихся в игровой форме с видами налогов </a:t>
            </a:r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1.Обогатить знания обучающихся новыми экономическими понятиями</a:t>
            </a:r>
          </a:p>
          <a:p>
            <a:r>
              <a:rPr lang="ru-RU" dirty="0"/>
              <a:t>2. Развивать интерес обучающихся к налоговой системе государства.</a:t>
            </a:r>
          </a:p>
          <a:p>
            <a:r>
              <a:rPr lang="ru-RU" dirty="0"/>
              <a:t>3. Развитие логического мышления, памяти и мотивации учащихся.</a:t>
            </a:r>
          </a:p>
          <a:p>
            <a:r>
              <a:rPr lang="ru-RU" dirty="0"/>
              <a:t>4. Научить аргументировать свою точку зрения и приобрести умение доказать ту точку зрения с </a:t>
            </a:r>
            <a:r>
              <a:rPr lang="ru-RU" dirty="0" err="1"/>
              <a:t>которой,возможно</a:t>
            </a:r>
            <a:r>
              <a:rPr lang="ru-RU" dirty="0"/>
              <a:t>, участники команд не согласны.</a:t>
            </a:r>
          </a:p>
          <a:p>
            <a:r>
              <a:rPr lang="ru-RU" dirty="0"/>
              <a:t>5. Развитие коммуникативных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6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73083"/>
            <a:ext cx="3960439" cy="256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b="1" dirty="0"/>
              <a:t>Особенности проекта:</a:t>
            </a:r>
            <a:r>
              <a:rPr lang="ru-RU" dirty="0"/>
              <a:t> информационный проект, с элементами развивающего обучения.</a:t>
            </a:r>
            <a:r>
              <a:rPr lang="ru-RU" b="1" dirty="0"/>
              <a:t> </a:t>
            </a:r>
            <a:r>
              <a:rPr lang="ru-RU" dirty="0"/>
              <a:t>Игровая форма, использование презентации, карточек. Данное мероприятие можно проводить как на уроках экономики, так и на элективных курсах, на неделе Экономики, как отдельное внеклассное мероприятие.</a:t>
            </a:r>
          </a:p>
          <a:p>
            <a:r>
              <a:rPr lang="ru-RU" b="1" dirty="0"/>
              <a:t>Целевая аудитория</a:t>
            </a:r>
            <a:endParaRPr lang="ru-RU" dirty="0"/>
          </a:p>
          <a:p>
            <a:r>
              <a:rPr lang="ru-RU" dirty="0"/>
              <a:t>7-9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8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b="1" dirty="0"/>
              <a:t>Планируемые результаты</a:t>
            </a:r>
          </a:p>
          <a:p>
            <a:r>
              <a:rPr lang="ru-RU" dirty="0"/>
              <a:t>1.	</a:t>
            </a:r>
            <a:r>
              <a:rPr lang="ru-RU" sz="2800" dirty="0"/>
              <a:t>Овладение основами налоговой культуры.</a:t>
            </a:r>
          </a:p>
          <a:p>
            <a:r>
              <a:rPr lang="ru-RU" sz="2800" dirty="0"/>
              <a:t>2.	Формирование адекватного отношения школьников к налогам.</a:t>
            </a:r>
          </a:p>
          <a:p>
            <a:r>
              <a:rPr lang="ru-RU" sz="2800" dirty="0"/>
              <a:t>3.	Учащиеся узнают и запомнят классификации налогов.</a:t>
            </a:r>
          </a:p>
          <a:p>
            <a:r>
              <a:rPr lang="ru-RU" sz="2800" dirty="0"/>
              <a:t>4.	Овладение навыками коммуникативного поведения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b="1" dirty="0"/>
              <a:t>Наглядный материал: </a:t>
            </a:r>
            <a:r>
              <a:rPr lang="ru-RU" dirty="0"/>
              <a:t>презентация, карточки с вопросами и ответами, конверты+ карточки с примерами </a:t>
            </a:r>
            <a:r>
              <a:rPr lang="ru-RU" dirty="0" smtClean="0"/>
              <a:t>налогов.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30" y="2492896"/>
            <a:ext cx="3333551" cy="402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12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Ход игры</a:t>
            </a:r>
            <a:endParaRPr lang="ru-RU" dirty="0"/>
          </a:p>
          <a:p>
            <a:r>
              <a:rPr lang="ru-RU" dirty="0"/>
              <a:t>Учащиеся делятся на команды по 4-5 человек.</a:t>
            </a:r>
          </a:p>
          <a:p>
            <a:r>
              <a:rPr lang="ru-RU" b="1" dirty="0" smtClean="0"/>
              <a:t>1 </a:t>
            </a:r>
            <a:r>
              <a:rPr lang="ru-RU" b="1" dirty="0"/>
              <a:t>тур (станция) называется «Гонец»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/>
              <a:t>приём развития памяти)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2 тур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Диспут»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8" y="2852936"/>
            <a:ext cx="5699937" cy="35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5" y="3356992"/>
            <a:ext cx="6726104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тур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Поиск общего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(развитие логического мышления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cdn.hipwallpaper.com/i/12/59/C7OY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0"/>
            <a:ext cx="9121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4 тур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Вторая половинка»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мотивации)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494162" cy="34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0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проекта:   Методика проведения игры с использованием приемов развивающего обучения для учащихся 8-9 классов  «Виды Налогов»</vt:lpstr>
      <vt:lpstr>Участники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 Методика проведения игры с использованием приемов развивающего обучения для учащихся 8-9 классов  «Виды Налогов»</dc:title>
  <dc:creator>User</dc:creator>
  <cp:lastModifiedBy>Яна</cp:lastModifiedBy>
  <cp:revision>7</cp:revision>
  <dcterms:modified xsi:type="dcterms:W3CDTF">2020-10-19T10:40:17Z</dcterms:modified>
</cp:coreProperties>
</file>