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69" r:id="rId3"/>
    <p:sldId id="275" r:id="rId4"/>
    <p:sldId id="274" r:id="rId5"/>
    <p:sldId id="278" r:id="rId6"/>
    <p:sldId id="277" r:id="rId7"/>
    <p:sldId id="282" r:id="rId8"/>
    <p:sldId id="279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09153"/>
    <a:srgbClr val="936D44"/>
    <a:srgbClr val="9F6438"/>
    <a:srgbClr val="CC9966"/>
    <a:srgbClr val="DDB277"/>
    <a:srgbClr val="FFFFFF"/>
    <a:srgbClr val="371A12"/>
    <a:srgbClr val="1D1D1B"/>
    <a:srgbClr val="6E3A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7" autoAdjust="0"/>
    <p:restoredTop sz="94660"/>
  </p:normalViewPr>
  <p:slideViewPr>
    <p:cSldViewPr snapToGrid="0" showGuides="1">
      <p:cViewPr varScale="1">
        <p:scale>
          <a:sx n="112" d="100"/>
          <a:sy n="112" d="100"/>
        </p:scale>
        <p:origin x="294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45000" cy="45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9CA8F9-8559-4345-8DF5-745C4BEB77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7DAB8AA-7D63-4781-90A6-7450E5B0C3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590B389-B7CC-4DF9-8F6D-99FDFA72C0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066BB-254B-444D-B4FD-2F642B9C2AF1}" type="datetimeFigureOut">
              <a:rPr lang="ru-RU" smtClean="0"/>
              <a:t>28.09.2022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37ABFDA-0817-41C7-8966-867BA5B87D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6B5718D-B748-4A5D-B9D9-6D6B14A3FF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DC995-77E1-41F5-B029-D35D58927D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64196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71747B-E11A-4EEE-A50F-429B534D04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941A1A4-A1BF-4CE1-9B77-274EBF11A4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8042291-A08A-4AE3-9BB4-AB9A866904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066BB-254B-444D-B4FD-2F642B9C2AF1}" type="datetimeFigureOut">
              <a:rPr lang="ru-RU" smtClean="0"/>
              <a:t>28.09.2022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2E50443-8056-47AF-B5A7-58CBF6571F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A9D4E68-E9D5-434C-BDB9-E12B5996A7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DC995-77E1-41F5-B029-D35D58927D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94231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6E33F60-77F7-4573-8497-BE815EF9181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3F3C36C-7D44-42E4-85D9-7164D31BCA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12E195A-3791-4FE0-899D-64BCB8D3A2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066BB-254B-444D-B4FD-2F642B9C2AF1}" type="datetimeFigureOut">
              <a:rPr lang="ru-RU" smtClean="0"/>
              <a:t>28.09.2022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9A6B41C-1D27-4473-B8BA-FD1C01DA5B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1BCB5B9-229F-412E-B8BF-4205C6D908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DC995-77E1-41F5-B029-D35D58927D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54261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CD5C74-B51F-4589-BD20-3EE8EADCAE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C8F31B7-0DFE-44B7-8D22-0D3F144D0A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3CDFB37-1F61-4294-95F1-32F432A597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066BB-254B-444D-B4FD-2F642B9C2AF1}" type="datetimeFigureOut">
              <a:rPr lang="ru-RU" smtClean="0"/>
              <a:t>28.09.2022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2EDE525-2DD3-4FAC-A600-D6BAE7F4A3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96F7E2A-958A-4833-89F6-8B72F7C2EE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DC995-77E1-41F5-B029-D35D58927D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71094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108E41-5FD4-4C1E-93FD-F5B099AF81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789E244-994E-429F-AB0B-FCA05703D9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B4DF1EC-1263-4823-BC05-A4C60FE9E9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066BB-254B-444D-B4FD-2F642B9C2AF1}" type="datetimeFigureOut">
              <a:rPr lang="ru-RU" smtClean="0"/>
              <a:t>28.09.2022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2353C08-3273-4C2D-8CDA-2AF088B225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52AD805-2DD9-4816-A6FB-09A05859F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DC995-77E1-41F5-B029-D35D58927D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51077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1413B7-EF4B-4E1F-AE8F-8434873273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7F04FEE-DF58-4DDF-9E0C-893C7320F9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DB72080-5CCA-47AE-8255-BC64976872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90D0436-0221-4238-9AA4-7298C12B6B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066BB-254B-444D-B4FD-2F642B9C2AF1}" type="datetimeFigureOut">
              <a:rPr lang="ru-RU" smtClean="0"/>
              <a:t>28.09.2022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2646A7A-2456-48E5-924F-45E3FB3C1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CBF9E47-C251-4009-937D-D9DBCB021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DC995-77E1-41F5-B029-D35D58927D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3993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730D0C-DA53-4A04-84F2-8D654C1BAC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0B7CAFE-884F-48A3-A0A6-2F1BAF2339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D1E8CF9-2584-4DD3-8C48-02F062B5CB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C3542C5-645C-4F22-BE6D-7104C47FF5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6E3D9EE-C8D6-48EE-89F3-D40C1A4549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8BB4A86-995A-40D1-9820-6BC47E4D27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066BB-254B-444D-B4FD-2F642B9C2AF1}" type="datetimeFigureOut">
              <a:rPr lang="ru-RU" smtClean="0"/>
              <a:t>28.09.2022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F9A8BBD-F69B-4CF2-871A-A4F9ADA95D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928C43D-6E9D-482F-A4D6-F00ACF89E1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DC995-77E1-41F5-B029-D35D58927D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15578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7D2FC6-5819-42B2-9928-5765E70EF0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F88CF12-D1BC-43FE-8954-F40DEFE8C9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066BB-254B-444D-B4FD-2F642B9C2AF1}" type="datetimeFigureOut">
              <a:rPr lang="ru-RU" smtClean="0"/>
              <a:t>28.09.2022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FE6AC58-8751-439F-BC47-CB7C134D11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84D954F-6F47-4B17-A506-E1033132D3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DC995-77E1-41F5-B029-D35D58927D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5043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BA07B0E-84BD-447D-BA4B-1AE6BD3925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066BB-254B-444D-B4FD-2F642B9C2AF1}" type="datetimeFigureOut">
              <a:rPr lang="ru-RU" smtClean="0"/>
              <a:t>28.09.2022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A1CFAF2-4B1A-4333-8DDD-52AD03220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77B226D-EBD1-4C5A-AAB6-57A9C5C0D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DC995-77E1-41F5-B029-D35D58927D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7740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B4D94B-9628-485C-97F4-84634262B5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B217AEA-C561-4747-AA56-C7BE3DDBBC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AE84EEF-0B12-4D2D-AECD-15465C1417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F3FEF5E-BAAD-4F78-838A-6828014E64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066BB-254B-444D-B4FD-2F642B9C2AF1}" type="datetimeFigureOut">
              <a:rPr lang="ru-RU" smtClean="0"/>
              <a:t>28.09.2022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1C7A79C-E605-4022-8D4E-867553E33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DFCCBDD-1895-4E6A-A86A-2FA6FB5764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DC995-77E1-41F5-B029-D35D58927D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56232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40BB68-2959-4FFD-8710-A3EEFD6160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236BFB9-CCFD-4CFA-BA6D-F475522D97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D5061B9-8257-44EB-BF4C-CC755497D0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E122C06-FAE7-409C-ABDF-43078941ED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066BB-254B-444D-B4FD-2F642B9C2AF1}" type="datetimeFigureOut">
              <a:rPr lang="ru-RU" smtClean="0"/>
              <a:t>28.09.2022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5D310BD-2A49-45A4-ACEE-6D07715903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C9621AC-9420-438B-A6BD-FF288C665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DC995-77E1-41F5-B029-D35D58927D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20550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396444-4DAD-4B31-82BA-27680BB6F8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071EDAE-B1A3-46A5-BBD8-EE237F4F72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FD61A32-A599-4F5B-88DB-AB497833EA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D066BB-254B-444D-B4FD-2F642B9C2AF1}" type="datetimeFigureOut">
              <a:rPr lang="ru-RU" smtClean="0"/>
              <a:t>28.09.2022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E49D406-6232-4B64-B465-2D274B00A3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5576B37-AB15-40BE-AF92-EB32E77D63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DC995-77E1-41F5-B029-D35D58927D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3585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6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10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myolymp.hse.ru/school.html" TargetMode="External"/><Relationship Id="rId7" Type="http://schemas.microsoft.com/office/2007/relationships/hdphoto" Target="../media/hdphoto1.wdp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0.sv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A36F8A3-94A4-4551-A37F-20E289576A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78724" y="818312"/>
            <a:ext cx="3318535" cy="225449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DF63E3A-F14A-41B6-9051-49238C0A32A6}"/>
              </a:ext>
            </a:extLst>
          </p:cNvPr>
          <p:cNvSpPr txBox="1"/>
          <p:nvPr/>
        </p:nvSpPr>
        <p:spPr>
          <a:xfrm>
            <a:off x="650536" y="3484390"/>
            <a:ext cx="26823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936D44"/>
                </a:solidFill>
                <a:latin typeface="Arial" panose="020B0604020202020204" pitchFamily="34" charset="0"/>
              </a:rPr>
              <a:t>Худорожков Иван Владимирович</a:t>
            </a:r>
            <a:endParaRPr lang="ru-RU" sz="1400" dirty="0">
              <a:solidFill>
                <a:srgbClr val="936D4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6841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CDF5F86-0B1F-4803-A966-251FAE5FA1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22515" y="687452"/>
            <a:ext cx="1231097" cy="55825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45963" y="1245706"/>
            <a:ext cx="9160736" cy="4707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903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87B6462-EEAB-4F86-AE8D-0BB8A66F6E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22515" y="687452"/>
            <a:ext cx="1231097" cy="55825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38063" y="1768979"/>
            <a:ext cx="9153752" cy="3683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380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C84AEA1B-AF2C-4DC6-9D1F-17E79244C68F}"/>
              </a:ext>
            </a:extLst>
          </p:cNvPr>
          <p:cNvSpPr/>
          <p:nvPr/>
        </p:nvSpPr>
        <p:spPr>
          <a:xfrm>
            <a:off x="574467" y="571500"/>
            <a:ext cx="11043068" cy="5705475"/>
          </a:xfrm>
          <a:prstGeom prst="rect">
            <a:avLst/>
          </a:prstGeom>
          <a:solidFill>
            <a:srgbClr val="FFFFFF"/>
          </a:solidFill>
          <a:ln w="50800">
            <a:solidFill>
              <a:srgbClr val="936D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3721579-8B13-4B59-9055-D5E50A897C7F}"/>
              </a:ext>
            </a:extLst>
          </p:cNvPr>
          <p:cNvSpPr txBox="1"/>
          <p:nvPr/>
        </p:nvSpPr>
        <p:spPr>
          <a:xfrm>
            <a:off x="5303838" y="1124262"/>
            <a:ext cx="5303056" cy="661720"/>
          </a:xfrm>
          <a:prstGeom prst="rect">
            <a:avLst/>
          </a:prstGeom>
          <a:noFill/>
        </p:spPr>
        <p:txBody>
          <a:bodyPr wrap="square" lIns="0" tIns="0" rtlCol="0">
            <a:spAutoFit/>
          </a:bodyPr>
          <a:lstStyle/>
          <a:p>
            <a:r>
              <a:rPr lang="ru-RU" sz="4000" b="1" i="0" u="none" strike="noStrike" dirty="0">
                <a:solidFill>
                  <a:srgbClr val="DDB277"/>
                </a:solidFill>
                <a:effectLst/>
                <a:latin typeface="Arial" panose="020B0604020202020204" pitchFamily="34" charset="0"/>
              </a:rPr>
              <a:t>ЗАГОЛОВОК</a:t>
            </a:r>
            <a:endParaRPr lang="ru-RU" sz="4000" b="1" dirty="0">
              <a:solidFill>
                <a:srgbClr val="DDB277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BF098F1-A705-41EA-ABC1-341F1DD908C5}"/>
              </a:ext>
            </a:extLst>
          </p:cNvPr>
          <p:cNvSpPr txBox="1"/>
          <p:nvPr/>
        </p:nvSpPr>
        <p:spPr>
          <a:xfrm>
            <a:off x="5303838" y="1832148"/>
            <a:ext cx="5303056" cy="415498"/>
          </a:xfrm>
          <a:prstGeom prst="rect">
            <a:avLst/>
          </a:prstGeom>
          <a:noFill/>
        </p:spPr>
        <p:txBody>
          <a:bodyPr wrap="square" lIns="0" tIns="0" rtlCol="0">
            <a:spAutoFit/>
          </a:bodyPr>
          <a:lstStyle/>
          <a:p>
            <a:r>
              <a:rPr lang="ru-RU" sz="2400" i="0" u="none" strike="noStrike" dirty="0">
                <a:solidFill>
                  <a:srgbClr val="DDB277"/>
                </a:solidFill>
                <a:effectLst/>
                <a:latin typeface="Arial" panose="020B0604020202020204" pitchFamily="34" charset="0"/>
              </a:rPr>
              <a:t>Подзаголовок</a:t>
            </a:r>
            <a:endParaRPr lang="ru-RU" sz="2400" dirty="0">
              <a:solidFill>
                <a:srgbClr val="DDB277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9712702-3AE6-4AB4-B461-EA28FB6F75CF}"/>
              </a:ext>
            </a:extLst>
          </p:cNvPr>
          <p:cNvSpPr txBox="1"/>
          <p:nvPr/>
        </p:nvSpPr>
        <p:spPr>
          <a:xfrm>
            <a:off x="5305646" y="3451086"/>
            <a:ext cx="5882911" cy="1938992"/>
          </a:xfrm>
          <a:prstGeom prst="rect">
            <a:avLst/>
          </a:prstGeom>
          <a:noFill/>
        </p:spPr>
        <p:txBody>
          <a:bodyPr wrap="square" lIns="0" tIns="0" rtlCol="0">
            <a:spAutoFit/>
          </a:bodyPr>
          <a:lstStyle/>
          <a:p>
            <a:r>
              <a:rPr lang="ru-RU" sz="200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Текст, </a:t>
            </a:r>
            <a:r>
              <a:rPr lang="ru-RU" sz="2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текст, текст, текст, текст, текст, текст, текст, текст, текст, текст, текст, текст, текст, текст, текст, текст, текст, текст, текст, текст, текст, текст, текст, текст, текст, текст, текст, текст, текст, текст, текст, текст, текст, текст, текст, текст, текст, текст, текст, текст, текст, текст, текст, текст, текст, текст, текст</a:t>
            </a:r>
            <a:endParaRPr lang="ru-RU" sz="2000" dirty="0"/>
          </a:p>
        </p:txBody>
      </p:sp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172DD9F6-FDB8-4B59-B240-493B870FA0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48317" y="1124262"/>
            <a:ext cx="1771650" cy="1209675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969A1B54-E725-4EF5-9ED3-3526274C764E}"/>
              </a:ext>
            </a:extLst>
          </p:cNvPr>
          <p:cNvSpPr txBox="1"/>
          <p:nvPr/>
        </p:nvSpPr>
        <p:spPr>
          <a:xfrm>
            <a:off x="1148317" y="3451086"/>
            <a:ext cx="3211032" cy="969496"/>
          </a:xfrm>
          <a:prstGeom prst="rect">
            <a:avLst/>
          </a:prstGeom>
          <a:noFill/>
        </p:spPr>
        <p:txBody>
          <a:bodyPr wrap="square" lIns="0" tIns="0" rtlCol="0">
            <a:spAutoFit/>
          </a:bodyPr>
          <a:lstStyle/>
          <a:p>
            <a:r>
              <a:rPr lang="ru-RU" sz="1200" i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Текст, </a:t>
            </a:r>
            <a:r>
              <a:rPr lang="ru-RU" sz="1200" b="0" i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текст, текст, текст, текст, текст, текст, текст, текст, текст, текст, текст, текст, текст, текст, текст, текст, текст, текст, текст, текст</a:t>
            </a:r>
            <a:endParaRPr lang="ru-RU" sz="1200" i="1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4467" y="571500"/>
            <a:ext cx="11043068" cy="570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73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C84AEA1B-AF2C-4DC6-9D1F-17E79244C68F}"/>
              </a:ext>
            </a:extLst>
          </p:cNvPr>
          <p:cNvSpPr/>
          <p:nvPr/>
        </p:nvSpPr>
        <p:spPr>
          <a:xfrm>
            <a:off x="574467" y="571500"/>
            <a:ext cx="11043068" cy="5705475"/>
          </a:xfrm>
          <a:prstGeom prst="rect">
            <a:avLst/>
          </a:prstGeom>
          <a:solidFill>
            <a:srgbClr val="FFFFFF"/>
          </a:solidFill>
          <a:ln w="50800">
            <a:solidFill>
              <a:srgbClr val="936D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ru-RU"/>
              <a:t>Олимпиада проводится                                                           для школьников </a:t>
            </a:r>
            <a:r>
              <a:rPr lang="ru-RU" b="1"/>
              <a:t>7–11 классов</a:t>
            </a:r>
            <a:endParaRPr lang="ru-R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3721579-8B13-4B59-9055-D5E50A897C7F}"/>
              </a:ext>
            </a:extLst>
          </p:cNvPr>
          <p:cNvSpPr txBox="1"/>
          <p:nvPr/>
        </p:nvSpPr>
        <p:spPr>
          <a:xfrm>
            <a:off x="4303980" y="1010407"/>
            <a:ext cx="5303056" cy="661720"/>
          </a:xfrm>
          <a:prstGeom prst="rect">
            <a:avLst/>
          </a:prstGeom>
          <a:noFill/>
        </p:spPr>
        <p:txBody>
          <a:bodyPr wrap="square" lIns="0" tIns="0" rtlCol="0">
            <a:spAutoFit/>
          </a:bodyPr>
          <a:lstStyle/>
          <a:p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Этапы олимпиады</a:t>
            </a:r>
            <a:endParaRPr lang="ru-RU" sz="4000" b="1" dirty="0">
              <a:solidFill>
                <a:srgbClr val="DDB27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172DD9F6-FDB8-4B59-B240-493B870FA0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48317" y="1124262"/>
            <a:ext cx="1771650" cy="120967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9E384D0-EC43-4495-B19B-3363862C02D9}"/>
              </a:ext>
            </a:extLst>
          </p:cNvPr>
          <p:cNvSpPr txBox="1"/>
          <p:nvPr/>
        </p:nvSpPr>
        <p:spPr>
          <a:xfrm>
            <a:off x="4014052" y="1729098"/>
            <a:ext cx="7300580" cy="3046988"/>
          </a:xfrm>
          <a:prstGeom prst="rect">
            <a:avLst/>
          </a:prstGeom>
          <a:noFill/>
        </p:spPr>
        <p:txBody>
          <a:bodyPr wrap="square" lIns="0" tIns="0" rtlCol="0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</a:pP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Сроки регистрации:  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</a:pP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 октября — 9 ноября 2022 года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600"/>
              </a:spcBef>
            </a:pP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Первый (отборочный) заочный этап: 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</a:pP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 ноября — 27 ноября 2022 года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Второй (заключительный) очный этап:  </a:t>
            </a:r>
          </a:p>
          <a:p>
            <a:pPr algn="just">
              <a:lnSpc>
                <a:spcPct val="150000"/>
              </a:lnSpc>
            </a:pP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 февраля — 19 февраля 2023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года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321606" y="5163293"/>
            <a:ext cx="8728105" cy="498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Олимпиада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проводится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школьников 7–11 классов</a:t>
            </a:r>
          </a:p>
        </p:txBody>
      </p:sp>
    </p:spTree>
    <p:extLst>
      <p:ext uri="{BB962C8B-B14F-4D97-AF65-F5344CB8AC3E}">
        <p14:creationId xmlns:p14="http://schemas.microsoft.com/office/powerpoint/2010/main" val="414956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C84AEA1B-AF2C-4DC6-9D1F-17E79244C68F}"/>
              </a:ext>
            </a:extLst>
          </p:cNvPr>
          <p:cNvSpPr/>
          <p:nvPr/>
        </p:nvSpPr>
        <p:spPr>
          <a:xfrm>
            <a:off x="565921" y="545862"/>
            <a:ext cx="11043068" cy="5705475"/>
          </a:xfrm>
          <a:prstGeom prst="rect">
            <a:avLst/>
          </a:prstGeom>
          <a:solidFill>
            <a:srgbClr val="FFFFFF"/>
          </a:solidFill>
          <a:ln w="50800">
            <a:solidFill>
              <a:srgbClr val="936D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3721579-8B13-4B59-9055-D5E50A897C7F}"/>
              </a:ext>
            </a:extLst>
          </p:cNvPr>
          <p:cNvSpPr txBox="1"/>
          <p:nvPr/>
        </p:nvSpPr>
        <p:spPr>
          <a:xfrm>
            <a:off x="3594679" y="1104171"/>
            <a:ext cx="5303056" cy="661720"/>
          </a:xfrm>
          <a:prstGeom prst="rect">
            <a:avLst/>
          </a:prstGeom>
          <a:noFill/>
        </p:spPr>
        <p:txBody>
          <a:bodyPr wrap="square" lIns="0" tIns="0" rtlCol="0">
            <a:spAutoFit/>
          </a:bodyPr>
          <a:lstStyle/>
          <a:p>
            <a:r>
              <a:rPr lang="ru-RU" sz="4000" b="1" dirty="0"/>
              <a:t>Регистрация</a:t>
            </a:r>
            <a:endParaRPr lang="ru-RU" sz="4000" b="1" dirty="0">
              <a:solidFill>
                <a:srgbClr val="DDB277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9712702-3AE6-4AB4-B461-EA28FB6F75CF}"/>
              </a:ext>
            </a:extLst>
          </p:cNvPr>
          <p:cNvSpPr txBox="1"/>
          <p:nvPr/>
        </p:nvSpPr>
        <p:spPr>
          <a:xfrm>
            <a:off x="1088739" y="2784512"/>
            <a:ext cx="6551201" cy="2539157"/>
          </a:xfrm>
          <a:prstGeom prst="rect">
            <a:avLst/>
          </a:prstGeom>
          <a:noFill/>
        </p:spPr>
        <p:txBody>
          <a:bodyPr wrap="square" lIns="0" tIns="0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того чтобы участвовать в олимпиаде необходимо 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пройти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регистрацию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Регистрация производится индивидуально каждым учащимся и включает в себя два шага, выполнение которых обязательно: получение логина и пароля и непосредственно выбор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профилей/направлений;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Победители/призеры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прошлого года, имеют право принять участие сразу в заключительном этапе, но регистрацию обязательно необходимо пройти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указанные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сроки.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172DD9F6-FDB8-4B59-B240-493B870FA0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48317" y="1124262"/>
            <a:ext cx="1771650" cy="1209675"/>
          </a:xfrm>
          <a:prstGeom prst="rect">
            <a:avLst/>
          </a:prstGeom>
        </p:spPr>
      </p:pic>
      <p:pic>
        <p:nvPicPr>
          <p:cNvPr id="11" name="Picture 4" descr="https://olymp4.hse.ru/SchoolFirstTourManual01.pn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6356" y="716441"/>
            <a:ext cx="3492182" cy="5364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5406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C84AEA1B-AF2C-4DC6-9D1F-17E79244C68F}"/>
              </a:ext>
            </a:extLst>
          </p:cNvPr>
          <p:cNvSpPr/>
          <p:nvPr/>
        </p:nvSpPr>
        <p:spPr>
          <a:xfrm>
            <a:off x="565921" y="545862"/>
            <a:ext cx="11043068" cy="5705475"/>
          </a:xfrm>
          <a:prstGeom prst="rect">
            <a:avLst/>
          </a:prstGeom>
          <a:solidFill>
            <a:srgbClr val="FFFFFF"/>
          </a:solidFill>
          <a:ln w="50800">
            <a:solidFill>
              <a:srgbClr val="936D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endParaRPr lang="ru-RU" sz="2000" dirty="0">
              <a:solidFill>
                <a:prstClr val="black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3721579-8B13-4B59-9055-D5E50A897C7F}"/>
              </a:ext>
            </a:extLst>
          </p:cNvPr>
          <p:cNvSpPr txBox="1"/>
          <p:nvPr/>
        </p:nvSpPr>
        <p:spPr>
          <a:xfrm>
            <a:off x="4722724" y="845742"/>
            <a:ext cx="5303056" cy="661720"/>
          </a:xfrm>
          <a:prstGeom prst="rect">
            <a:avLst/>
          </a:prstGeom>
          <a:noFill/>
        </p:spPr>
        <p:txBody>
          <a:bodyPr wrap="square" lIns="0" tIns="0" rtlCol="0">
            <a:spAutoFit/>
          </a:bodyPr>
          <a:lstStyle/>
          <a:p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Регистрация</a:t>
            </a:r>
            <a:endParaRPr lang="ru-RU" sz="4000" b="1" dirty="0">
              <a:solidFill>
                <a:srgbClr val="DDB27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9712702-3AE6-4AB4-B461-EA28FB6F75CF}"/>
              </a:ext>
            </a:extLst>
          </p:cNvPr>
          <p:cNvSpPr txBox="1"/>
          <p:nvPr/>
        </p:nvSpPr>
        <p:spPr>
          <a:xfrm>
            <a:off x="938207" y="2469061"/>
            <a:ext cx="5300223" cy="2816156"/>
          </a:xfrm>
          <a:prstGeom prst="rect">
            <a:avLst/>
          </a:prstGeom>
          <a:noFill/>
        </p:spPr>
        <p:txBody>
          <a:bodyPr wrap="square" lIns="0" tIns="0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Зайти на страницу личного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кабинета 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ознакомиться с Инструкцией по работе                                      с личным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кабинетом;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Выбрать пункт «Получить логин и пароль», указать  ФИО, дату рождения,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контакты;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Модератор рассмотрит заявку и в адрес указанной электронной почты направит письмо с логином и паролем для входа                               в систему (заявки рассматриваются не реже                        1 раза в сутки в будние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дни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172DD9F6-FDB8-4B59-B240-493B870FA0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48317" y="1124262"/>
            <a:ext cx="1771650" cy="120967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59853" y="1729099"/>
            <a:ext cx="4776107" cy="3807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653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C84AEA1B-AF2C-4DC6-9D1F-17E79244C68F}"/>
              </a:ext>
            </a:extLst>
          </p:cNvPr>
          <p:cNvSpPr/>
          <p:nvPr/>
        </p:nvSpPr>
        <p:spPr>
          <a:xfrm>
            <a:off x="574466" y="571499"/>
            <a:ext cx="11043068" cy="5705475"/>
          </a:xfrm>
          <a:prstGeom prst="rect">
            <a:avLst/>
          </a:prstGeom>
          <a:solidFill>
            <a:srgbClr val="FFFFFF"/>
          </a:solidFill>
          <a:ln w="50800">
            <a:solidFill>
              <a:srgbClr val="936D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>
                <a:latin typeface="Calibri" panose="020F0502020204030204" pitchFamily="34" charset="0"/>
                <a:ea typeface="DengXian"/>
                <a:cs typeface="Times New Roman" panose="02020603050405020304" pitchFamily="18" charset="0"/>
              </a:rPr>
              <a:t>Порядок проведения олимпиад школьников;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>
                <a:latin typeface="Calibri" panose="020F0502020204030204" pitchFamily="34" charset="0"/>
                <a:ea typeface="DengXian"/>
                <a:cs typeface="Times New Roman" panose="02020603050405020304" pitchFamily="18" charset="0"/>
              </a:rPr>
              <a:t>Перечень олимпиад школьников;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>
                <a:latin typeface="Calibri" panose="020F0502020204030204" pitchFamily="34" charset="0"/>
                <a:ea typeface="DengXian"/>
                <a:cs typeface="Times New Roman" panose="02020603050405020304" pitchFamily="18" charset="0"/>
              </a:rPr>
              <a:t>Положение и регламент олимпиады «Высшая проба».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3721579-8B13-4B59-9055-D5E50A897C7F}"/>
              </a:ext>
            </a:extLst>
          </p:cNvPr>
          <p:cNvSpPr txBox="1"/>
          <p:nvPr/>
        </p:nvSpPr>
        <p:spPr>
          <a:xfrm>
            <a:off x="1350235" y="830001"/>
            <a:ext cx="10178041" cy="538609"/>
          </a:xfrm>
          <a:prstGeom prst="rect">
            <a:avLst/>
          </a:prstGeom>
          <a:noFill/>
        </p:spPr>
        <p:txBody>
          <a:bodyPr wrap="square" lIns="0" tIns="0" rtlCol="0">
            <a:spAutoFit/>
          </a:bodyPr>
          <a:lstStyle/>
          <a:p>
            <a:r>
              <a:rPr lang="ru-RU" sz="3200" b="1" dirty="0" smtClean="0">
                <a:solidFill>
                  <a:srgbClr val="E0915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убедиться</a:t>
            </a:r>
            <a:r>
              <a:rPr lang="ru-RU" sz="3200" b="1" dirty="0">
                <a:solidFill>
                  <a:srgbClr val="E0915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что Регистрация прошла успешно?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9712702-3AE6-4AB4-B461-EA28FB6F75CF}"/>
              </a:ext>
            </a:extLst>
          </p:cNvPr>
          <p:cNvSpPr txBox="1"/>
          <p:nvPr/>
        </p:nvSpPr>
        <p:spPr>
          <a:xfrm>
            <a:off x="936911" y="1627111"/>
            <a:ext cx="10318179" cy="1431161"/>
          </a:xfrm>
          <a:prstGeom prst="rect">
            <a:avLst/>
          </a:prstGeom>
          <a:noFill/>
        </p:spPr>
        <p:txBody>
          <a:bodyPr wrap="square" lIns="0" tIns="0" rtlCol="0">
            <a:spAutoFit/>
          </a:bodyPr>
          <a:lstStyle/>
          <a:p>
            <a:pPr algn="just"/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Обратите внимание: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только после получения на указанный адрес электронной почты письма с перечнем выбранных состязаний и присвоенным регистрационным номером,  регистрацию можно считать успешно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пройденной.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участию в олимпиаде будут допущены только участники, успешно завершившие регистрацию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указанные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сроки.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685802" y="3424237"/>
            <a:ext cx="10577555" cy="1155469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b="1" dirty="0" smtClean="0">
                <a:solidFill>
                  <a:srgbClr val="E0915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Документы, регламентирующие проведение олимпиады</a:t>
            </a:r>
            <a:endParaRPr lang="ru-RU" sz="3200" b="1" dirty="0">
              <a:solidFill>
                <a:srgbClr val="E0915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Текст 3"/>
          <p:cNvSpPr txBox="1">
            <a:spLocks/>
          </p:cNvSpPr>
          <p:nvPr/>
        </p:nvSpPr>
        <p:spPr>
          <a:xfrm>
            <a:off x="945178" y="4107051"/>
            <a:ext cx="10246665" cy="1715552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36911" y="4167213"/>
            <a:ext cx="6096000" cy="981423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ea typeface="DengXian"/>
                <a:cs typeface="Times New Roman" panose="02020603050405020304" pitchFamily="18" charset="0"/>
              </a:rPr>
              <a:t>Порядок проведения олимпиад школьников;</a:t>
            </a:r>
          </a:p>
          <a:p>
            <a:pPr marL="285750" indent="-28575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ea typeface="DengXian"/>
                <a:cs typeface="Times New Roman" panose="02020603050405020304" pitchFamily="18" charset="0"/>
              </a:rPr>
              <a:t>Перечень олимпиад школьников;</a:t>
            </a:r>
          </a:p>
          <a:p>
            <a:pPr marL="285750" indent="-28575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ea typeface="DengXian"/>
                <a:cs typeface="Times New Roman" panose="02020603050405020304" pitchFamily="18" charset="0"/>
              </a:rPr>
              <a:t>Положение и регламент олимпиады «Высшая проба».</a:t>
            </a:r>
          </a:p>
        </p:txBody>
      </p:sp>
    </p:spTree>
    <p:extLst>
      <p:ext uri="{BB962C8B-B14F-4D97-AF65-F5344CB8AC3E}">
        <p14:creationId xmlns:p14="http://schemas.microsoft.com/office/powerpoint/2010/main" val="2553793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327</TotalTime>
  <Words>322</Words>
  <Application>Microsoft Office PowerPoint</Application>
  <PresentationFormat>Широкоэкранный</PresentationFormat>
  <Paragraphs>32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DengXian</vt:lpstr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Татьяна Стрелкова</dc:creator>
  <cp:lastModifiedBy>Худорожков Иван Владимирович</cp:lastModifiedBy>
  <cp:revision>21</cp:revision>
  <dcterms:created xsi:type="dcterms:W3CDTF">2021-06-23T12:59:40Z</dcterms:created>
  <dcterms:modified xsi:type="dcterms:W3CDTF">2022-09-28T06:51:23Z</dcterms:modified>
</cp:coreProperties>
</file>