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61" r:id="rId4"/>
    <p:sldId id="259" r:id="rId5"/>
    <p:sldId id="264" r:id="rId6"/>
    <p:sldId id="262" r:id="rId7"/>
    <p:sldId id="265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E1"/>
    <a:srgbClr val="C55A11"/>
    <a:srgbClr val="5B9BD5"/>
    <a:srgbClr val="41719C"/>
    <a:srgbClr val="2E75B6"/>
    <a:srgbClr val="FFFFFF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75" d="100"/>
          <a:sy n="75" d="100"/>
        </p:scale>
        <p:origin x="1260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947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6094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5285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8822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9033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03925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021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4080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2038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828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278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D2BBAC-A962-44DD-8116-1FC573E9AF44}" type="datetimeFigureOut">
              <a:rPr lang="ru-RU" smtClean="0"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38DE08-F172-40E1-8667-5459B626F8F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61442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8.jpeg"/><Relationship Id="rId7" Type="http://schemas.openxmlformats.org/officeDocument/2006/relationships/image" Target="../media/image13.jpeg"/><Relationship Id="rId12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6.jpeg"/><Relationship Id="rId10" Type="http://schemas.openxmlformats.org/officeDocument/2006/relationships/image" Target="../media/image16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3924300" y="0"/>
            <a:ext cx="82677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76636" y="379413"/>
            <a:ext cx="3343275" cy="2387600"/>
          </a:xfrm>
        </p:spPr>
        <p:txBody>
          <a:bodyPr/>
          <a:lstStyle/>
          <a:p>
            <a:r>
              <a:rPr lang="ru-RU" b="1" dirty="0" smtClean="0">
                <a:effectLst>
                  <a:outerShdw blurRad="50800" dist="38100" dir="16200000" rotWithShape="0">
                    <a:prstClr val="black">
                      <a:alpha val="40000"/>
                    </a:prstClr>
                  </a:outerShdw>
                </a:effectLst>
              </a:rPr>
              <a:t>ДРОП</a:t>
            </a:r>
            <a:endParaRPr lang="ru-RU" b="1" dirty="0"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4333874" y="2701925"/>
            <a:ext cx="1771651" cy="162560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Прямоугольник 31"/>
          <p:cNvSpPr/>
          <p:nvPr/>
        </p:nvSpPr>
        <p:spPr>
          <a:xfrm>
            <a:off x="6099430" y="3030115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ПРИВЛЕЧЕНИЕ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6113146" y="2571328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6105525" y="3449638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05525" y="3908425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ПЕРСПЕКТИВЫ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300034" y="1884520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304797" y="37026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Прямоугольник 38"/>
          <p:cNvSpPr/>
          <p:nvPr/>
        </p:nvSpPr>
        <p:spPr>
          <a:xfrm>
            <a:off x="304797" y="3398837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/>
          <p:cNvSpPr/>
          <p:nvPr/>
        </p:nvSpPr>
        <p:spPr>
          <a:xfrm>
            <a:off x="304797" y="4906962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1" name="Группа 40"/>
          <p:cNvGrpSpPr/>
          <p:nvPr/>
        </p:nvGrpSpPr>
        <p:grpSpPr>
          <a:xfrm rot="19169837">
            <a:off x="528257" y="2056723"/>
            <a:ext cx="913976" cy="1039991"/>
            <a:chOff x="6429374" y="3000375"/>
            <a:chExt cx="1905002" cy="2235328"/>
          </a:xfrm>
        </p:grpSpPr>
        <p:sp>
          <p:nvSpPr>
            <p:cNvPr id="42" name="Прямоугольник 41"/>
            <p:cNvSpPr/>
            <p:nvPr/>
          </p:nvSpPr>
          <p:spPr>
            <a:xfrm>
              <a:off x="6429375" y="4003494"/>
              <a:ext cx="476251" cy="12322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Арка 42"/>
            <p:cNvSpPr/>
            <p:nvPr/>
          </p:nvSpPr>
          <p:spPr>
            <a:xfrm>
              <a:off x="6429375" y="3000375"/>
              <a:ext cx="1905000" cy="2095500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7858125" y="3986545"/>
              <a:ext cx="476251" cy="12491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6429374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7858123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70" name="Группа 69"/>
          <p:cNvGrpSpPr/>
          <p:nvPr/>
        </p:nvGrpSpPr>
        <p:grpSpPr>
          <a:xfrm>
            <a:off x="447102" y="513201"/>
            <a:ext cx="1185865" cy="1166746"/>
            <a:chOff x="4662488" y="2244201"/>
            <a:chExt cx="2660015" cy="1635491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662488" y="2505114"/>
              <a:ext cx="2660015" cy="1085811"/>
              <a:chOff x="4662488" y="2505114"/>
              <a:chExt cx="2660015" cy="1085811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4662488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662488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4662488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4662488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4662488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5575300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5575300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5575300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575300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5575300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575300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5575300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5575300" y="26194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5575300" y="25051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6488114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6488114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488114" y="31813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6488114" y="30766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488114" y="29623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6488114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488114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6488114" y="2624178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4976495" y="3574892"/>
              <a:ext cx="2031999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10800000">
              <a:off x="4976493" y="2244201"/>
              <a:ext cx="2032001" cy="3048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1" name="Группа 120"/>
          <p:cNvGrpSpPr/>
          <p:nvPr/>
        </p:nvGrpSpPr>
        <p:grpSpPr>
          <a:xfrm>
            <a:off x="511173" y="3584138"/>
            <a:ext cx="1054096" cy="1023822"/>
            <a:chOff x="511173" y="3584138"/>
            <a:chExt cx="1054096" cy="1023822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511173" y="3631163"/>
              <a:ext cx="1054096" cy="976797"/>
              <a:chOff x="3147539" y="2063260"/>
              <a:chExt cx="2301506" cy="1717372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3213356" y="2063260"/>
                <a:ext cx="2173302" cy="1593546"/>
                <a:chOff x="3213356" y="2063260"/>
                <a:chExt cx="2173302" cy="1593546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V="1">
                  <a:off x="3213356" y="2783681"/>
                  <a:ext cx="361426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3574782" y="2783681"/>
                  <a:ext cx="363142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flipV="1">
                  <a:off x="4662093" y="2780810"/>
                  <a:ext cx="361426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H="1" flipV="1">
                  <a:off x="5023516" y="2780810"/>
                  <a:ext cx="363142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flipH="1" flipV="1">
                  <a:off x="3573066" y="2422035"/>
                  <a:ext cx="0" cy="3616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5021802" y="2419164"/>
                  <a:ext cx="0" cy="3616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V="1">
                  <a:off x="3569635" y="2346934"/>
                  <a:ext cx="1450451" cy="2870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flipH="1">
                  <a:off x="4295061" y="2063260"/>
                  <a:ext cx="2572" cy="15935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Группа 97"/>
              <p:cNvGrpSpPr/>
              <p:nvPr/>
            </p:nvGrpSpPr>
            <p:grpSpPr>
              <a:xfrm>
                <a:off x="3147539" y="2783192"/>
                <a:ext cx="2301506" cy="997440"/>
                <a:chOff x="3147539" y="2783192"/>
                <a:chExt cx="2301506" cy="997440"/>
              </a:xfrm>
            </p:grpSpPr>
            <p:sp>
              <p:nvSpPr>
                <p:cNvPr id="99" name="Хорда 98"/>
                <p:cNvSpPr/>
                <p:nvPr/>
              </p:nvSpPr>
              <p:spPr>
                <a:xfrm>
                  <a:off x="3147539" y="2786061"/>
                  <a:ext cx="851055" cy="635794"/>
                </a:xfrm>
                <a:prstGeom prst="chord">
                  <a:avLst>
                    <a:gd name="adj1" fmla="val 21324009"/>
                    <a:gd name="adj2" fmla="val 1109284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Хорда 99"/>
                <p:cNvSpPr/>
                <p:nvPr/>
              </p:nvSpPr>
              <p:spPr>
                <a:xfrm>
                  <a:off x="4597990" y="2783192"/>
                  <a:ext cx="851055" cy="635794"/>
                </a:xfrm>
                <a:prstGeom prst="chord">
                  <a:avLst>
                    <a:gd name="adj1" fmla="val 21324009"/>
                    <a:gd name="adj2" fmla="val 1109284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571344" y="3533775"/>
                  <a:ext cx="1450463" cy="1555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3397103" y="3625055"/>
                  <a:ext cx="1794583" cy="1555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511173" y="4208573"/>
              <a:ext cx="389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173727" y="4204881"/>
              <a:ext cx="388237" cy="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Овал 117"/>
            <p:cNvSpPr/>
            <p:nvPr/>
          </p:nvSpPr>
          <p:spPr>
            <a:xfrm>
              <a:off x="659398" y="3746536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1324121" y="3741700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991803" y="3584138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2" name="Группа 121"/>
          <p:cNvGrpSpPr/>
          <p:nvPr/>
        </p:nvGrpSpPr>
        <p:grpSpPr>
          <a:xfrm>
            <a:off x="511173" y="5099267"/>
            <a:ext cx="1045554" cy="980922"/>
            <a:chOff x="4642958" y="1935021"/>
            <a:chExt cx="1448397" cy="1497155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4654550" y="2692400"/>
              <a:ext cx="219075" cy="739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946650" y="2619376"/>
              <a:ext cx="219075" cy="812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238750" y="2527300"/>
              <a:ext cx="219075" cy="904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530850" y="2438400"/>
              <a:ext cx="219075" cy="993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822950" y="2349500"/>
              <a:ext cx="219075" cy="1082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4764088" y="2765424"/>
              <a:ext cx="109538" cy="6667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056187" y="2692400"/>
              <a:ext cx="109538" cy="7397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348287" y="2619376"/>
              <a:ext cx="109538" cy="8127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640386" y="2527300"/>
              <a:ext cx="109538" cy="9048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928087" y="2438400"/>
              <a:ext cx="109538" cy="993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3" name="Группа 132"/>
            <p:cNvGrpSpPr/>
            <p:nvPr/>
          </p:nvGrpSpPr>
          <p:grpSpPr>
            <a:xfrm>
              <a:off x="4642958" y="1935021"/>
              <a:ext cx="1448397" cy="516248"/>
              <a:chOff x="4642958" y="1935021"/>
              <a:chExt cx="1448397" cy="516248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4642958" y="1935021"/>
                <a:ext cx="1448397" cy="502632"/>
                <a:chOff x="4642958" y="1935021"/>
                <a:chExt cx="1448397" cy="502632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 rot="3645216">
                  <a:off x="4933951" y="1927585"/>
                  <a:ext cx="219075" cy="80106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Стрелка вправо 138"/>
                <p:cNvSpPr/>
                <p:nvPr/>
              </p:nvSpPr>
              <p:spPr>
                <a:xfrm rot="19868840">
                  <a:off x="5237699" y="1935021"/>
                  <a:ext cx="853656" cy="432662"/>
                </a:xfrm>
                <a:prstGeom prst="rightArrow">
                  <a:avLst>
                    <a:gd name="adj1" fmla="val 50000"/>
                    <a:gd name="adj2" fmla="val 70103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5" name="Прямоугольник 134"/>
              <p:cNvSpPr/>
              <p:nvPr/>
            </p:nvSpPr>
            <p:spPr>
              <a:xfrm rot="3626868">
                <a:off x="4972951" y="2041214"/>
                <a:ext cx="109538" cy="7105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 rot="3626868">
                <a:off x="5500895" y="1996378"/>
                <a:ext cx="109538" cy="54949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 rot="9028203">
                <a:off x="5277009" y="2203778"/>
                <a:ext cx="109538" cy="23903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40" name="Прямоугольник 139"/>
          <p:cNvSpPr/>
          <p:nvPr/>
        </p:nvSpPr>
        <p:spPr>
          <a:xfrm>
            <a:off x="6206491" y="1474705"/>
            <a:ext cx="5852542" cy="3999262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effectLst/>
              </a:rPr>
              <a:t>ДРОП – ПОДСТАВНОЕ ЛИЦО </a:t>
            </a:r>
          </a:p>
          <a:p>
            <a:pPr algn="ctr"/>
            <a:endParaRPr lang="ru-RU" sz="2800" dirty="0" smtClean="0">
              <a:effectLst/>
            </a:endParaRPr>
          </a:p>
          <a:p>
            <a:pPr algn="ctr"/>
            <a:r>
              <a:rPr lang="ru-RU" sz="2800" dirty="0" smtClean="0">
                <a:effectLst/>
              </a:rPr>
              <a:t>ОКАЗЫВАЕТ УСЛУГИ МОШЕННИКАМ</a:t>
            </a:r>
          </a:p>
          <a:p>
            <a:pPr algn="ctr"/>
            <a:endParaRPr lang="ru-RU" sz="2800" dirty="0">
              <a:effectLst/>
            </a:endParaRPr>
          </a:p>
          <a:p>
            <a:pPr algn="ctr"/>
            <a:r>
              <a:rPr lang="ru-RU" sz="2800" dirty="0" smtClean="0">
                <a:effectLst/>
              </a:rPr>
              <a:t>ОБЕСПЕЧИВАЕТ ОПЕРАЦИИ</a:t>
            </a:r>
          </a:p>
          <a:p>
            <a:pPr algn="ctr"/>
            <a:endParaRPr lang="ru-RU" sz="2800" dirty="0">
              <a:effectLst/>
            </a:endParaRPr>
          </a:p>
          <a:p>
            <a:pPr algn="ctr"/>
            <a:r>
              <a:rPr lang="ru-RU" sz="2800" dirty="0" smtClean="0">
                <a:effectLst/>
              </a:rPr>
              <a:t>ПОМОЩНИК – ПОДЕЛЬНИК</a:t>
            </a:r>
            <a:endParaRPr lang="ru-RU" sz="2800" dirty="0">
              <a:effectLst/>
            </a:endParaRPr>
          </a:p>
        </p:txBody>
      </p:sp>
      <p:sp>
        <p:nvSpPr>
          <p:cNvPr id="141" name="Прямоугольник 140"/>
          <p:cNvSpPr/>
          <p:nvPr/>
        </p:nvSpPr>
        <p:spPr>
          <a:xfrm>
            <a:off x="4434840" y="2775607"/>
            <a:ext cx="1563624" cy="14458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600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?</a:t>
            </a:r>
            <a:endParaRPr lang="ru-RU" sz="1600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0016" y="208714"/>
            <a:ext cx="6805460" cy="620516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91528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44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48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500"/>
                            </p:stCondLst>
                            <p:childTnLst>
                              <p:par>
                                <p:cTn id="5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500"/>
                            </p:stCondLst>
                            <p:childTnLst>
                              <p:par>
                                <p:cTn id="6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7037E-6 L -0.35599 -0.19375 " pathEditMode="relative" rAng="0" ptsTypes="AA">
                                      <p:cBhvr>
                                        <p:cTn id="11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-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4.44444E-6 L -0.35638 -0.03796 " pathEditMode="relative" rAng="0" ptsTypes="AA">
                                      <p:cBhvr>
                                        <p:cTn id="12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826" y="-189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3000"/>
                            </p:stCondLst>
                            <p:childTnLst>
                              <p:par>
                                <p:cTn id="1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3500"/>
                            </p:stCondLst>
                            <p:childTnLst>
                              <p:par>
                                <p:cTn id="13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4.44444E-6 L -0.35586 0.12083 " pathEditMode="relative" rAng="0" ptsTypes="AA">
                                      <p:cBhvr>
                                        <p:cTn id="1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60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500"/>
                            </p:stCondLst>
                            <p:childTnLst>
                              <p:par>
                                <p:cTn id="13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0"/>
                            </p:stCondLst>
                            <p:childTnLst>
                              <p:par>
                                <p:cTn id="142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3.7037E-6 L -0.35586 0.27338 " pathEditMode="relative" rAng="0" ptsTypes="AA">
                                      <p:cBhvr>
                                        <p:cTn id="14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799" y="136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6000"/>
                            </p:stCondLst>
                            <p:childTnLst>
                              <p:par>
                                <p:cTn id="1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6500"/>
                            </p:stCondLst>
                            <p:childTnLst>
                              <p:par>
                                <p:cTn id="15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" grpId="0"/>
      <p:bldP spid="2" grpId="1"/>
      <p:bldP spid="28" grpId="0" animBg="1"/>
      <p:bldP spid="28" grpId="1" animBg="1"/>
      <p:bldP spid="32" grpId="0"/>
      <p:bldP spid="32" grpId="1"/>
      <p:bldP spid="33" grpId="0"/>
      <p:bldP spid="33" grpId="1"/>
      <p:bldP spid="34" grpId="0"/>
      <p:bldP spid="34" grpId="1"/>
      <p:bldP spid="35" grpId="0"/>
      <p:bldP spid="35" grpId="1"/>
      <p:bldP spid="37" grpId="0" animBg="1"/>
      <p:bldP spid="38" grpId="0" animBg="1"/>
      <p:bldP spid="39" grpId="0" animBg="1"/>
      <p:bldP spid="40" grpId="0" animBg="1"/>
      <p:bldP spid="140" grpId="0" animBg="1"/>
      <p:bldP spid="140" grpId="1" uiExpand="1" build="allAtOnce" animBg="1"/>
      <p:bldP spid="141" grpId="0"/>
      <p:bldP spid="14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3924300" y="0"/>
            <a:ext cx="43633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66434" y="1404010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4797" y="37026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447102" y="513201"/>
            <a:ext cx="1185865" cy="1166746"/>
            <a:chOff x="4662488" y="2244201"/>
            <a:chExt cx="2660015" cy="1635491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662488" y="2505114"/>
              <a:ext cx="2660015" cy="1085811"/>
              <a:chOff x="4662488" y="2505114"/>
              <a:chExt cx="2660015" cy="1085811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4662488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662488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4662488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4662488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4662488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5575300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5575300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5575300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575300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5575300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575300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5575300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5575300" y="26194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5575300" y="25051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6488114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6488114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488114" y="31813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6488114" y="30766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488114" y="29623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6488114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488114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6488114" y="2624178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4976495" y="3574892"/>
              <a:ext cx="2031999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10800000">
              <a:off x="4976493" y="2244201"/>
              <a:ext cx="2032001" cy="3048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79471" y="2287949"/>
            <a:ext cx="3300186" cy="2282101"/>
            <a:chOff x="4571999" y="1844376"/>
            <a:chExt cx="3178632" cy="2282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571999" y="1844376"/>
              <a:ext cx="3178632" cy="2282101"/>
            </a:xfrm>
            <a:prstGeom prst="roundRect">
              <a:avLst>
                <a:gd name="adj" fmla="val 915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4571999" y="2039372"/>
              <a:ext cx="1498601" cy="300604"/>
            </a:xfrm>
            <a:prstGeom prst="roundRect">
              <a:avLst>
                <a:gd name="adj" fmla="val 91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ɛ</a:t>
              </a:r>
              <a:r>
                <a:rPr lang="en-US" dirty="0" err="1" smtClean="0"/>
                <a:t>Psilon_BANK</a:t>
              </a:r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40" y="2383471"/>
              <a:ext cx="407160" cy="303002"/>
            </a:xfrm>
            <a:prstGeom prst="rect">
              <a:avLst/>
            </a:prstGeom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4571999" y="2708758"/>
              <a:ext cx="2870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CR A Extended" panose="02010509020102010303" pitchFamily="50" charset="0"/>
                </a:rPr>
                <a:t>1022 0394 5612 3378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799938" y="2017462"/>
              <a:ext cx="794662" cy="344424"/>
              <a:chOff x="6736438" y="3676650"/>
              <a:chExt cx="794662" cy="344424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175500" y="3676650"/>
                <a:ext cx="355600" cy="33031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>
                <a:off x="6955969" y="3676650"/>
                <a:ext cx="355600" cy="330317"/>
              </a:xfrm>
              <a:prstGeom prst="ellips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6736438" y="3690757"/>
                <a:ext cx="355600" cy="33031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857544" y="2123351"/>
              <a:ext cx="679450" cy="47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857544" y="2218822"/>
              <a:ext cx="679450" cy="47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628693" y="2880945"/>
              <a:ext cx="435913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/>
                <a:t>1022</a:t>
              </a:r>
              <a:endParaRPr lang="ru-RU" sz="600" dirty="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373039" y="3055630"/>
              <a:ext cx="444502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800" dirty="0" smtClean="0"/>
                <a:t>VALID </a:t>
              </a:r>
            </a:p>
            <a:p>
              <a:pPr>
                <a:lnSpc>
                  <a:spcPts val="600"/>
                </a:lnSpc>
              </a:pPr>
              <a:r>
                <a:rPr lang="en-US" sz="800" dirty="0" smtClean="0"/>
                <a:t>TRUE</a:t>
              </a:r>
              <a:endParaRPr lang="ru-RU" sz="600" dirty="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748280" y="3157165"/>
              <a:ext cx="57714" cy="6984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5764904" y="2998256"/>
              <a:ext cx="774702" cy="132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800" dirty="0" smtClean="0"/>
                <a:t>MONTH/YEAR</a:t>
              </a:r>
              <a:endParaRPr lang="ru-RU" sz="600" dirty="0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710923" y="3059737"/>
              <a:ext cx="900784" cy="2169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CR A Extended" panose="02010509020102010303" pitchFamily="50" charset="0"/>
                </a:rPr>
                <a:t>11/25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CR A Extended" panose="02010509020102010303" pitchFamily="50" charset="0"/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742554" y="3756025"/>
              <a:ext cx="2114990" cy="218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1000" dirty="0" smtClean="0"/>
                <a:t>MR. CARDHOLDER</a:t>
              </a:r>
              <a:endParaRPr lang="ru-RU" sz="10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82255" y="1099293"/>
            <a:ext cx="10036239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ПРЕДОСТАВЛЕНИЕ БАНКОВСКИХ КАРТ ДЛЯ ПРОВЕДЕНИЯ ОПЕРАЦИЙ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6" name="Стрелка вправо 165"/>
          <p:cNvSpPr/>
          <p:nvPr/>
        </p:nvSpPr>
        <p:spPr>
          <a:xfrm rot="20791475">
            <a:off x="2005537" y="4489314"/>
            <a:ext cx="2458280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" name="Группа 14"/>
          <p:cNvGrpSpPr/>
          <p:nvPr/>
        </p:nvGrpSpPr>
        <p:grpSpPr>
          <a:xfrm>
            <a:off x="4990916" y="5140330"/>
            <a:ext cx="2286578" cy="1319843"/>
            <a:chOff x="8016144" y="3595029"/>
            <a:chExt cx="3851784" cy="2083021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222520" y="3595029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5" name="Рисунок 10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81217" y="3669303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6" name="Рисунок 10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39914" y="3760374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7" name="Рисунок 10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04493" y="3866785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8" name="Рисунок 10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063190" y="3957856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9" name="Рисунок 10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016144" y="4032130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101">
            <a:off x="226101" y="4598311"/>
            <a:ext cx="1717398" cy="1090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01" y="2034711"/>
            <a:ext cx="1462088" cy="146208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0" name="Стрелка вправо 109"/>
          <p:cNvSpPr/>
          <p:nvPr/>
        </p:nvSpPr>
        <p:spPr>
          <a:xfrm rot="5400000">
            <a:off x="634845" y="3717717"/>
            <a:ext cx="810374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9938" y="2032539"/>
            <a:ext cx="1461416" cy="146419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1492978" y="2636285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ЖЕРТВА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44" name="Прямоугольник 143"/>
          <p:cNvSpPr/>
          <p:nvPr/>
        </p:nvSpPr>
        <p:spPr>
          <a:xfrm>
            <a:off x="9074526" y="2624255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МОШЕННИК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5" name="Стрелка вправо 164"/>
          <p:cNvSpPr/>
          <p:nvPr/>
        </p:nvSpPr>
        <p:spPr>
          <a:xfrm rot="5400000">
            <a:off x="10805459" y="3774620"/>
            <a:ext cx="810374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9" name="Стрелка вправо 168"/>
          <p:cNvSpPr/>
          <p:nvPr/>
        </p:nvSpPr>
        <p:spPr>
          <a:xfrm rot="20791475">
            <a:off x="7949539" y="3201647"/>
            <a:ext cx="2458280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0" name="Стрелка вправо 169"/>
          <p:cNvSpPr/>
          <p:nvPr/>
        </p:nvSpPr>
        <p:spPr>
          <a:xfrm rot="5400000">
            <a:off x="5839487" y="4622771"/>
            <a:ext cx="560765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Овал 22"/>
          <p:cNvSpPr/>
          <p:nvPr/>
        </p:nvSpPr>
        <p:spPr>
          <a:xfrm rot="20628925">
            <a:off x="10515763" y="4591075"/>
            <a:ext cx="1447800" cy="1447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₿</a:t>
            </a: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619" y="4595837"/>
            <a:ext cx="1462088" cy="143827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2" name="Прямоугольник 171"/>
          <p:cNvSpPr/>
          <p:nvPr/>
        </p:nvSpPr>
        <p:spPr>
          <a:xfrm>
            <a:off x="9074526" y="5240289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БИЗНЕСМЕН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714" y="2042722"/>
            <a:ext cx="1454011" cy="145401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71" name="Прямоугольник 170"/>
          <p:cNvSpPr/>
          <p:nvPr/>
        </p:nvSpPr>
        <p:spPr>
          <a:xfrm>
            <a:off x="1490102" y="2633247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БИЗНЕСМЕН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73" name="Стрелка вправо 172"/>
          <p:cNvSpPr/>
          <p:nvPr/>
        </p:nvSpPr>
        <p:spPr>
          <a:xfrm rot="20791475">
            <a:off x="7966027" y="5786095"/>
            <a:ext cx="2458280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82" name="Группа 181"/>
          <p:cNvGrpSpPr/>
          <p:nvPr/>
        </p:nvGrpSpPr>
        <p:grpSpPr>
          <a:xfrm>
            <a:off x="4993828" y="5146933"/>
            <a:ext cx="2286578" cy="1319843"/>
            <a:chOff x="8016144" y="3595029"/>
            <a:chExt cx="3851784" cy="2083021"/>
          </a:xfrm>
        </p:grpSpPr>
        <p:pic>
          <p:nvPicPr>
            <p:cNvPr id="183" name="Рисунок 18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222520" y="3595029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4" name="Рисунок 18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81217" y="3669303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5" name="Рисунок 18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39914" y="3760374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6" name="Рисунок 18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104493" y="3866785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7" name="Рисунок 18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063190" y="3957856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88" name="Рисунок 18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860143">
              <a:off x="8016144" y="4032130"/>
              <a:ext cx="3645408" cy="1645920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sp>
        <p:nvSpPr>
          <p:cNvPr id="189" name="Стрелка вправо 188"/>
          <p:cNvSpPr/>
          <p:nvPr/>
        </p:nvSpPr>
        <p:spPr>
          <a:xfrm rot="5400000">
            <a:off x="5842399" y="4629374"/>
            <a:ext cx="560765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0" name="Стрелка вправо 189"/>
          <p:cNvSpPr/>
          <p:nvPr/>
        </p:nvSpPr>
        <p:spPr>
          <a:xfrm rot="20791475">
            <a:off x="2008450" y="4488314"/>
            <a:ext cx="2458280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91" name="Рисунок 190"/>
          <p:cNvPicPr>
            <a:picLocks noChangeAspect="1"/>
          </p:cNvPicPr>
          <p:nvPr/>
        </p:nvPicPr>
        <p:blipFill>
          <a:blip r:embed="rId4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61101">
            <a:off x="229014" y="4597311"/>
            <a:ext cx="1717398" cy="109094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2" name="Стрелка вправо 191"/>
          <p:cNvSpPr/>
          <p:nvPr/>
        </p:nvSpPr>
        <p:spPr>
          <a:xfrm rot="5400000">
            <a:off x="637758" y="3716717"/>
            <a:ext cx="810374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75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4.07407E-6 L -0.00013 -0.17246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000"/>
                            </p:stCondLst>
                            <p:childTnLst>
                              <p:par>
                                <p:cTn id="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25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750"/>
                            </p:stCondLst>
                            <p:childTnLst>
                              <p:par>
                                <p:cTn id="7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750"/>
                            </p:stCondLst>
                            <p:childTnLst>
                              <p:par>
                                <p:cTn id="8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250"/>
                            </p:stCondLst>
                            <p:childTnLst>
                              <p:par>
                                <p:cTn id="8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5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20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25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8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500"/>
                            </p:stCondLst>
                            <p:childTnLst>
                              <p:par>
                                <p:cTn id="16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25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7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1250"/>
                            </p:stCondLst>
                            <p:childTnLst>
                              <p:par>
                                <p:cTn id="16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1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75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2250"/>
                            </p:stCondLst>
                            <p:childTnLst>
                              <p:par>
                                <p:cTn id="17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1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33" grpId="0"/>
      <p:bldP spid="33" grpId="1"/>
      <p:bldP spid="38" grpId="0" animBg="1"/>
      <p:bldP spid="14" grpId="0" animBg="1"/>
      <p:bldP spid="166" grpId="0" animBg="1"/>
      <p:bldP spid="166" grpId="1" animBg="1"/>
      <p:bldP spid="110" grpId="0" animBg="1"/>
      <p:bldP spid="110" grpId="1" animBg="1"/>
      <p:bldP spid="21" grpId="0" animBg="1"/>
      <p:bldP spid="21" grpId="1" animBg="1"/>
      <p:bldP spid="144" grpId="0" animBg="1"/>
      <p:bldP spid="144" grpId="1" animBg="1"/>
      <p:bldP spid="165" grpId="0" animBg="1"/>
      <p:bldP spid="165" grpId="1" animBg="1"/>
      <p:bldP spid="169" grpId="0" animBg="1"/>
      <p:bldP spid="169" grpId="1" animBg="1"/>
      <p:bldP spid="170" grpId="0" animBg="1"/>
      <p:bldP spid="170" grpId="1" animBg="1"/>
      <p:bldP spid="23" grpId="0" animBg="1"/>
      <p:bldP spid="23" grpId="1" animBg="1"/>
      <p:bldP spid="172" grpId="0" animBg="1"/>
      <p:bldP spid="171" grpId="0" animBg="1"/>
      <p:bldP spid="173" grpId="0" animBg="1"/>
      <p:bldP spid="189" grpId="0" animBg="1"/>
      <p:bldP spid="190" grpId="0" animBg="1"/>
      <p:bldP spid="1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Прямоугольник 110"/>
          <p:cNvSpPr/>
          <p:nvPr/>
        </p:nvSpPr>
        <p:spPr>
          <a:xfrm>
            <a:off x="3924300" y="0"/>
            <a:ext cx="4363357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/>
          <p:cNvSpPr/>
          <p:nvPr/>
        </p:nvSpPr>
        <p:spPr>
          <a:xfrm>
            <a:off x="1761672" y="190348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ИСПОЛЬЗОВАНИЕ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4797" y="37026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70" name="Группа 69"/>
          <p:cNvGrpSpPr/>
          <p:nvPr/>
        </p:nvGrpSpPr>
        <p:grpSpPr>
          <a:xfrm>
            <a:off x="447102" y="513201"/>
            <a:ext cx="1185865" cy="1166746"/>
            <a:chOff x="4662488" y="2244201"/>
            <a:chExt cx="2660015" cy="1635491"/>
          </a:xfrm>
        </p:grpSpPr>
        <p:grpSp>
          <p:nvGrpSpPr>
            <p:cNvPr id="71" name="Группа 70"/>
            <p:cNvGrpSpPr/>
            <p:nvPr/>
          </p:nvGrpSpPr>
          <p:grpSpPr>
            <a:xfrm>
              <a:off x="4662488" y="2505114"/>
              <a:ext cx="2660015" cy="1085811"/>
              <a:chOff x="4662488" y="2505114"/>
              <a:chExt cx="2660015" cy="1085811"/>
            </a:xfrm>
          </p:grpSpPr>
          <p:sp>
            <p:nvSpPr>
              <p:cNvPr id="74" name="Овал 73"/>
              <p:cNvSpPr/>
              <p:nvPr/>
            </p:nvSpPr>
            <p:spPr>
              <a:xfrm>
                <a:off x="4662488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5" name="Овал 74"/>
              <p:cNvSpPr/>
              <p:nvPr/>
            </p:nvSpPr>
            <p:spPr>
              <a:xfrm>
                <a:off x="4662488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6" name="Овал 75"/>
              <p:cNvSpPr/>
              <p:nvPr/>
            </p:nvSpPr>
            <p:spPr>
              <a:xfrm>
                <a:off x="4662488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7" name="Овал 76"/>
              <p:cNvSpPr/>
              <p:nvPr/>
            </p:nvSpPr>
            <p:spPr>
              <a:xfrm>
                <a:off x="4662488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8" name="Овал 77"/>
              <p:cNvSpPr/>
              <p:nvPr/>
            </p:nvSpPr>
            <p:spPr>
              <a:xfrm>
                <a:off x="4662488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9" name="Овал 78"/>
              <p:cNvSpPr/>
              <p:nvPr/>
            </p:nvSpPr>
            <p:spPr>
              <a:xfrm>
                <a:off x="5575300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0" name="Овал 79"/>
              <p:cNvSpPr/>
              <p:nvPr/>
            </p:nvSpPr>
            <p:spPr>
              <a:xfrm>
                <a:off x="5575300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1" name="Овал 80"/>
              <p:cNvSpPr/>
              <p:nvPr/>
            </p:nvSpPr>
            <p:spPr>
              <a:xfrm>
                <a:off x="5575300" y="3176625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2" name="Овал 81"/>
              <p:cNvSpPr/>
              <p:nvPr/>
            </p:nvSpPr>
            <p:spPr>
              <a:xfrm>
                <a:off x="5575300" y="30623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3" name="Овал 82"/>
              <p:cNvSpPr/>
              <p:nvPr/>
            </p:nvSpPr>
            <p:spPr>
              <a:xfrm>
                <a:off x="5575300" y="29527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4" name="Овал 83"/>
              <p:cNvSpPr/>
              <p:nvPr/>
            </p:nvSpPr>
            <p:spPr>
              <a:xfrm>
                <a:off x="5575300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5" name="Овал 84"/>
              <p:cNvSpPr/>
              <p:nvPr/>
            </p:nvSpPr>
            <p:spPr>
              <a:xfrm>
                <a:off x="5575300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6" name="Овал 85"/>
              <p:cNvSpPr/>
              <p:nvPr/>
            </p:nvSpPr>
            <p:spPr>
              <a:xfrm>
                <a:off x="5575300" y="26194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7" name="Овал 86"/>
              <p:cNvSpPr/>
              <p:nvPr/>
            </p:nvSpPr>
            <p:spPr>
              <a:xfrm>
                <a:off x="5575300" y="25051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8" name="Овал 87"/>
              <p:cNvSpPr/>
              <p:nvPr/>
            </p:nvSpPr>
            <p:spPr>
              <a:xfrm>
                <a:off x="6488114" y="34052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9" name="Овал 88"/>
              <p:cNvSpPr/>
              <p:nvPr/>
            </p:nvSpPr>
            <p:spPr>
              <a:xfrm>
                <a:off x="6488114" y="3290926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0" name="Овал 89"/>
              <p:cNvSpPr/>
              <p:nvPr/>
            </p:nvSpPr>
            <p:spPr>
              <a:xfrm>
                <a:off x="6488114" y="3181389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1" name="Овал 90"/>
              <p:cNvSpPr/>
              <p:nvPr/>
            </p:nvSpPr>
            <p:spPr>
              <a:xfrm>
                <a:off x="6488114" y="30766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2" name="Овал 91"/>
              <p:cNvSpPr/>
              <p:nvPr/>
            </p:nvSpPr>
            <p:spPr>
              <a:xfrm>
                <a:off x="6488114" y="29623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3" name="Овал 92"/>
              <p:cNvSpPr/>
              <p:nvPr/>
            </p:nvSpPr>
            <p:spPr>
              <a:xfrm>
                <a:off x="6488114" y="2848014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4" name="Овал 93"/>
              <p:cNvSpPr/>
              <p:nvPr/>
            </p:nvSpPr>
            <p:spPr>
              <a:xfrm>
                <a:off x="6488114" y="2733713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95" name="Овал 94"/>
              <p:cNvSpPr/>
              <p:nvPr/>
            </p:nvSpPr>
            <p:spPr>
              <a:xfrm>
                <a:off x="6488114" y="2624178"/>
                <a:ext cx="834389" cy="1856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 w="28575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72" name="Стрелка вправо 71"/>
            <p:cNvSpPr/>
            <p:nvPr/>
          </p:nvSpPr>
          <p:spPr>
            <a:xfrm>
              <a:off x="4976495" y="3574892"/>
              <a:ext cx="2031999" cy="304800"/>
            </a:xfrm>
            <a:prstGeom prst="right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Стрелка вправо 72"/>
            <p:cNvSpPr/>
            <p:nvPr/>
          </p:nvSpPr>
          <p:spPr>
            <a:xfrm rot="10800000">
              <a:off x="4976493" y="2244201"/>
              <a:ext cx="2032001" cy="304800"/>
            </a:xfrm>
            <a:prstGeom prst="rightArrow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4479471" y="2287949"/>
            <a:ext cx="3300186" cy="2282101"/>
            <a:chOff x="4571999" y="1844376"/>
            <a:chExt cx="3178632" cy="228210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4571999" y="1844376"/>
              <a:ext cx="3178632" cy="2282101"/>
            </a:xfrm>
            <a:prstGeom prst="roundRect">
              <a:avLst>
                <a:gd name="adj" fmla="val 9154"/>
              </a:avLst>
            </a:prstGeom>
            <a:gradFill flip="none" rotWithShape="1">
              <a:gsLst>
                <a:gs pos="0">
                  <a:schemeClr val="accent1">
                    <a:shade val="30000"/>
                    <a:satMod val="115000"/>
                  </a:schemeClr>
                </a:gs>
                <a:gs pos="50000">
                  <a:schemeClr val="accent1">
                    <a:shade val="67500"/>
                    <a:satMod val="115000"/>
                  </a:schemeClr>
                </a:gs>
                <a:gs pos="100000">
                  <a:schemeClr val="accent1">
                    <a:shade val="100000"/>
                    <a:satMod val="115000"/>
                  </a:schemeClr>
                </a:gs>
              </a:gsLst>
              <a:lin ang="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кругленный прямоугольник 146"/>
            <p:cNvSpPr/>
            <p:nvPr/>
          </p:nvSpPr>
          <p:spPr>
            <a:xfrm>
              <a:off x="4571999" y="2039372"/>
              <a:ext cx="1498601" cy="300604"/>
            </a:xfrm>
            <a:prstGeom prst="roundRect">
              <a:avLst>
                <a:gd name="adj" fmla="val 9154"/>
              </a:avLst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dirty="0" err="1"/>
                <a:t>ɛ</a:t>
              </a:r>
              <a:r>
                <a:rPr lang="en-US" dirty="0" err="1" smtClean="0"/>
                <a:t>Psilon_BANK</a:t>
              </a:r>
              <a:endParaRPr lang="ru-RU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60140" y="2383471"/>
              <a:ext cx="407160" cy="303002"/>
            </a:xfrm>
            <a:prstGeom prst="rect">
              <a:avLst/>
            </a:prstGeom>
            <a:effectLst/>
          </p:spPr>
        </p:pic>
        <p:sp>
          <p:nvSpPr>
            <p:cNvPr id="6" name="Прямоугольник 5"/>
            <p:cNvSpPr/>
            <p:nvPr/>
          </p:nvSpPr>
          <p:spPr>
            <a:xfrm>
              <a:off x="4571999" y="2708758"/>
              <a:ext cx="2870200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pPr algn="ctr"/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CR A Extended" panose="02010509020102010303" pitchFamily="50" charset="0"/>
                </a:rPr>
                <a:t>1022 0394 5612 3378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grpSp>
          <p:nvGrpSpPr>
            <p:cNvPr id="9" name="Группа 8"/>
            <p:cNvGrpSpPr/>
            <p:nvPr/>
          </p:nvGrpSpPr>
          <p:grpSpPr>
            <a:xfrm>
              <a:off x="6799938" y="2017462"/>
              <a:ext cx="794662" cy="344424"/>
              <a:chOff x="6736438" y="3676650"/>
              <a:chExt cx="794662" cy="344424"/>
            </a:xfrm>
          </p:grpSpPr>
          <p:sp>
            <p:nvSpPr>
              <p:cNvPr id="8" name="Овал 7"/>
              <p:cNvSpPr/>
              <p:nvPr/>
            </p:nvSpPr>
            <p:spPr>
              <a:xfrm>
                <a:off x="7175500" y="3676650"/>
                <a:ext cx="355600" cy="330317"/>
              </a:xfrm>
              <a:prstGeom prst="ellipse">
                <a:avLst/>
              </a:prstGeom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8" name="Овал 147"/>
              <p:cNvSpPr/>
              <p:nvPr/>
            </p:nvSpPr>
            <p:spPr>
              <a:xfrm>
                <a:off x="6955969" y="3676650"/>
                <a:ext cx="355600" cy="330317"/>
              </a:xfrm>
              <a:prstGeom prst="ellipse">
                <a:avLst/>
              </a:prstGeom>
              <a:ln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9" name="Овал 148"/>
              <p:cNvSpPr/>
              <p:nvPr/>
            </p:nvSpPr>
            <p:spPr>
              <a:xfrm>
                <a:off x="6736438" y="3690757"/>
                <a:ext cx="355600" cy="330317"/>
              </a:xfrm>
              <a:prstGeom prst="ellipse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sp>
          <p:nvSpPr>
            <p:cNvPr id="10" name="Прямоугольник 9"/>
            <p:cNvSpPr/>
            <p:nvPr/>
          </p:nvSpPr>
          <p:spPr>
            <a:xfrm>
              <a:off x="6857544" y="2123351"/>
              <a:ext cx="679450" cy="47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/>
            <p:cNvSpPr/>
            <p:nvPr/>
          </p:nvSpPr>
          <p:spPr>
            <a:xfrm>
              <a:off x="6857544" y="2218822"/>
              <a:ext cx="679450" cy="4759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/>
            <p:cNvSpPr/>
            <p:nvPr/>
          </p:nvSpPr>
          <p:spPr>
            <a:xfrm>
              <a:off x="4628693" y="2880945"/>
              <a:ext cx="435913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800" dirty="0" smtClean="0"/>
                <a:t>1022</a:t>
              </a:r>
              <a:endParaRPr lang="ru-RU" sz="600" dirty="0"/>
            </a:p>
          </p:txBody>
        </p:sp>
        <p:sp>
          <p:nvSpPr>
            <p:cNvPr id="152" name="Прямоугольник 151"/>
            <p:cNvSpPr/>
            <p:nvPr/>
          </p:nvSpPr>
          <p:spPr>
            <a:xfrm>
              <a:off x="5373039" y="3055630"/>
              <a:ext cx="444502" cy="3048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800" dirty="0" smtClean="0"/>
                <a:t>VALID </a:t>
              </a:r>
            </a:p>
            <a:p>
              <a:pPr>
                <a:lnSpc>
                  <a:spcPts val="600"/>
                </a:lnSpc>
              </a:pPr>
              <a:r>
                <a:rPr lang="en-US" sz="800" dirty="0" smtClean="0"/>
                <a:t>TRUE</a:t>
              </a:r>
              <a:endParaRPr lang="ru-RU" sz="600" dirty="0"/>
            </a:p>
          </p:txBody>
        </p:sp>
        <p:sp>
          <p:nvSpPr>
            <p:cNvPr id="11" name="Равнобедренный треугольник 10"/>
            <p:cNvSpPr/>
            <p:nvPr/>
          </p:nvSpPr>
          <p:spPr>
            <a:xfrm rot="5400000">
              <a:off x="5748280" y="3157165"/>
              <a:ext cx="57714" cy="69849"/>
            </a:xfrm>
            <a:prstGeom prst="triangl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3" name="Прямоугольник 152"/>
            <p:cNvSpPr/>
            <p:nvPr/>
          </p:nvSpPr>
          <p:spPr>
            <a:xfrm>
              <a:off x="5764904" y="2998256"/>
              <a:ext cx="774702" cy="132086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800" dirty="0" smtClean="0"/>
                <a:t>MONTH/YEAR</a:t>
              </a:r>
              <a:endParaRPr lang="ru-RU" sz="600" dirty="0"/>
            </a:p>
          </p:txBody>
        </p:sp>
        <p:sp>
          <p:nvSpPr>
            <p:cNvPr id="154" name="Прямоугольник 153"/>
            <p:cNvSpPr/>
            <p:nvPr/>
          </p:nvSpPr>
          <p:spPr>
            <a:xfrm>
              <a:off x="5710923" y="3059737"/>
              <a:ext cx="900784" cy="21690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scene3d>
                <a:camera prst="orthographicFront"/>
                <a:lightRig rig="threePt" dir="t"/>
              </a:scene3d>
              <a:sp3d extrusionH="57150">
                <a:bevelT w="38100" h="38100" prst="angle"/>
              </a:sp3d>
            </a:bodyPr>
            <a:lstStyle/>
            <a:p>
              <a:r>
                <a:rPr lang="en-US" dirty="0" smtClean="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CR A Extended" panose="02010509020102010303" pitchFamily="50" charset="0"/>
                </a:rPr>
                <a:t>11/25</a:t>
              </a:r>
              <a:endParaRPr lang="ru-RU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OCR A Extended" panose="02010509020102010303" pitchFamily="50" charset="0"/>
              </a:endParaRPr>
            </a:p>
          </p:txBody>
        </p:sp>
        <p:sp>
          <p:nvSpPr>
            <p:cNvPr id="155" name="Прямоугольник 154"/>
            <p:cNvSpPr/>
            <p:nvPr/>
          </p:nvSpPr>
          <p:spPr>
            <a:xfrm>
              <a:off x="4742554" y="3756025"/>
              <a:ext cx="2114990" cy="21839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ts val="600"/>
                </a:lnSpc>
              </a:pPr>
              <a:r>
                <a:rPr lang="en-US" sz="1000" dirty="0" smtClean="0"/>
                <a:t>MR. CARDHOLDER</a:t>
              </a:r>
              <a:endParaRPr lang="ru-RU" sz="1000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1864005" y="1075415"/>
            <a:ext cx="10072074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ПРЕДОСТАВЛЕНИЕ БАНКОВСКИХ КАРТ ДЛЯ ПРОВЕДЕНИЯ ОПЕРАЦИЙ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6" name="Стрелка вправо 165"/>
          <p:cNvSpPr/>
          <p:nvPr/>
        </p:nvSpPr>
        <p:spPr>
          <a:xfrm>
            <a:off x="1910657" y="5418055"/>
            <a:ext cx="3351452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335">
            <a:off x="9483769" y="2450982"/>
            <a:ext cx="2234052" cy="141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3" name="Овал 22"/>
          <p:cNvSpPr/>
          <p:nvPr/>
        </p:nvSpPr>
        <p:spPr>
          <a:xfrm rot="20628925">
            <a:off x="289771" y="4989242"/>
            <a:ext cx="1447800" cy="1447800"/>
          </a:xfrm>
          <a:prstGeom prst="ellipse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800" b="1" dirty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₿</a:t>
            </a:r>
            <a:endParaRPr lang="ru-RU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192" name="Стрелка вправо 191"/>
          <p:cNvSpPr/>
          <p:nvPr/>
        </p:nvSpPr>
        <p:spPr>
          <a:xfrm rot="5400000">
            <a:off x="438174" y="3944875"/>
            <a:ext cx="1209540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842" y="2023746"/>
            <a:ext cx="1447592" cy="1448282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1" name="Прямоугольник 20"/>
          <p:cNvSpPr/>
          <p:nvPr/>
        </p:nvSpPr>
        <p:spPr>
          <a:xfrm>
            <a:off x="1492978" y="2636285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ИНВЕСТОР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97" name="Рисунок 96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07335">
            <a:off x="9569425" y="4836802"/>
            <a:ext cx="2234052" cy="14191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9" name="Стрелка вправо 98"/>
          <p:cNvSpPr/>
          <p:nvPr/>
        </p:nvSpPr>
        <p:spPr>
          <a:xfrm rot="10800000">
            <a:off x="7866278" y="2981510"/>
            <a:ext cx="1484887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Стрелка вправо 99"/>
          <p:cNvSpPr/>
          <p:nvPr/>
        </p:nvSpPr>
        <p:spPr>
          <a:xfrm rot="10800000">
            <a:off x="1744880" y="2981509"/>
            <a:ext cx="2659731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" name="Стрелка вправо 101"/>
          <p:cNvSpPr/>
          <p:nvPr/>
        </p:nvSpPr>
        <p:spPr>
          <a:xfrm rot="16200000">
            <a:off x="10364593" y="4026197"/>
            <a:ext cx="741605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3" name="Стрелка вправо 102"/>
          <p:cNvSpPr/>
          <p:nvPr/>
        </p:nvSpPr>
        <p:spPr>
          <a:xfrm>
            <a:off x="7029981" y="5418055"/>
            <a:ext cx="2468076" cy="590173"/>
          </a:xfrm>
          <a:prstGeom prst="rightArrow">
            <a:avLst>
              <a:gd name="adj1" fmla="val 41392"/>
              <a:gd name="adj2" fmla="val 67215"/>
            </a:avLst>
          </a:prstGeom>
          <a:solidFill>
            <a:schemeClr val="tx1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797" y="5066880"/>
            <a:ext cx="1461637" cy="142556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04" name="Прямоугольник 103"/>
          <p:cNvSpPr/>
          <p:nvPr/>
        </p:nvSpPr>
        <p:spPr>
          <a:xfrm>
            <a:off x="5311144" y="6298345"/>
            <a:ext cx="1718837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ТРЕЙДЕР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2" name="Прямоугольник 111"/>
          <p:cNvSpPr/>
          <p:nvPr/>
        </p:nvSpPr>
        <p:spPr>
          <a:xfrm>
            <a:off x="71893" y="3276449"/>
            <a:ext cx="1850955" cy="311783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ЛИДЕР МНЕНИЙ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069819" y="3260489"/>
            <a:ext cx="9866260" cy="3747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ИДЕНТИФИКАЦИЯ УЧАСТНИКОВ СДЕЛКИ ПРИВЕДЕТ К БЛОКИРОВКЕ ОПЕРАЦИЙ!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2069819" y="3730251"/>
            <a:ext cx="9866260" cy="3747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ВЫВОД СРЕДСТВ ЧЕРЕЗ БИРЖИ – ДОРОГОЙ И ДОЛГИЙ!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4" name="Прямоугольник 113"/>
          <p:cNvSpPr/>
          <p:nvPr/>
        </p:nvSpPr>
        <p:spPr>
          <a:xfrm>
            <a:off x="2069819" y="2789954"/>
            <a:ext cx="9866260" cy="3747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РАБОТАТЬ С БИРЖАМИ НЕЛЬЗЯ! ТАМ РАСКРЫТИЕ ЛИЧНОСТИ! </a:t>
            </a:r>
            <a:r>
              <a:rPr lang="en-US" dirty="0" smtClean="0">
                <a:solidFill>
                  <a:schemeClr val="tx1"/>
                </a:solidFill>
              </a:rPr>
              <a:t>KYC</a:t>
            </a:r>
            <a:r>
              <a:rPr lang="ru-RU" dirty="0" smtClean="0">
                <a:solidFill>
                  <a:schemeClr val="tx1"/>
                </a:solidFill>
              </a:rPr>
              <a:t> И </a:t>
            </a:r>
            <a:r>
              <a:rPr lang="en-US" dirty="0" smtClean="0">
                <a:solidFill>
                  <a:schemeClr val="tx1"/>
                </a:solidFill>
              </a:rPr>
              <a:t>AML!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5" name="Прямоугольник 114"/>
          <p:cNvSpPr/>
          <p:nvPr/>
        </p:nvSpPr>
        <p:spPr>
          <a:xfrm>
            <a:off x="2069819" y="4682390"/>
            <a:ext cx="9866260" cy="3747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ГДЕ ВЗЯТЬ ДРОПОВ? ОБРАЩАЙТЕСЬ, МЫ ПОМОЖЕМ!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6" name="Прямоугольник 115"/>
          <p:cNvSpPr/>
          <p:nvPr/>
        </p:nvSpPr>
        <p:spPr>
          <a:xfrm>
            <a:off x="2069819" y="4211855"/>
            <a:ext cx="9866260" cy="374702"/>
          </a:xfrm>
          <a:prstGeom prst="rect">
            <a:avLst/>
          </a:prstGeom>
          <a:solidFill>
            <a:schemeClr val="bg1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ВЫВЕСТИ ДЕНЬГИ ИЗ КРИПТОВАЛЮТЫ МОЖНО ТОЛЬКО ЧЕРЕЗ ЦЕПОЧКУ ДРОПОВ!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3" name="Прямоугольник 132"/>
          <p:cNvSpPr/>
          <p:nvPr/>
        </p:nvSpPr>
        <p:spPr>
          <a:xfrm>
            <a:off x="2029300" y="5734791"/>
            <a:ext cx="35560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4" name="Прямоугольник 133"/>
          <p:cNvSpPr/>
          <p:nvPr/>
        </p:nvSpPr>
        <p:spPr>
          <a:xfrm>
            <a:off x="2778600" y="5544291"/>
            <a:ext cx="355600" cy="8763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Прямоугольник 134"/>
          <p:cNvSpPr/>
          <p:nvPr/>
        </p:nvSpPr>
        <p:spPr>
          <a:xfrm>
            <a:off x="3515200" y="5391891"/>
            <a:ext cx="355600" cy="10287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Прямоугольник 135"/>
          <p:cNvSpPr/>
          <p:nvPr/>
        </p:nvSpPr>
        <p:spPr>
          <a:xfrm>
            <a:off x="4264500" y="5202037"/>
            <a:ext cx="355600" cy="121855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7" name="Прямоугольник 136"/>
          <p:cNvSpPr/>
          <p:nvPr/>
        </p:nvSpPr>
        <p:spPr>
          <a:xfrm>
            <a:off x="4975700" y="5014343"/>
            <a:ext cx="355600" cy="140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8" name="Прямоугольник 137"/>
          <p:cNvSpPr/>
          <p:nvPr/>
        </p:nvSpPr>
        <p:spPr>
          <a:xfrm>
            <a:off x="5725000" y="4750136"/>
            <a:ext cx="355600" cy="167045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9" name="Прямоугольник 138"/>
          <p:cNvSpPr/>
          <p:nvPr/>
        </p:nvSpPr>
        <p:spPr>
          <a:xfrm>
            <a:off x="6461600" y="4445670"/>
            <a:ext cx="355600" cy="19749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0" name="Прямоугольник 139"/>
          <p:cNvSpPr/>
          <p:nvPr/>
        </p:nvSpPr>
        <p:spPr>
          <a:xfrm>
            <a:off x="7210900" y="4223491"/>
            <a:ext cx="355600" cy="21970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1" name="Прямоугольник 140"/>
          <p:cNvSpPr/>
          <p:nvPr/>
        </p:nvSpPr>
        <p:spPr>
          <a:xfrm rot="16200000" flipH="1">
            <a:off x="6603841" y="1609834"/>
            <a:ext cx="45719" cy="957579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/>
          <p:cNvSpPr/>
          <p:nvPr/>
        </p:nvSpPr>
        <p:spPr>
          <a:xfrm>
            <a:off x="7960200" y="3982191"/>
            <a:ext cx="355600" cy="23926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Прямоугольник 142"/>
          <p:cNvSpPr/>
          <p:nvPr/>
        </p:nvSpPr>
        <p:spPr>
          <a:xfrm>
            <a:off x="8671400" y="3613643"/>
            <a:ext cx="355600" cy="276123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5" name="Прямоугольник 144"/>
          <p:cNvSpPr/>
          <p:nvPr/>
        </p:nvSpPr>
        <p:spPr>
          <a:xfrm>
            <a:off x="9420700" y="3225678"/>
            <a:ext cx="355600" cy="314919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6" name="Прямоугольник 145"/>
          <p:cNvSpPr/>
          <p:nvPr/>
        </p:nvSpPr>
        <p:spPr>
          <a:xfrm>
            <a:off x="10157300" y="2773777"/>
            <a:ext cx="355600" cy="360109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6" name="Прямоугольник 155"/>
          <p:cNvSpPr/>
          <p:nvPr/>
        </p:nvSpPr>
        <p:spPr>
          <a:xfrm>
            <a:off x="10906600" y="2232829"/>
            <a:ext cx="355600" cy="414204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6170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0"/>
                            </p:stCondLst>
                            <p:childTnLst>
                              <p:par>
                                <p:cTn id="5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85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95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50"/>
                            </p:stCondLst>
                            <p:childTnLst>
                              <p:par>
                                <p:cTn id="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150"/>
                            </p:stCondLst>
                            <p:childTnLst>
                              <p:par>
                                <p:cTn id="8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250"/>
                            </p:stCondLst>
                            <p:childTnLst>
                              <p:par>
                                <p:cTn id="8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35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4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8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2" dur="1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600"/>
                            </p:stCondLst>
                            <p:childTnLst>
                              <p:par>
                                <p:cTn id="10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06" dur="1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700"/>
                            </p:stCondLst>
                            <p:childTnLst>
                              <p:par>
                                <p:cTn id="10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0" dur="1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800"/>
                            </p:stCondLst>
                            <p:childTnLst>
                              <p:par>
                                <p:cTn id="11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4" dur="1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00"/>
                            </p:stCondLst>
                            <p:childTnLst>
                              <p:par>
                                <p:cTn id="11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8" dur="1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2" dur="1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00"/>
                            </p:stCondLst>
                            <p:childTnLst>
                              <p:par>
                                <p:cTn id="12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26" dur="1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200"/>
                            </p:stCondLst>
                            <p:childTnLst>
                              <p:par>
                                <p:cTn id="1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0" dur="1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"/>
                            </p:stCondLst>
                            <p:childTnLst>
                              <p:par>
                                <p:cTn id="13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4" dur="1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00"/>
                            </p:stCondLst>
                            <p:childTnLst>
                              <p:par>
                                <p:cTn id="137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38" dur="1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500"/>
                            </p:stCondLst>
                            <p:childTnLst>
                              <p:par>
                                <p:cTn id="141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2" dur="1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600"/>
                            </p:stCondLst>
                            <p:childTnLst>
                              <p:par>
                                <p:cTn id="145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46" dur="1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700"/>
                            </p:stCondLst>
                            <p:childTnLst>
                              <p:par>
                                <p:cTn id="14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50" dur="1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8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2300"/>
                            </p:stCondLst>
                            <p:childTnLst>
                              <p:par>
                                <p:cTn id="1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2800"/>
                            </p:stCondLst>
                            <p:childTnLst>
                              <p:par>
                                <p:cTn id="1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3300"/>
                            </p:stCondLst>
                            <p:childTnLst>
                              <p:par>
                                <p:cTn id="1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3800"/>
                            </p:stCondLst>
                            <p:childTnLst>
                              <p:par>
                                <p:cTn id="17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25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4050"/>
                            </p:stCondLst>
                            <p:childTnLst>
                              <p:par>
                                <p:cTn id="17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4550"/>
                            </p:stCondLst>
                            <p:childTnLst>
                              <p:par>
                                <p:cTn id="18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4800"/>
                            </p:stCondLst>
                            <p:childTnLst>
                              <p:par>
                                <p:cTn id="18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300"/>
                            </p:stCondLst>
                            <p:childTnLst>
                              <p:par>
                                <p:cTn id="1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5800"/>
                            </p:stCondLst>
                            <p:childTnLst>
                              <p:par>
                                <p:cTn id="195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4.07407E-6 L -0.42005 -0.4449 " pathEditMode="relative" rAng="0" ptsTypes="AA">
                                      <p:cBhvr>
                                        <p:cTn id="2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003" y="-2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1" fill="hold">
                            <p:stCondLst>
                              <p:cond delay="2000"/>
                            </p:stCondLst>
                            <p:childTnLst>
                              <p:par>
                                <p:cTn id="24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2500"/>
                            </p:stCondLst>
                            <p:childTnLst>
                              <p:par>
                                <p:cTn id="2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8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3000"/>
                            </p:stCondLst>
                            <p:childTnLst>
                              <p:par>
                                <p:cTn id="2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3" fill="hold">
                            <p:stCondLst>
                              <p:cond delay="3500"/>
                            </p:stCondLst>
                            <p:childTnLst>
                              <p:par>
                                <p:cTn id="2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6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7" fill="hold">
                            <p:stCondLst>
                              <p:cond delay="4000"/>
                            </p:stCondLst>
                            <p:childTnLst>
                              <p:par>
                                <p:cTn id="2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4500"/>
                            </p:stCondLst>
                            <p:childTnLst>
                              <p:par>
                                <p:cTn id="2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" grpId="0" animBg="1"/>
      <p:bldP spid="33" grpId="0"/>
      <p:bldP spid="38" grpId="0" animBg="1"/>
      <p:bldP spid="14" grpId="0" animBg="1"/>
      <p:bldP spid="166" grpId="0" animBg="1"/>
      <p:bldP spid="166" grpId="1" animBg="1"/>
      <p:bldP spid="23" grpId="0" animBg="1"/>
      <p:bldP spid="23" grpId="1" animBg="1"/>
      <p:bldP spid="192" grpId="0" animBg="1"/>
      <p:bldP spid="192" grpId="1" animBg="1"/>
      <p:bldP spid="21" grpId="0" animBg="1"/>
      <p:bldP spid="21" grpId="1" animBg="1"/>
      <p:bldP spid="99" grpId="0" animBg="1"/>
      <p:bldP spid="99" grpId="1" animBg="1"/>
      <p:bldP spid="100" grpId="0" animBg="1"/>
      <p:bldP spid="100" grpId="1" animBg="1"/>
      <p:bldP spid="102" grpId="0" animBg="1"/>
      <p:bldP spid="102" grpId="1" animBg="1"/>
      <p:bldP spid="103" grpId="0" animBg="1"/>
      <p:bldP spid="103" grpId="1" animBg="1"/>
      <p:bldP spid="104" grpId="0" animBg="1"/>
      <p:bldP spid="104" grpId="1" animBg="1"/>
      <p:bldP spid="112" grpId="0" animBg="1"/>
      <p:bldP spid="19" grpId="0" animBg="1"/>
      <p:bldP spid="113" grpId="0" animBg="1"/>
      <p:bldP spid="114" grpId="0" animBg="1"/>
      <p:bldP spid="115" grpId="0" animBg="1"/>
      <p:bldP spid="116" grpId="0" animBg="1"/>
      <p:bldP spid="133" grpId="0" animBg="1"/>
      <p:bldP spid="133" grpId="1" animBg="1"/>
      <p:bldP spid="134" grpId="0" animBg="1"/>
      <p:bldP spid="134" grpId="1" animBg="1"/>
      <p:bldP spid="135" grpId="0" animBg="1"/>
      <p:bldP spid="135" grpId="1" animBg="1"/>
      <p:bldP spid="136" grpId="0" animBg="1"/>
      <p:bldP spid="136" grpId="1" animBg="1"/>
      <p:bldP spid="137" grpId="0" animBg="1"/>
      <p:bldP spid="137" grpId="1" animBg="1"/>
      <p:bldP spid="138" grpId="0" animBg="1"/>
      <p:bldP spid="138" grpId="1" animBg="1"/>
      <p:bldP spid="139" grpId="0" animBg="1"/>
      <p:bldP spid="139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6" grpId="1" animBg="1"/>
      <p:bldP spid="156" grpId="0" animBg="1"/>
      <p:bldP spid="156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Прямоугольник 348"/>
          <p:cNvSpPr/>
          <p:nvPr/>
        </p:nvSpPr>
        <p:spPr>
          <a:xfrm>
            <a:off x="1525851" y="1995278"/>
            <a:ext cx="9227750" cy="18844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402" name="Группа 401"/>
          <p:cNvGrpSpPr/>
          <p:nvPr/>
        </p:nvGrpSpPr>
        <p:grpSpPr>
          <a:xfrm>
            <a:off x="7197187" y="2054047"/>
            <a:ext cx="1447800" cy="1697166"/>
            <a:chOff x="6122059" y="1427470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403" name="Группа 402"/>
            <p:cNvGrpSpPr/>
            <p:nvPr/>
          </p:nvGrpSpPr>
          <p:grpSpPr>
            <a:xfrm>
              <a:off x="6122059" y="1427470"/>
              <a:ext cx="1447800" cy="1697166"/>
              <a:chOff x="4369459" y="1401289"/>
              <a:chExt cx="1447800" cy="1697166"/>
            </a:xfrm>
          </p:grpSpPr>
          <p:sp>
            <p:nvSpPr>
              <p:cNvPr id="408" name="Овал 407"/>
              <p:cNvSpPr/>
              <p:nvPr/>
            </p:nvSpPr>
            <p:spPr>
              <a:xfrm>
                <a:off x="4369459" y="1401289"/>
                <a:ext cx="1447800" cy="1429385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9" name="Хорда 408"/>
              <p:cNvSpPr/>
              <p:nvPr/>
            </p:nvSpPr>
            <p:spPr>
              <a:xfrm rot="8110818">
                <a:off x="4644239" y="2173644"/>
                <a:ext cx="898237" cy="924811"/>
              </a:xfrm>
              <a:prstGeom prst="chord">
                <a:avLst>
                  <a:gd name="adj1" fmla="val 2700000"/>
                  <a:gd name="adj2" fmla="val 13534022"/>
                </a:avLst>
              </a:prstGeom>
              <a:solidFill>
                <a:schemeClr val="bg1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0" name="Овал 409"/>
              <p:cNvSpPr/>
              <p:nvPr/>
            </p:nvSpPr>
            <p:spPr>
              <a:xfrm>
                <a:off x="4840057" y="1659100"/>
                <a:ext cx="506603" cy="5937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04" name="Группа 403"/>
            <p:cNvGrpSpPr/>
            <p:nvPr/>
          </p:nvGrpSpPr>
          <p:grpSpPr>
            <a:xfrm rot="5400000">
              <a:off x="6733893" y="2134191"/>
              <a:ext cx="233592" cy="740798"/>
              <a:chOff x="8144837" y="1406600"/>
              <a:chExt cx="369548" cy="1179707"/>
            </a:xfrm>
            <a:solidFill>
              <a:schemeClr val="tx1"/>
            </a:solidFill>
          </p:grpSpPr>
          <p:sp>
            <p:nvSpPr>
              <p:cNvPr id="405" name="Скругленный прямоугольник 404"/>
              <p:cNvSpPr/>
              <p:nvPr/>
            </p:nvSpPr>
            <p:spPr>
              <a:xfrm>
                <a:off x="8258174" y="1685281"/>
                <a:ext cx="142875" cy="64441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06" name="Арка 405"/>
              <p:cNvSpPr/>
              <p:nvPr/>
            </p:nvSpPr>
            <p:spPr>
              <a:xfrm rot="7464369">
                <a:off x="8163797" y="1413933"/>
                <a:ext cx="355668" cy="341002"/>
              </a:xfrm>
              <a:prstGeom prst="blockArc">
                <a:avLst>
                  <a:gd name="adj1" fmla="val 11425321"/>
                  <a:gd name="adj2" fmla="val 5865054"/>
                  <a:gd name="adj3" fmla="val 2504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07" name="Арка 406"/>
              <p:cNvSpPr/>
              <p:nvPr/>
            </p:nvSpPr>
            <p:spPr>
              <a:xfrm rot="18135236">
                <a:off x="8151776" y="2223699"/>
                <a:ext cx="355669" cy="369548"/>
              </a:xfrm>
              <a:prstGeom prst="blockArc">
                <a:avLst>
                  <a:gd name="adj1" fmla="val 11425321"/>
                  <a:gd name="adj2" fmla="val 6063894"/>
                  <a:gd name="adj3" fmla="val 2912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1" name="Группа 410"/>
          <p:cNvGrpSpPr/>
          <p:nvPr/>
        </p:nvGrpSpPr>
        <p:grpSpPr>
          <a:xfrm>
            <a:off x="3663774" y="2060788"/>
            <a:ext cx="1447800" cy="1699457"/>
            <a:chOff x="2486164" y="1376924"/>
            <a:chExt cx="1447800" cy="169945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12" name="Овал 411"/>
            <p:cNvSpPr/>
            <p:nvPr/>
          </p:nvSpPr>
          <p:spPr>
            <a:xfrm>
              <a:off x="2486164" y="137692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3" name="Хорда 412"/>
            <p:cNvSpPr/>
            <p:nvPr/>
          </p:nvSpPr>
          <p:spPr>
            <a:xfrm rot="8110818">
              <a:off x="2757161" y="2151570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4" name="Овал 413"/>
            <p:cNvSpPr/>
            <p:nvPr/>
          </p:nvSpPr>
          <p:spPr>
            <a:xfrm>
              <a:off x="2956762" y="1634735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15" name="Группа 414"/>
            <p:cNvGrpSpPr/>
            <p:nvPr/>
          </p:nvGrpSpPr>
          <p:grpSpPr>
            <a:xfrm>
              <a:off x="2901119" y="2248198"/>
              <a:ext cx="610320" cy="412761"/>
              <a:chOff x="1316905" y="1882764"/>
              <a:chExt cx="796925" cy="612406"/>
            </a:xfrm>
          </p:grpSpPr>
          <p:sp>
            <p:nvSpPr>
              <p:cNvPr id="416" name="Прямоугольник 415"/>
              <p:cNvSpPr/>
              <p:nvPr/>
            </p:nvSpPr>
            <p:spPr>
              <a:xfrm>
                <a:off x="1402790" y="2200263"/>
                <a:ext cx="612775" cy="2949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RENT</a:t>
                </a:r>
                <a:endParaRPr lang="ru-RU" sz="1000" b="1" dirty="0"/>
              </a:p>
            </p:txBody>
          </p:sp>
          <p:sp>
            <p:nvSpPr>
              <p:cNvPr id="417" name="Прямоугольник 416"/>
              <p:cNvSpPr/>
              <p:nvPr/>
            </p:nvSpPr>
            <p:spPr>
              <a:xfrm>
                <a:off x="1892659" y="1958964"/>
                <a:ext cx="75603" cy="1651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18" name="Равнобедренный треугольник 417"/>
              <p:cNvSpPr/>
              <p:nvPr/>
            </p:nvSpPr>
            <p:spPr>
              <a:xfrm>
                <a:off x="1316905" y="1882764"/>
                <a:ext cx="796925" cy="345696"/>
              </a:xfrm>
              <a:prstGeom prst="triangl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435" name="Группа 434"/>
          <p:cNvGrpSpPr/>
          <p:nvPr/>
        </p:nvGrpSpPr>
        <p:grpSpPr>
          <a:xfrm>
            <a:off x="5439321" y="2047861"/>
            <a:ext cx="1447800" cy="1697166"/>
            <a:chOff x="8112566" y="1388939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36" name="Овал 435"/>
            <p:cNvSpPr/>
            <p:nvPr/>
          </p:nvSpPr>
          <p:spPr>
            <a:xfrm>
              <a:off x="8112566" y="1388939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7" name="Хорда 436"/>
            <p:cNvSpPr/>
            <p:nvPr/>
          </p:nvSpPr>
          <p:spPr>
            <a:xfrm rot="8110818">
              <a:off x="8387346" y="2161294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8" name="Овал 437"/>
            <p:cNvSpPr/>
            <p:nvPr/>
          </p:nvSpPr>
          <p:spPr>
            <a:xfrm>
              <a:off x="8583164" y="1646750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439" name="Группа 438"/>
            <p:cNvGrpSpPr/>
            <p:nvPr/>
          </p:nvGrpSpPr>
          <p:grpSpPr>
            <a:xfrm>
              <a:off x="8567529" y="2256651"/>
              <a:ext cx="400368" cy="586191"/>
              <a:chOff x="8567529" y="2256651"/>
              <a:chExt cx="400368" cy="586191"/>
            </a:xfrm>
          </p:grpSpPr>
          <p:grpSp>
            <p:nvGrpSpPr>
              <p:cNvPr id="440" name="Группа 439"/>
              <p:cNvGrpSpPr/>
              <p:nvPr/>
            </p:nvGrpSpPr>
            <p:grpSpPr>
              <a:xfrm rot="20404559">
                <a:off x="8567529" y="2256651"/>
                <a:ext cx="400368" cy="586191"/>
                <a:chOff x="8413432" y="3014458"/>
                <a:chExt cx="400368" cy="586191"/>
              </a:xfrm>
            </p:grpSpPr>
            <p:sp>
              <p:nvSpPr>
                <p:cNvPr id="444" name="Овал 443"/>
                <p:cNvSpPr/>
                <p:nvPr/>
              </p:nvSpPr>
              <p:spPr>
                <a:xfrm>
                  <a:off x="8413432" y="3014458"/>
                  <a:ext cx="370253" cy="358588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45" name="Скругленный прямоугольник 444"/>
                <p:cNvSpPr/>
                <p:nvPr/>
              </p:nvSpPr>
              <p:spPr>
                <a:xfrm rot="19325115">
                  <a:off x="8770530" y="3307559"/>
                  <a:ext cx="43270" cy="29309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441" name="Прямоугольник 440"/>
              <p:cNvSpPr/>
              <p:nvPr/>
            </p:nvSpPr>
            <p:spPr>
              <a:xfrm>
                <a:off x="8611633" y="2420060"/>
                <a:ext cx="46183" cy="131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2" name="Прямоугольник 441"/>
              <p:cNvSpPr/>
              <p:nvPr/>
            </p:nvSpPr>
            <p:spPr>
              <a:xfrm>
                <a:off x="8684422" y="2381088"/>
                <a:ext cx="46183" cy="170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43" name="Прямоугольник 442"/>
              <p:cNvSpPr/>
              <p:nvPr/>
            </p:nvSpPr>
            <p:spPr>
              <a:xfrm>
                <a:off x="8757297" y="2346219"/>
                <a:ext cx="46183" cy="2051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7" name="Прямоугольник 226"/>
          <p:cNvSpPr/>
          <p:nvPr/>
        </p:nvSpPr>
        <p:spPr>
          <a:xfrm>
            <a:off x="981075" y="2800882"/>
            <a:ext cx="10282596" cy="1524582"/>
          </a:xfrm>
          <a:prstGeom prst="rect">
            <a:avLst/>
          </a:prstGeom>
          <a:gradFill flip="none" rotWithShape="1">
            <a:gsLst>
              <a:gs pos="0">
                <a:schemeClr val="tx1">
                  <a:lumMod val="65000"/>
                  <a:lumOff val="35000"/>
                </a:schemeClr>
              </a:gs>
              <a:gs pos="100000">
                <a:schemeClr val="bg2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366" name="Группа 365"/>
          <p:cNvGrpSpPr/>
          <p:nvPr/>
        </p:nvGrpSpPr>
        <p:grpSpPr>
          <a:xfrm>
            <a:off x="6226945" y="2849220"/>
            <a:ext cx="1447800" cy="1697166"/>
            <a:chOff x="6122059" y="1427470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67" name="Группа 366"/>
            <p:cNvGrpSpPr/>
            <p:nvPr/>
          </p:nvGrpSpPr>
          <p:grpSpPr>
            <a:xfrm>
              <a:off x="6122059" y="1427470"/>
              <a:ext cx="1447800" cy="1697166"/>
              <a:chOff x="4369459" y="1401289"/>
              <a:chExt cx="1447800" cy="1697166"/>
            </a:xfrm>
          </p:grpSpPr>
          <p:sp>
            <p:nvSpPr>
              <p:cNvPr id="372" name="Овал 371"/>
              <p:cNvSpPr/>
              <p:nvPr/>
            </p:nvSpPr>
            <p:spPr>
              <a:xfrm>
                <a:off x="4369459" y="1401289"/>
                <a:ext cx="1447800" cy="1429385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3" name="Хорда 372"/>
              <p:cNvSpPr/>
              <p:nvPr/>
            </p:nvSpPr>
            <p:spPr>
              <a:xfrm rot="8110818">
                <a:off x="4644239" y="2173644"/>
                <a:ext cx="898237" cy="924811"/>
              </a:xfrm>
              <a:prstGeom prst="chord">
                <a:avLst>
                  <a:gd name="adj1" fmla="val 2700000"/>
                  <a:gd name="adj2" fmla="val 13534022"/>
                </a:avLst>
              </a:prstGeom>
              <a:solidFill>
                <a:schemeClr val="bg1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4" name="Овал 373"/>
              <p:cNvSpPr/>
              <p:nvPr/>
            </p:nvSpPr>
            <p:spPr>
              <a:xfrm>
                <a:off x="4840057" y="1659100"/>
                <a:ext cx="506603" cy="5937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68" name="Группа 367"/>
            <p:cNvGrpSpPr/>
            <p:nvPr/>
          </p:nvGrpSpPr>
          <p:grpSpPr>
            <a:xfrm rot="5400000">
              <a:off x="6733893" y="2134191"/>
              <a:ext cx="233592" cy="740798"/>
              <a:chOff x="8144837" y="1406600"/>
              <a:chExt cx="369548" cy="1179707"/>
            </a:xfrm>
            <a:solidFill>
              <a:schemeClr val="tx1"/>
            </a:solidFill>
          </p:grpSpPr>
          <p:sp>
            <p:nvSpPr>
              <p:cNvPr id="369" name="Скругленный прямоугольник 368"/>
              <p:cNvSpPr/>
              <p:nvPr/>
            </p:nvSpPr>
            <p:spPr>
              <a:xfrm>
                <a:off x="8258174" y="1685281"/>
                <a:ext cx="142875" cy="64441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70" name="Арка 369"/>
              <p:cNvSpPr/>
              <p:nvPr/>
            </p:nvSpPr>
            <p:spPr>
              <a:xfrm rot="7464369">
                <a:off x="8163797" y="1413933"/>
                <a:ext cx="355668" cy="341002"/>
              </a:xfrm>
              <a:prstGeom prst="blockArc">
                <a:avLst>
                  <a:gd name="adj1" fmla="val 11425321"/>
                  <a:gd name="adj2" fmla="val 5865054"/>
                  <a:gd name="adj3" fmla="val 2504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71" name="Арка 370"/>
              <p:cNvSpPr/>
              <p:nvPr/>
            </p:nvSpPr>
            <p:spPr>
              <a:xfrm rot="18135236">
                <a:off x="8151776" y="2223699"/>
                <a:ext cx="355669" cy="369548"/>
              </a:xfrm>
              <a:prstGeom prst="blockArc">
                <a:avLst>
                  <a:gd name="adj1" fmla="val 11425321"/>
                  <a:gd name="adj2" fmla="val 6063894"/>
                  <a:gd name="adj3" fmla="val 2912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50" name="Группа 349"/>
          <p:cNvGrpSpPr/>
          <p:nvPr/>
        </p:nvGrpSpPr>
        <p:grpSpPr>
          <a:xfrm>
            <a:off x="2693532" y="2855961"/>
            <a:ext cx="1447800" cy="1699457"/>
            <a:chOff x="2486164" y="1376924"/>
            <a:chExt cx="1447800" cy="169945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51" name="Овал 350"/>
            <p:cNvSpPr/>
            <p:nvPr/>
          </p:nvSpPr>
          <p:spPr>
            <a:xfrm>
              <a:off x="2486164" y="137692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2" name="Хорда 351"/>
            <p:cNvSpPr/>
            <p:nvPr/>
          </p:nvSpPr>
          <p:spPr>
            <a:xfrm rot="8110818">
              <a:off x="2757161" y="2151570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3" name="Овал 352"/>
            <p:cNvSpPr/>
            <p:nvPr/>
          </p:nvSpPr>
          <p:spPr>
            <a:xfrm>
              <a:off x="2956762" y="1634735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4" name="Группа 353"/>
            <p:cNvGrpSpPr/>
            <p:nvPr/>
          </p:nvGrpSpPr>
          <p:grpSpPr>
            <a:xfrm>
              <a:off x="2901119" y="2248198"/>
              <a:ext cx="610320" cy="412761"/>
              <a:chOff x="1316905" y="1882764"/>
              <a:chExt cx="796925" cy="612406"/>
            </a:xfrm>
          </p:grpSpPr>
          <p:sp>
            <p:nvSpPr>
              <p:cNvPr id="355" name="Прямоугольник 354"/>
              <p:cNvSpPr/>
              <p:nvPr/>
            </p:nvSpPr>
            <p:spPr>
              <a:xfrm>
                <a:off x="1402790" y="2200263"/>
                <a:ext cx="612775" cy="294907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000" b="1" dirty="0" smtClean="0"/>
                  <a:t>RENT</a:t>
                </a:r>
                <a:endParaRPr lang="ru-RU" sz="1000" b="1" dirty="0"/>
              </a:p>
            </p:txBody>
          </p:sp>
          <p:sp>
            <p:nvSpPr>
              <p:cNvPr id="356" name="Прямоугольник 355"/>
              <p:cNvSpPr/>
              <p:nvPr/>
            </p:nvSpPr>
            <p:spPr>
              <a:xfrm>
                <a:off x="1892659" y="1958964"/>
                <a:ext cx="75603" cy="165100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7" name="Равнобедренный треугольник 356"/>
              <p:cNvSpPr/>
              <p:nvPr/>
            </p:nvSpPr>
            <p:spPr>
              <a:xfrm>
                <a:off x="1316905" y="1882764"/>
                <a:ext cx="796925" cy="345696"/>
              </a:xfrm>
              <a:prstGeom prst="triangle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75" name="Группа 374"/>
          <p:cNvGrpSpPr/>
          <p:nvPr/>
        </p:nvGrpSpPr>
        <p:grpSpPr>
          <a:xfrm>
            <a:off x="8045828" y="2853351"/>
            <a:ext cx="1447800" cy="1697166"/>
            <a:chOff x="2783547" y="1398336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76" name="Овал 375"/>
            <p:cNvSpPr/>
            <p:nvPr/>
          </p:nvSpPr>
          <p:spPr>
            <a:xfrm>
              <a:off x="2783547" y="1398336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7" name="Хорда 376"/>
            <p:cNvSpPr/>
            <p:nvPr/>
          </p:nvSpPr>
          <p:spPr>
            <a:xfrm rot="8110818">
              <a:off x="3058327" y="2170691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8" name="Овал 377"/>
            <p:cNvSpPr/>
            <p:nvPr/>
          </p:nvSpPr>
          <p:spPr>
            <a:xfrm>
              <a:off x="3254145" y="1656147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79" name="Группа 378"/>
            <p:cNvGrpSpPr/>
            <p:nvPr/>
          </p:nvGrpSpPr>
          <p:grpSpPr>
            <a:xfrm>
              <a:off x="3323610" y="2237522"/>
              <a:ext cx="367669" cy="536206"/>
              <a:chOff x="5125369" y="1737899"/>
              <a:chExt cx="506603" cy="732693"/>
            </a:xfrm>
          </p:grpSpPr>
          <p:sp>
            <p:nvSpPr>
              <p:cNvPr id="380" name="Блок-схема: задержка 379"/>
              <p:cNvSpPr/>
              <p:nvPr/>
            </p:nvSpPr>
            <p:spPr>
              <a:xfrm rot="5400000">
                <a:off x="5338508" y="2378161"/>
                <a:ext cx="73300" cy="111561"/>
              </a:xfrm>
              <a:prstGeom prst="flowChartDelay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1" name="Овал 380"/>
              <p:cNvSpPr/>
              <p:nvPr/>
            </p:nvSpPr>
            <p:spPr>
              <a:xfrm>
                <a:off x="5125369" y="1737899"/>
                <a:ext cx="506603" cy="4948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82" name="Блок-схема: задержка 381"/>
              <p:cNvSpPr/>
              <p:nvPr/>
            </p:nvSpPr>
            <p:spPr>
              <a:xfrm rot="5400000">
                <a:off x="5255897" y="2153597"/>
                <a:ext cx="245536" cy="295717"/>
              </a:xfrm>
              <a:prstGeom prst="flowChartDelay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3" name="Прямая соединительная линия 382"/>
              <p:cNvCxnSpPr/>
              <p:nvPr/>
            </p:nvCxnSpPr>
            <p:spPr>
              <a:xfrm>
                <a:off x="5252461" y="2217273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4" name="Прямая соединительная линия 383"/>
              <p:cNvCxnSpPr/>
              <p:nvPr/>
            </p:nvCxnSpPr>
            <p:spPr>
              <a:xfrm>
                <a:off x="5252462" y="2257459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5" name="Прямая соединительная линия 384"/>
              <p:cNvCxnSpPr/>
              <p:nvPr/>
            </p:nvCxnSpPr>
            <p:spPr>
              <a:xfrm>
                <a:off x="5252462" y="2296148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6" name="Прямая соединительная линия 385"/>
              <p:cNvCxnSpPr/>
              <p:nvPr/>
            </p:nvCxnSpPr>
            <p:spPr>
              <a:xfrm>
                <a:off x="5357004" y="2337633"/>
                <a:ext cx="147871" cy="2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7" name="Прямая соединительная линия 386"/>
              <p:cNvCxnSpPr>
                <a:stCxn id="382" idx="1"/>
              </p:cNvCxnSpPr>
              <p:nvPr/>
            </p:nvCxnSpPr>
            <p:spPr>
              <a:xfrm flipV="1">
                <a:off x="5378665" y="2103496"/>
                <a:ext cx="579" cy="75192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8" name="Прямая соединительная линия 387"/>
              <p:cNvCxnSpPr/>
              <p:nvPr/>
            </p:nvCxnSpPr>
            <p:spPr>
              <a:xfrm flipH="1" flipV="1">
                <a:off x="5286837" y="1985329"/>
                <a:ext cx="91831" cy="118165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9" name="Прямая соединительная линия 388"/>
              <p:cNvCxnSpPr/>
              <p:nvPr/>
            </p:nvCxnSpPr>
            <p:spPr>
              <a:xfrm flipV="1">
                <a:off x="5378668" y="1985329"/>
                <a:ext cx="89012" cy="118165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90" name="Дуга 389"/>
              <p:cNvSpPr/>
              <p:nvPr/>
            </p:nvSpPr>
            <p:spPr>
              <a:xfrm rot="16728955">
                <a:off x="5236333" y="1745160"/>
                <a:ext cx="307181" cy="386969"/>
              </a:xfrm>
              <a:prstGeom prst="arc">
                <a:avLst>
                  <a:gd name="adj1" fmla="val 16961846"/>
                  <a:gd name="adj2" fmla="val 20409723"/>
                </a:avLst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91" name="Группа 390"/>
          <p:cNvGrpSpPr/>
          <p:nvPr/>
        </p:nvGrpSpPr>
        <p:grpSpPr>
          <a:xfrm>
            <a:off x="4469079" y="2843034"/>
            <a:ext cx="1447800" cy="1697166"/>
            <a:chOff x="8112566" y="1388939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92" name="Овал 391"/>
            <p:cNvSpPr/>
            <p:nvPr/>
          </p:nvSpPr>
          <p:spPr>
            <a:xfrm>
              <a:off x="8112566" y="1388939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3" name="Хорда 392"/>
            <p:cNvSpPr/>
            <p:nvPr/>
          </p:nvSpPr>
          <p:spPr>
            <a:xfrm rot="8110818">
              <a:off x="8387346" y="2161294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4" name="Овал 393"/>
            <p:cNvSpPr/>
            <p:nvPr/>
          </p:nvSpPr>
          <p:spPr>
            <a:xfrm>
              <a:off x="8583164" y="1646750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95" name="Группа 394"/>
            <p:cNvGrpSpPr/>
            <p:nvPr/>
          </p:nvGrpSpPr>
          <p:grpSpPr>
            <a:xfrm>
              <a:off x="8567529" y="2256651"/>
              <a:ext cx="400368" cy="586191"/>
              <a:chOff x="8567529" y="2256651"/>
              <a:chExt cx="400368" cy="586191"/>
            </a:xfrm>
          </p:grpSpPr>
          <p:grpSp>
            <p:nvGrpSpPr>
              <p:cNvPr id="396" name="Группа 395"/>
              <p:cNvGrpSpPr/>
              <p:nvPr/>
            </p:nvGrpSpPr>
            <p:grpSpPr>
              <a:xfrm rot="20404559">
                <a:off x="8567529" y="2256651"/>
                <a:ext cx="400368" cy="586191"/>
                <a:chOff x="8413432" y="3014458"/>
                <a:chExt cx="400368" cy="586191"/>
              </a:xfrm>
            </p:grpSpPr>
            <p:sp>
              <p:nvSpPr>
                <p:cNvPr id="400" name="Овал 399"/>
                <p:cNvSpPr/>
                <p:nvPr/>
              </p:nvSpPr>
              <p:spPr>
                <a:xfrm>
                  <a:off x="8413432" y="3014458"/>
                  <a:ext cx="370253" cy="358588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1" name="Скругленный прямоугольник 400"/>
                <p:cNvSpPr/>
                <p:nvPr/>
              </p:nvSpPr>
              <p:spPr>
                <a:xfrm rot="19325115">
                  <a:off x="8770530" y="3307559"/>
                  <a:ext cx="43270" cy="29309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97" name="Прямоугольник 396"/>
              <p:cNvSpPr/>
              <p:nvPr/>
            </p:nvSpPr>
            <p:spPr>
              <a:xfrm>
                <a:off x="8611633" y="2420060"/>
                <a:ext cx="46183" cy="131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8" name="Прямоугольник 397"/>
              <p:cNvSpPr/>
              <p:nvPr/>
            </p:nvSpPr>
            <p:spPr>
              <a:xfrm>
                <a:off x="8684422" y="2381088"/>
                <a:ext cx="46183" cy="170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99" name="Прямоугольник 398"/>
              <p:cNvSpPr/>
              <p:nvPr/>
            </p:nvSpPr>
            <p:spPr>
              <a:xfrm>
                <a:off x="8757297" y="2346219"/>
                <a:ext cx="46183" cy="2051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226" name="Прямоугольник 225"/>
          <p:cNvSpPr/>
          <p:nvPr/>
        </p:nvSpPr>
        <p:spPr>
          <a:xfrm>
            <a:off x="647630" y="3867918"/>
            <a:ext cx="10949486" cy="1600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286" name="Группа 285"/>
          <p:cNvGrpSpPr/>
          <p:nvPr/>
        </p:nvGrpSpPr>
        <p:grpSpPr>
          <a:xfrm>
            <a:off x="3600581" y="3673012"/>
            <a:ext cx="1447800" cy="1697166"/>
            <a:chOff x="2783547" y="1398336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87" name="Овал 286"/>
            <p:cNvSpPr/>
            <p:nvPr/>
          </p:nvSpPr>
          <p:spPr>
            <a:xfrm>
              <a:off x="2783547" y="1398336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8" name="Хорда 287"/>
            <p:cNvSpPr/>
            <p:nvPr/>
          </p:nvSpPr>
          <p:spPr>
            <a:xfrm rot="8110818">
              <a:off x="3058327" y="2170691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9" name="Овал 288"/>
            <p:cNvSpPr/>
            <p:nvPr/>
          </p:nvSpPr>
          <p:spPr>
            <a:xfrm>
              <a:off x="3254145" y="1656147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90" name="Группа 289"/>
            <p:cNvGrpSpPr/>
            <p:nvPr/>
          </p:nvGrpSpPr>
          <p:grpSpPr>
            <a:xfrm>
              <a:off x="3323610" y="2237522"/>
              <a:ext cx="367669" cy="536206"/>
              <a:chOff x="5125369" y="1737899"/>
              <a:chExt cx="506603" cy="732693"/>
            </a:xfrm>
          </p:grpSpPr>
          <p:sp>
            <p:nvSpPr>
              <p:cNvPr id="291" name="Блок-схема: задержка 290"/>
              <p:cNvSpPr/>
              <p:nvPr/>
            </p:nvSpPr>
            <p:spPr>
              <a:xfrm rot="5400000">
                <a:off x="5338508" y="2378161"/>
                <a:ext cx="73300" cy="111561"/>
              </a:xfrm>
              <a:prstGeom prst="flowChartDelay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2" name="Овал 291"/>
              <p:cNvSpPr/>
              <p:nvPr/>
            </p:nvSpPr>
            <p:spPr>
              <a:xfrm>
                <a:off x="5125369" y="1737899"/>
                <a:ext cx="506603" cy="494860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3" name="Блок-схема: задержка 292"/>
              <p:cNvSpPr/>
              <p:nvPr/>
            </p:nvSpPr>
            <p:spPr>
              <a:xfrm rot="5400000">
                <a:off x="5255897" y="2153597"/>
                <a:ext cx="245536" cy="295717"/>
              </a:xfrm>
              <a:prstGeom prst="flowChartDelay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94" name="Прямая соединительная линия 293"/>
              <p:cNvCxnSpPr/>
              <p:nvPr/>
            </p:nvCxnSpPr>
            <p:spPr>
              <a:xfrm>
                <a:off x="5252461" y="2217273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5" name="Прямая соединительная линия 294"/>
              <p:cNvCxnSpPr/>
              <p:nvPr/>
            </p:nvCxnSpPr>
            <p:spPr>
              <a:xfrm>
                <a:off x="5252462" y="2257459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6" name="Прямая соединительная линия 295"/>
              <p:cNvCxnSpPr/>
              <p:nvPr/>
            </p:nvCxnSpPr>
            <p:spPr>
              <a:xfrm>
                <a:off x="5252462" y="2296148"/>
                <a:ext cx="252413" cy="0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7" name="Прямая соединительная линия 296"/>
              <p:cNvCxnSpPr/>
              <p:nvPr/>
            </p:nvCxnSpPr>
            <p:spPr>
              <a:xfrm>
                <a:off x="5357004" y="2337633"/>
                <a:ext cx="147871" cy="23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8" name="Прямая соединительная линия 297"/>
              <p:cNvCxnSpPr>
                <a:stCxn id="293" idx="1"/>
              </p:cNvCxnSpPr>
              <p:nvPr/>
            </p:nvCxnSpPr>
            <p:spPr>
              <a:xfrm flipV="1">
                <a:off x="5378665" y="2103496"/>
                <a:ext cx="579" cy="75192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9" name="Прямая соединительная линия 298"/>
              <p:cNvCxnSpPr/>
              <p:nvPr/>
            </p:nvCxnSpPr>
            <p:spPr>
              <a:xfrm flipH="1" flipV="1">
                <a:off x="5286837" y="1985329"/>
                <a:ext cx="91831" cy="118165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0" name="Прямая соединительная линия 299"/>
              <p:cNvCxnSpPr/>
              <p:nvPr/>
            </p:nvCxnSpPr>
            <p:spPr>
              <a:xfrm flipV="1">
                <a:off x="5378668" y="1985329"/>
                <a:ext cx="89012" cy="118165"/>
              </a:xfrm>
              <a:prstGeom prst="line">
                <a:avLst/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01" name="Дуга 300"/>
              <p:cNvSpPr/>
              <p:nvPr/>
            </p:nvSpPr>
            <p:spPr>
              <a:xfrm rot="16728955">
                <a:off x="5236333" y="1745160"/>
                <a:ext cx="307181" cy="386969"/>
              </a:xfrm>
              <a:prstGeom prst="arc">
                <a:avLst>
                  <a:gd name="adj1" fmla="val 16961846"/>
                  <a:gd name="adj2" fmla="val 20409723"/>
                </a:avLst>
              </a:prstGeom>
              <a:ln w="19050">
                <a:solidFill>
                  <a:srgbClr val="41719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02" name="Группа 301"/>
          <p:cNvGrpSpPr/>
          <p:nvPr/>
        </p:nvGrpSpPr>
        <p:grpSpPr>
          <a:xfrm>
            <a:off x="1836940" y="3662924"/>
            <a:ext cx="1447800" cy="1699457"/>
            <a:chOff x="1208010" y="1398336"/>
            <a:chExt cx="1447800" cy="1699457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03" name="Овал 302"/>
            <p:cNvSpPr/>
            <p:nvPr/>
          </p:nvSpPr>
          <p:spPr>
            <a:xfrm>
              <a:off x="1208010" y="1398336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4" name="Хорда 303"/>
            <p:cNvSpPr/>
            <p:nvPr/>
          </p:nvSpPr>
          <p:spPr>
            <a:xfrm rot="8110818">
              <a:off x="1479007" y="2172982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5" name="Овал 304"/>
            <p:cNvSpPr/>
            <p:nvPr/>
          </p:nvSpPr>
          <p:spPr>
            <a:xfrm>
              <a:off x="1678608" y="1656147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06" name="Группа 305"/>
            <p:cNvGrpSpPr/>
            <p:nvPr/>
          </p:nvGrpSpPr>
          <p:grpSpPr>
            <a:xfrm>
              <a:off x="1660753" y="2218293"/>
              <a:ext cx="534744" cy="550586"/>
              <a:chOff x="2421034" y="1905058"/>
              <a:chExt cx="873782" cy="899140"/>
            </a:xfrm>
          </p:grpSpPr>
          <p:sp>
            <p:nvSpPr>
              <p:cNvPr id="307" name="Овал 306"/>
              <p:cNvSpPr/>
              <p:nvPr/>
            </p:nvSpPr>
            <p:spPr>
              <a:xfrm>
                <a:off x="2536031" y="2034179"/>
                <a:ext cx="646202" cy="637586"/>
              </a:xfrm>
              <a:prstGeom prst="ellipse">
                <a:avLst/>
              </a:prstGeom>
              <a:noFill/>
              <a:ln w="1079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8" name="Прямоугольник 307"/>
              <p:cNvSpPr/>
              <p:nvPr/>
            </p:nvSpPr>
            <p:spPr>
              <a:xfrm>
                <a:off x="2783680" y="1905058"/>
                <a:ext cx="145257" cy="9360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9" name="Прямоугольник 308"/>
              <p:cNvSpPr/>
              <p:nvPr/>
            </p:nvSpPr>
            <p:spPr>
              <a:xfrm>
                <a:off x="2781250" y="2700337"/>
                <a:ext cx="145257" cy="10386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0" name="Прямоугольник 309"/>
              <p:cNvSpPr/>
              <p:nvPr/>
            </p:nvSpPr>
            <p:spPr>
              <a:xfrm rot="16200000">
                <a:off x="3176170" y="2303482"/>
                <a:ext cx="145257" cy="920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1" name="Прямоугольник 310"/>
              <p:cNvSpPr/>
              <p:nvPr/>
            </p:nvSpPr>
            <p:spPr>
              <a:xfrm rot="16200000">
                <a:off x="2390379" y="2307524"/>
                <a:ext cx="145257" cy="83947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2" name="Прямоугольник 311"/>
              <p:cNvSpPr/>
              <p:nvPr/>
            </p:nvSpPr>
            <p:spPr>
              <a:xfrm rot="18956839">
                <a:off x="3064398" y="2582050"/>
                <a:ext cx="145257" cy="93834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3" name="Прямоугольник 312"/>
              <p:cNvSpPr/>
              <p:nvPr/>
            </p:nvSpPr>
            <p:spPr>
              <a:xfrm rot="18956839">
                <a:off x="2499297" y="2018218"/>
                <a:ext cx="145257" cy="99146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4" name="Прямоугольник 313"/>
              <p:cNvSpPr/>
              <p:nvPr/>
            </p:nvSpPr>
            <p:spPr>
              <a:xfrm rot="2891153">
                <a:off x="3067703" y="2014613"/>
                <a:ext cx="145257" cy="106685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5" name="Прямоугольник 314"/>
              <p:cNvSpPr/>
              <p:nvPr/>
            </p:nvSpPr>
            <p:spPr>
              <a:xfrm rot="2891153">
                <a:off x="2498948" y="2581569"/>
                <a:ext cx="145257" cy="103391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316" name="Группа 315"/>
          <p:cNvGrpSpPr/>
          <p:nvPr/>
        </p:nvGrpSpPr>
        <p:grpSpPr>
          <a:xfrm>
            <a:off x="5366290" y="3659556"/>
            <a:ext cx="1447800" cy="1697166"/>
            <a:chOff x="4369459" y="1401289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17" name="Группа 316"/>
            <p:cNvGrpSpPr/>
            <p:nvPr/>
          </p:nvGrpSpPr>
          <p:grpSpPr>
            <a:xfrm>
              <a:off x="4369459" y="1401289"/>
              <a:ext cx="1447800" cy="1697166"/>
              <a:chOff x="4369459" y="1401289"/>
              <a:chExt cx="1447800" cy="1697166"/>
            </a:xfrm>
          </p:grpSpPr>
          <p:sp>
            <p:nvSpPr>
              <p:cNvPr id="326" name="Овал 325"/>
              <p:cNvSpPr/>
              <p:nvPr/>
            </p:nvSpPr>
            <p:spPr>
              <a:xfrm>
                <a:off x="4369459" y="1401289"/>
                <a:ext cx="1447800" cy="1429385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7" name="Хорда 326"/>
              <p:cNvSpPr/>
              <p:nvPr/>
            </p:nvSpPr>
            <p:spPr>
              <a:xfrm rot="8110818">
                <a:off x="4644239" y="2173644"/>
                <a:ext cx="898237" cy="924811"/>
              </a:xfrm>
              <a:prstGeom prst="chord">
                <a:avLst>
                  <a:gd name="adj1" fmla="val 2700000"/>
                  <a:gd name="adj2" fmla="val 13534022"/>
                </a:avLst>
              </a:prstGeom>
              <a:solidFill>
                <a:schemeClr val="bg1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8" name="Овал 327"/>
              <p:cNvSpPr/>
              <p:nvPr/>
            </p:nvSpPr>
            <p:spPr>
              <a:xfrm>
                <a:off x="4840057" y="1659100"/>
                <a:ext cx="506603" cy="5937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18" name="Группа 317"/>
            <p:cNvGrpSpPr/>
            <p:nvPr/>
          </p:nvGrpSpPr>
          <p:grpSpPr>
            <a:xfrm>
              <a:off x="4619625" y="2329697"/>
              <a:ext cx="938213" cy="327778"/>
              <a:chOff x="4619625" y="2329697"/>
              <a:chExt cx="938213" cy="327778"/>
            </a:xfrm>
          </p:grpSpPr>
          <p:sp>
            <p:nvSpPr>
              <p:cNvPr id="319" name="Скругленный прямоугольник 318"/>
              <p:cNvSpPr/>
              <p:nvPr/>
            </p:nvSpPr>
            <p:spPr>
              <a:xfrm>
                <a:off x="4619625" y="2329697"/>
                <a:ext cx="938213" cy="327778"/>
              </a:xfrm>
              <a:prstGeom prst="roundRect">
                <a:avLst/>
              </a:prstGeom>
              <a:solidFill>
                <a:schemeClr val="tx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20" name="Прямая соединительная линия 319"/>
              <p:cNvCxnSpPr/>
              <p:nvPr/>
            </p:nvCxnSpPr>
            <p:spPr>
              <a:xfrm>
                <a:off x="4650581" y="2381250"/>
                <a:ext cx="876300" cy="238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1" name="Прямая соединительная линия 320"/>
              <p:cNvCxnSpPr/>
              <p:nvPr/>
            </p:nvCxnSpPr>
            <p:spPr>
              <a:xfrm>
                <a:off x="4650581" y="2432803"/>
                <a:ext cx="876300" cy="238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lg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2" name="Прямая соединительная линия 321"/>
              <p:cNvCxnSpPr/>
              <p:nvPr/>
            </p:nvCxnSpPr>
            <p:spPr>
              <a:xfrm>
                <a:off x="4860131" y="2475705"/>
                <a:ext cx="666750" cy="7816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3" name="Прямая соединительная линия 322"/>
              <p:cNvCxnSpPr/>
              <p:nvPr/>
            </p:nvCxnSpPr>
            <p:spPr>
              <a:xfrm>
                <a:off x="4650581" y="2529585"/>
                <a:ext cx="876300" cy="238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4" name="Прямая соединительная линия 323"/>
              <p:cNvCxnSpPr/>
              <p:nvPr/>
            </p:nvCxnSpPr>
            <p:spPr>
              <a:xfrm>
                <a:off x="4760705" y="2582086"/>
                <a:ext cx="764380" cy="238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5" name="Прямая соединительная линия 324"/>
              <p:cNvCxnSpPr/>
              <p:nvPr/>
            </p:nvCxnSpPr>
            <p:spPr>
              <a:xfrm flipV="1">
                <a:off x="4648199" y="2624093"/>
                <a:ext cx="600076" cy="1191"/>
              </a:xfrm>
              <a:prstGeom prst="line">
                <a:avLst/>
              </a:prstGeom>
              <a:ln w="19050">
                <a:solidFill>
                  <a:schemeClr val="bg1"/>
                </a:solidFill>
                <a:prstDash val="lgDashDot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29" name="Группа 328"/>
          <p:cNvGrpSpPr/>
          <p:nvPr/>
        </p:nvGrpSpPr>
        <p:grpSpPr>
          <a:xfrm>
            <a:off x="7197187" y="3659414"/>
            <a:ext cx="1447800" cy="1697166"/>
            <a:chOff x="6122059" y="1427470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330" name="Группа 329"/>
            <p:cNvGrpSpPr/>
            <p:nvPr/>
          </p:nvGrpSpPr>
          <p:grpSpPr>
            <a:xfrm>
              <a:off x="6122059" y="1427470"/>
              <a:ext cx="1447800" cy="1697166"/>
              <a:chOff x="4369459" y="1401289"/>
              <a:chExt cx="1447800" cy="1697166"/>
            </a:xfrm>
          </p:grpSpPr>
          <p:sp>
            <p:nvSpPr>
              <p:cNvPr id="335" name="Овал 334"/>
              <p:cNvSpPr/>
              <p:nvPr/>
            </p:nvSpPr>
            <p:spPr>
              <a:xfrm>
                <a:off x="4369459" y="1401289"/>
                <a:ext cx="1447800" cy="1429385"/>
              </a:xfrm>
              <a:prstGeom prst="ellips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6" name="Хорда 335"/>
              <p:cNvSpPr/>
              <p:nvPr/>
            </p:nvSpPr>
            <p:spPr>
              <a:xfrm rot="8110818">
                <a:off x="4644239" y="2173644"/>
                <a:ext cx="898237" cy="924811"/>
              </a:xfrm>
              <a:prstGeom prst="chord">
                <a:avLst>
                  <a:gd name="adj1" fmla="val 2700000"/>
                  <a:gd name="adj2" fmla="val 13534022"/>
                </a:avLst>
              </a:prstGeom>
              <a:solidFill>
                <a:schemeClr val="bg1"/>
              </a:solidFill>
              <a:ln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7" name="Овал 336"/>
              <p:cNvSpPr/>
              <p:nvPr/>
            </p:nvSpPr>
            <p:spPr>
              <a:xfrm>
                <a:off x="4840057" y="1659100"/>
                <a:ext cx="506603" cy="593725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331" name="Группа 330"/>
            <p:cNvGrpSpPr/>
            <p:nvPr/>
          </p:nvGrpSpPr>
          <p:grpSpPr>
            <a:xfrm rot="5400000">
              <a:off x="6733893" y="2134191"/>
              <a:ext cx="233592" cy="740798"/>
              <a:chOff x="8144837" y="1406600"/>
              <a:chExt cx="369548" cy="1179707"/>
            </a:xfrm>
            <a:solidFill>
              <a:schemeClr val="tx1"/>
            </a:solidFill>
          </p:grpSpPr>
          <p:sp>
            <p:nvSpPr>
              <p:cNvPr id="332" name="Скругленный прямоугольник 331"/>
              <p:cNvSpPr/>
              <p:nvPr/>
            </p:nvSpPr>
            <p:spPr>
              <a:xfrm>
                <a:off x="8258174" y="1685281"/>
                <a:ext cx="142875" cy="644416"/>
              </a:xfrm>
              <a:prstGeom prst="roundRect">
                <a:avLst/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3" name="Арка 332"/>
              <p:cNvSpPr/>
              <p:nvPr/>
            </p:nvSpPr>
            <p:spPr>
              <a:xfrm rot="7464369">
                <a:off x="8163797" y="1413933"/>
                <a:ext cx="355668" cy="341002"/>
              </a:xfrm>
              <a:prstGeom prst="blockArc">
                <a:avLst>
                  <a:gd name="adj1" fmla="val 11425321"/>
                  <a:gd name="adj2" fmla="val 5865054"/>
                  <a:gd name="adj3" fmla="val 25046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334" name="Арка 333"/>
              <p:cNvSpPr/>
              <p:nvPr/>
            </p:nvSpPr>
            <p:spPr>
              <a:xfrm rot="18135236">
                <a:off x="8151776" y="2223699"/>
                <a:ext cx="355669" cy="369548"/>
              </a:xfrm>
              <a:prstGeom prst="blockArc">
                <a:avLst>
                  <a:gd name="adj1" fmla="val 11425321"/>
                  <a:gd name="adj2" fmla="val 6063894"/>
                  <a:gd name="adj3" fmla="val 29128"/>
                </a:avLst>
              </a:prstGeom>
              <a:grp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338" name="Группа 337"/>
          <p:cNvGrpSpPr/>
          <p:nvPr/>
        </p:nvGrpSpPr>
        <p:grpSpPr>
          <a:xfrm>
            <a:off x="8958636" y="3664567"/>
            <a:ext cx="1447800" cy="1697166"/>
            <a:chOff x="8112566" y="1388939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339" name="Овал 338"/>
            <p:cNvSpPr/>
            <p:nvPr/>
          </p:nvSpPr>
          <p:spPr>
            <a:xfrm>
              <a:off x="8112566" y="1388939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0" name="Хорда 339"/>
            <p:cNvSpPr/>
            <p:nvPr/>
          </p:nvSpPr>
          <p:spPr>
            <a:xfrm rot="8110818">
              <a:off x="8387346" y="2161294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1" name="Овал 340"/>
            <p:cNvSpPr/>
            <p:nvPr/>
          </p:nvSpPr>
          <p:spPr>
            <a:xfrm>
              <a:off x="8583164" y="1646750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42" name="Группа 341"/>
            <p:cNvGrpSpPr/>
            <p:nvPr/>
          </p:nvGrpSpPr>
          <p:grpSpPr>
            <a:xfrm>
              <a:off x="8567529" y="2256651"/>
              <a:ext cx="400368" cy="586191"/>
              <a:chOff x="8567529" y="2256651"/>
              <a:chExt cx="400368" cy="586191"/>
            </a:xfrm>
          </p:grpSpPr>
          <p:grpSp>
            <p:nvGrpSpPr>
              <p:cNvPr id="343" name="Группа 342"/>
              <p:cNvGrpSpPr/>
              <p:nvPr/>
            </p:nvGrpSpPr>
            <p:grpSpPr>
              <a:xfrm rot="20404559">
                <a:off x="8567529" y="2256651"/>
                <a:ext cx="400368" cy="586191"/>
                <a:chOff x="8413432" y="3014458"/>
                <a:chExt cx="400368" cy="586191"/>
              </a:xfrm>
            </p:grpSpPr>
            <p:sp>
              <p:nvSpPr>
                <p:cNvPr id="347" name="Овал 346"/>
                <p:cNvSpPr/>
                <p:nvPr/>
              </p:nvSpPr>
              <p:spPr>
                <a:xfrm>
                  <a:off x="8413432" y="3014458"/>
                  <a:ext cx="370253" cy="358588"/>
                </a:xfrm>
                <a:prstGeom prst="ellipse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48" name="Скругленный прямоугольник 347"/>
                <p:cNvSpPr/>
                <p:nvPr/>
              </p:nvSpPr>
              <p:spPr>
                <a:xfrm rot="19325115">
                  <a:off x="8770530" y="3307559"/>
                  <a:ext cx="43270" cy="293090"/>
                </a:xfrm>
                <a:prstGeom prst="roundRect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344" name="Прямоугольник 343"/>
              <p:cNvSpPr/>
              <p:nvPr/>
            </p:nvSpPr>
            <p:spPr>
              <a:xfrm>
                <a:off x="8611633" y="2420060"/>
                <a:ext cx="46183" cy="1312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5" name="Прямоугольник 344"/>
              <p:cNvSpPr/>
              <p:nvPr/>
            </p:nvSpPr>
            <p:spPr>
              <a:xfrm>
                <a:off x="8684422" y="2381088"/>
                <a:ext cx="46183" cy="17024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6" name="Прямоугольник 345"/>
              <p:cNvSpPr/>
              <p:nvPr/>
            </p:nvSpPr>
            <p:spPr>
              <a:xfrm>
                <a:off x="8757297" y="2346219"/>
                <a:ext cx="46183" cy="20511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33" name="Прямоугольник 32"/>
          <p:cNvSpPr/>
          <p:nvPr/>
        </p:nvSpPr>
        <p:spPr>
          <a:xfrm>
            <a:off x="1758666" y="1407563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ПРИВЛЕЧЕНИЕ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4797" y="37026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7" name="Группа 156"/>
          <p:cNvGrpSpPr/>
          <p:nvPr/>
        </p:nvGrpSpPr>
        <p:grpSpPr>
          <a:xfrm rot="19169837">
            <a:off x="572736" y="503322"/>
            <a:ext cx="913976" cy="1039991"/>
            <a:chOff x="6429374" y="3000375"/>
            <a:chExt cx="1905002" cy="2235328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6429375" y="4003494"/>
              <a:ext cx="476251" cy="12322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Арка 158"/>
            <p:cNvSpPr/>
            <p:nvPr/>
          </p:nvSpPr>
          <p:spPr>
            <a:xfrm>
              <a:off x="6429375" y="3000375"/>
              <a:ext cx="1905000" cy="2095500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7858125" y="3986545"/>
              <a:ext cx="476251" cy="12491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6429374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7858123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4" name="Прямоугольник 163"/>
          <p:cNvSpPr/>
          <p:nvPr/>
        </p:nvSpPr>
        <p:spPr>
          <a:xfrm>
            <a:off x="1857631" y="1106850"/>
            <a:ext cx="10078447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ГДЕ ВЗЯТЬ ДРОПОВ?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65" name="Прямоугольник 164"/>
          <p:cNvSpPr/>
          <p:nvPr/>
        </p:nvSpPr>
        <p:spPr>
          <a:xfrm>
            <a:off x="256031" y="5086350"/>
            <a:ext cx="11680047" cy="160020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166" name="Группа 165"/>
          <p:cNvGrpSpPr/>
          <p:nvPr/>
        </p:nvGrpSpPr>
        <p:grpSpPr>
          <a:xfrm>
            <a:off x="1055253" y="5164777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67" name="Овал 166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8" name="Хорда 167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69" name="Группа 168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170" name="Группа 169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172" name="Овал 171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" name="Арка 172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74" name="Овал 173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" name="Овал 174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" name="Овал 175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7" name="Овал 176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71" name="Овал 170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78" name="Группа 177"/>
          <p:cNvGrpSpPr/>
          <p:nvPr/>
        </p:nvGrpSpPr>
        <p:grpSpPr>
          <a:xfrm>
            <a:off x="3213237" y="5164777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79" name="Овал 178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Хорда 179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81" name="Группа 180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182" name="Группа 181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184" name="Овал 183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" name="Арка 184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86" name="Овал 185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" name="Овал 186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8" name="Овал 187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" name="Овал 188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83" name="Овал 182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190" name="Группа 189"/>
          <p:cNvGrpSpPr/>
          <p:nvPr/>
        </p:nvGrpSpPr>
        <p:grpSpPr>
          <a:xfrm>
            <a:off x="5403236" y="5158586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91" name="Овал 190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Хорда 191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93" name="Группа 192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194" name="Группа 193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196" name="Овал 195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" name="Арка 196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98" name="Овал 197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" name="Овал 198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" name="Овал 199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" name="Овал 200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95" name="Овал 194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02" name="Группа 201"/>
          <p:cNvGrpSpPr/>
          <p:nvPr/>
        </p:nvGrpSpPr>
        <p:grpSpPr>
          <a:xfrm>
            <a:off x="7561220" y="5158586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03" name="Овал 202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4" name="Хорда 203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05" name="Группа 204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206" name="Группа 205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208" name="Овал 207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9" name="Арка 208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10" name="Овал 209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" name="Овал 210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2" name="Овал 211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" name="Овал 212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07" name="Овал 206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214" name="Группа 213"/>
          <p:cNvGrpSpPr/>
          <p:nvPr/>
        </p:nvGrpSpPr>
        <p:grpSpPr>
          <a:xfrm>
            <a:off x="9682628" y="5156332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215" name="Овал 214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6" name="Хорда 215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217" name="Группа 216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218" name="Группа 217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220" name="Овал 219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" name="Арка 220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2" name="Овал 221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3" name="Овал 222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" name="Овал 223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" name="Овал 224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219" name="Овал 218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2" name="Прямоугольник 11"/>
          <p:cNvSpPr/>
          <p:nvPr/>
        </p:nvSpPr>
        <p:spPr>
          <a:xfrm>
            <a:off x="304797" y="1956838"/>
            <a:ext cx="11631281" cy="4729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51" name="Группа 450"/>
          <p:cNvGrpSpPr/>
          <p:nvPr/>
        </p:nvGrpSpPr>
        <p:grpSpPr>
          <a:xfrm>
            <a:off x="1036569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52" name="Скругленный прямоугольник 451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3" name="Овал 452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4" name="Круговая 453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5" name="Круговая 454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6" name="Круговая 455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7" name="Круговая 456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58" name="Овал 457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9" name="Овал 458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0" name="Овал 459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1" name="Овал 460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2" name="Овал 461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3" name="Овал 462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64" name="Группа 463"/>
          <p:cNvGrpSpPr/>
          <p:nvPr/>
        </p:nvGrpSpPr>
        <p:grpSpPr>
          <a:xfrm>
            <a:off x="3206423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65" name="Скругленный прямоугольник 464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6" name="Овал 465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7" name="Круговая 466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8" name="Круговая 467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69" name="Круговая 468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0" name="Круговая 469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71" name="Овал 470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2" name="Овал 471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3" name="Овал 472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4" name="Овал 473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5" name="Овал 474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6" name="Овал 475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77" name="Группа 476"/>
          <p:cNvGrpSpPr/>
          <p:nvPr/>
        </p:nvGrpSpPr>
        <p:grpSpPr>
          <a:xfrm>
            <a:off x="5370444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78" name="Скругленный прямоугольник 477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9" name="Овал 478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0" name="Круговая 479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1" name="Круговая 480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2" name="Круговая 481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3" name="Круговая 482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4" name="Овал 483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5" name="Овал 484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6" name="Овал 485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7" name="Овал 486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8" name="Овал 487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9" name="Овал 488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90" name="Группа 489"/>
          <p:cNvGrpSpPr/>
          <p:nvPr/>
        </p:nvGrpSpPr>
        <p:grpSpPr>
          <a:xfrm>
            <a:off x="7540298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91" name="Скругленный прямоугольник 490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2" name="Овал 491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3" name="Круговая 492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4" name="Круговая 493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5" name="Круговая 494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6" name="Круговая 495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97" name="Овал 496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8" name="Овал 497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9" name="Овал 498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0" name="Овал 499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1" name="Овал 500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2" name="Овал 501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03" name="Группа 502"/>
          <p:cNvGrpSpPr/>
          <p:nvPr/>
        </p:nvGrpSpPr>
        <p:grpSpPr>
          <a:xfrm>
            <a:off x="9685269" y="5111657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04" name="Скругленный прямоугольник 503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5" name="Овал 504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6" name="Круговая 505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7" name="Круговая 506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8" name="Круговая 507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09" name="Круговая 508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10" name="Овал 509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1" name="Овал 510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2" name="Овал 511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3" name="Овал 512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4" name="Овал 513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5" name="Овал 514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15" name="Прямая соединительная линия 14"/>
          <p:cNvCxnSpPr>
            <a:endCxn id="517" idx="2"/>
          </p:cNvCxnSpPr>
          <p:nvPr/>
        </p:nvCxnSpPr>
        <p:spPr>
          <a:xfrm flipV="1">
            <a:off x="1714935" y="3114146"/>
            <a:ext cx="3693448" cy="198007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9" name="Прямая соединительная линия 518"/>
          <p:cNvCxnSpPr/>
          <p:nvPr/>
        </p:nvCxnSpPr>
        <p:spPr>
          <a:xfrm flipV="1">
            <a:off x="3914297" y="3614852"/>
            <a:ext cx="1685522" cy="149813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>
            <a:stCxn id="478" idx="0"/>
          </p:cNvCxnSpPr>
          <p:nvPr/>
        </p:nvCxnSpPr>
        <p:spPr>
          <a:xfrm flipV="1">
            <a:off x="6091616" y="3849348"/>
            <a:ext cx="7986" cy="125501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491" idx="0"/>
            <a:endCxn id="517" idx="5"/>
          </p:cNvCxnSpPr>
          <p:nvPr/>
        </p:nvCxnSpPr>
        <p:spPr>
          <a:xfrm flipH="1" flipV="1">
            <a:off x="6644158" y="3619509"/>
            <a:ext cx="1617312" cy="148485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>
            <a:stCxn id="504" idx="0"/>
            <a:endCxn id="517" idx="6"/>
          </p:cNvCxnSpPr>
          <p:nvPr/>
        </p:nvCxnSpPr>
        <p:spPr>
          <a:xfrm flipH="1" flipV="1">
            <a:off x="6856183" y="3114146"/>
            <a:ext cx="3550258" cy="1997511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16" name="Группа 515"/>
          <p:cNvGrpSpPr/>
          <p:nvPr/>
        </p:nvGrpSpPr>
        <p:grpSpPr>
          <a:xfrm>
            <a:off x="5408383" y="2399453"/>
            <a:ext cx="1447800" cy="1429385"/>
            <a:chOff x="3076327" y="1305096"/>
            <a:chExt cx="1447800" cy="14293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17" name="Овал 516"/>
            <p:cNvSpPr/>
            <p:nvPr/>
          </p:nvSpPr>
          <p:spPr>
            <a:xfrm>
              <a:off x="3076327" y="1305096"/>
              <a:ext cx="1447800" cy="14293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18" name="Рисунок 517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31" y="1460837"/>
              <a:ext cx="1086791" cy="11179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5283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3.7037E-7 L -0.00013 -0.1759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-879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25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25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25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75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5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5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50" fill="hold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5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2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5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5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250"/>
                            </p:stCondLst>
                            <p:childTnLst>
                              <p:par>
                                <p:cTn id="8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5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750"/>
                            </p:stCondLst>
                            <p:childTnLst>
                              <p:par>
                                <p:cTn id="9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250"/>
                            </p:stCondLst>
                            <p:childTnLst>
                              <p:par>
                                <p:cTn id="9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25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3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500"/>
                            </p:stCondLst>
                            <p:childTnLst>
                              <p:par>
                                <p:cTn id="10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25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250" fill="hold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750"/>
                            </p:stCondLst>
                            <p:childTnLst>
                              <p:par>
                                <p:cTn id="10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5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25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2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25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3250"/>
                            </p:stCondLst>
                            <p:childTnLst>
                              <p:par>
                                <p:cTn id="12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3750"/>
                            </p:stCondLst>
                            <p:childTnLst>
                              <p:par>
                                <p:cTn id="1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25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4000"/>
                            </p:stCondLst>
                            <p:childTnLst>
                              <p:par>
                                <p:cTn id="1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25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4250"/>
                            </p:stCondLst>
                            <p:childTnLst>
                              <p:par>
                                <p:cTn id="1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25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4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2" dur="500"/>
                                        <p:tgtEl>
                                          <p:spTgt spid="2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3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3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/>
                                        <p:tgtEl>
                                          <p:spTgt spid="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6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9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3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4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4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4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5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1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3" dur="500"/>
                                        <p:tgtEl>
                                          <p:spTgt spid="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500"/>
                            </p:stCondLst>
                            <p:childTnLst>
                              <p:par>
                                <p:cTn id="21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000"/>
                            </p:stCondLst>
                            <p:childTnLst>
                              <p:par>
                                <p:cTn id="2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2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250" fill="hold"/>
                                        <p:tgtEl>
                                          <p:spTgt spid="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250"/>
                                        <p:tgtEl>
                                          <p:spTgt spid="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6" dur="500"/>
                                        <p:tgtEl>
                                          <p:spTgt spid="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0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250" fill="hold"/>
                                        <p:tgtEl>
                                          <p:spTgt spid="4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2" dur="250"/>
                                        <p:tgtEl>
                                          <p:spTgt spid="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3000"/>
                            </p:stCondLst>
                            <p:childTnLst>
                              <p:par>
                                <p:cTn id="2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250" fill="hold"/>
                                        <p:tgtEl>
                                          <p:spTgt spid="4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1" dur="25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5" fill="hold">
                            <p:stCondLst>
                              <p:cond delay="3500"/>
                            </p:stCondLst>
                            <p:childTnLst>
                              <p:par>
                                <p:cTn id="2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250" fill="hold"/>
                                        <p:tgtEl>
                                          <p:spTgt spid="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0" dur="250"/>
                                        <p:tgtEl>
                                          <p:spTgt spid="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7" dur="2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250" fill="hold"/>
                                        <p:tgtEl>
                                          <p:spTgt spid="5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9" dur="250"/>
                                        <p:tgtEl>
                                          <p:spTgt spid="5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9" grpId="0" animBg="1"/>
      <p:bldP spid="349" grpId="1" animBg="1"/>
      <p:bldP spid="227" grpId="0" animBg="1"/>
      <p:bldP spid="227" grpId="1" animBg="1"/>
      <p:bldP spid="226" grpId="0" animBg="1"/>
      <p:bldP spid="226" grpId="1" animBg="1"/>
      <p:bldP spid="33" grpId="0"/>
      <p:bldP spid="33" grpId="1"/>
      <p:bldP spid="38" grpId="0" animBg="1"/>
      <p:bldP spid="164" grpId="0" animBg="1"/>
      <p:bldP spid="165" grpId="0" animBg="1"/>
      <p:bldP spid="165" grpId="1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765222" y="202273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ПРИВЛЕЧЕНИЕ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04797" y="37026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57" name="Группа 156"/>
          <p:cNvGrpSpPr/>
          <p:nvPr/>
        </p:nvGrpSpPr>
        <p:grpSpPr>
          <a:xfrm rot="19169837">
            <a:off x="572736" y="503322"/>
            <a:ext cx="913976" cy="1039991"/>
            <a:chOff x="6429374" y="3000375"/>
            <a:chExt cx="1905002" cy="2235328"/>
          </a:xfrm>
        </p:grpSpPr>
        <p:sp>
          <p:nvSpPr>
            <p:cNvPr id="158" name="Прямоугольник 157"/>
            <p:cNvSpPr/>
            <p:nvPr/>
          </p:nvSpPr>
          <p:spPr>
            <a:xfrm>
              <a:off x="6429375" y="4003494"/>
              <a:ext cx="476251" cy="1232209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Арка 158"/>
            <p:cNvSpPr/>
            <p:nvPr/>
          </p:nvSpPr>
          <p:spPr>
            <a:xfrm>
              <a:off x="6429375" y="3000375"/>
              <a:ext cx="1905000" cy="2095500"/>
            </a:xfrm>
            <a:prstGeom prst="blockArc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7858125" y="3986545"/>
              <a:ext cx="476251" cy="124915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/>
            <p:cNvSpPr/>
            <p:nvPr/>
          </p:nvSpPr>
          <p:spPr>
            <a:xfrm>
              <a:off x="6429374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/>
            <p:cNvSpPr/>
            <p:nvPr/>
          </p:nvSpPr>
          <p:spPr>
            <a:xfrm>
              <a:off x="7858123" y="4709829"/>
              <a:ext cx="476252" cy="2874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64" name="Прямоугольник 163"/>
          <p:cNvSpPr/>
          <p:nvPr/>
        </p:nvSpPr>
        <p:spPr>
          <a:xfrm>
            <a:off x="1853035" y="1097685"/>
            <a:ext cx="10078447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КАКИЕ БЫВАЮТ ДРОПЫ?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359" name="Прямоугольник 358"/>
          <p:cNvSpPr/>
          <p:nvPr/>
        </p:nvSpPr>
        <p:spPr>
          <a:xfrm>
            <a:off x="304797" y="1956838"/>
            <a:ext cx="11631281" cy="472971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60" name="Группа 359"/>
          <p:cNvGrpSpPr/>
          <p:nvPr/>
        </p:nvGrpSpPr>
        <p:grpSpPr>
          <a:xfrm>
            <a:off x="1036569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361" name="Скругленный прямоугольник 360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2" name="Овал 361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63" name="Круговая 362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4" name="Круговая 363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365" name="Круговая 364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19" name="Круговая 418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20" name="Овал 419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1" name="Овал 420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2" name="Овал 421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3" name="Овал 422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4" name="Овал 423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5" name="Овал 424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26" name="Группа 425"/>
          <p:cNvGrpSpPr/>
          <p:nvPr/>
        </p:nvGrpSpPr>
        <p:grpSpPr>
          <a:xfrm>
            <a:off x="3206423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427" name="Скругленный прямоугольник 426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2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8" name="Овал 427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9" name="Круговая 428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0" name="Круговая 429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1" name="Круговая 430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2" name="Круговая 431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33" name="Овал 432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4" name="Овал 433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6" name="Овал 445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7" name="Овал 446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8" name="Овал 447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9" name="Овал 448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450" name="Группа 449"/>
          <p:cNvGrpSpPr/>
          <p:nvPr/>
        </p:nvGrpSpPr>
        <p:grpSpPr>
          <a:xfrm>
            <a:off x="5370444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20" name="Скругленный прямоугольник 519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1" name="Овал 520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2" name="Круговая 521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3" name="Круговая 522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4" name="Круговая 523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5" name="Круговая 524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6" name="Овал 525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7" name="Овал 526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8" name="Овал 527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9" name="Овал 528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0" name="Овал 529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1" name="Овал 530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32" name="Группа 531"/>
          <p:cNvGrpSpPr/>
          <p:nvPr/>
        </p:nvGrpSpPr>
        <p:grpSpPr>
          <a:xfrm>
            <a:off x="7540298" y="5104366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33" name="Скругленный прямоугольник 532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4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4" name="Овал 533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5" name="Круговая 534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6" name="Круговая 535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7" name="Круговая 536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8" name="Круговая 537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39" name="Овал 538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0" name="Овал 539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1" name="Овал 540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2" name="Овал 541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3" name="Овал 542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4" name="Овал 543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45" name="Группа 544"/>
          <p:cNvGrpSpPr/>
          <p:nvPr/>
        </p:nvGrpSpPr>
        <p:grpSpPr>
          <a:xfrm>
            <a:off x="9685269" y="5111657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546" name="Скругленный прямоугольник 545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6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7" name="Овал 546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8" name="Круговая 547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49" name="Круговая 548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0" name="Круговая 549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1" name="Круговая 550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52" name="Овал 551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3" name="Овал 552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4" name="Овал 553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5" name="Овал 554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6" name="Овал 555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7" name="Овал 556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8" name="Прямая соединительная линия 557"/>
          <p:cNvCxnSpPr>
            <a:endCxn id="563" idx="2"/>
          </p:cNvCxnSpPr>
          <p:nvPr/>
        </p:nvCxnSpPr>
        <p:spPr>
          <a:xfrm flipV="1">
            <a:off x="1714935" y="3114146"/>
            <a:ext cx="3693448" cy="1980073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9" name="Прямая соединительная линия 558"/>
          <p:cNvCxnSpPr/>
          <p:nvPr/>
        </p:nvCxnSpPr>
        <p:spPr>
          <a:xfrm flipV="1">
            <a:off x="3914297" y="3614852"/>
            <a:ext cx="1685522" cy="1498134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0" name="Прямая соединительная линия 559"/>
          <p:cNvCxnSpPr>
            <a:stCxn id="520" idx="0"/>
          </p:cNvCxnSpPr>
          <p:nvPr/>
        </p:nvCxnSpPr>
        <p:spPr>
          <a:xfrm flipV="1">
            <a:off x="6091616" y="3849348"/>
            <a:ext cx="7986" cy="1255018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1" name="Прямая соединительная линия 560"/>
          <p:cNvCxnSpPr>
            <a:stCxn id="533" idx="0"/>
            <a:endCxn id="563" idx="5"/>
          </p:cNvCxnSpPr>
          <p:nvPr/>
        </p:nvCxnSpPr>
        <p:spPr>
          <a:xfrm flipH="1" flipV="1">
            <a:off x="6644158" y="3619509"/>
            <a:ext cx="1617312" cy="148485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62" name="Группа 561"/>
          <p:cNvGrpSpPr/>
          <p:nvPr/>
        </p:nvGrpSpPr>
        <p:grpSpPr>
          <a:xfrm>
            <a:off x="5408383" y="2399453"/>
            <a:ext cx="1447800" cy="1429385"/>
            <a:chOff x="3076327" y="1305096"/>
            <a:chExt cx="1447800" cy="14293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63" name="Овал 562"/>
            <p:cNvSpPr/>
            <p:nvPr/>
          </p:nvSpPr>
          <p:spPr>
            <a:xfrm>
              <a:off x="3076327" y="1305096"/>
              <a:ext cx="1447800" cy="14293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64" name="Рисунок 563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31" y="1460837"/>
              <a:ext cx="1086791" cy="1117901"/>
            </a:xfrm>
            <a:prstGeom prst="rect">
              <a:avLst/>
            </a:prstGeom>
          </p:spPr>
        </p:pic>
      </p:grpSp>
      <p:grpSp>
        <p:nvGrpSpPr>
          <p:cNvPr id="565" name="Группа 564"/>
          <p:cNvGrpSpPr/>
          <p:nvPr/>
        </p:nvGrpSpPr>
        <p:grpSpPr>
          <a:xfrm>
            <a:off x="502126" y="2121345"/>
            <a:ext cx="11203918" cy="702012"/>
            <a:chOff x="502126" y="2121345"/>
            <a:chExt cx="11203918" cy="1040742"/>
          </a:xfrm>
        </p:grpSpPr>
        <p:sp>
          <p:nvSpPr>
            <p:cNvPr id="566" name="Скругленный прямоугольник 565"/>
            <p:cNvSpPr/>
            <p:nvPr/>
          </p:nvSpPr>
          <p:spPr>
            <a:xfrm>
              <a:off x="502126" y="2138922"/>
              <a:ext cx="4373710" cy="102316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2">
                      <a:lumMod val="25000"/>
                    </a:schemeClr>
                  </a:solidFill>
                </a:rPr>
                <a:t>ПРОВЕРЕННЫЙ ДРОП</a:t>
              </a:r>
            </a:p>
            <a:p>
              <a:pPr algn="ctr"/>
              <a:r>
                <a:rPr lang="ru-RU" sz="2000" dirty="0" smtClean="0">
                  <a:solidFill>
                    <a:schemeClr val="bg2">
                      <a:lumMod val="25000"/>
                    </a:schemeClr>
                  </a:solidFill>
                </a:rPr>
                <a:t>10%</a:t>
              </a:r>
              <a:endParaRPr lang="ru-RU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  <p:sp>
          <p:nvSpPr>
            <p:cNvPr id="567" name="Скругленный прямоугольник 566"/>
            <p:cNvSpPr/>
            <p:nvPr/>
          </p:nvSpPr>
          <p:spPr>
            <a:xfrm>
              <a:off x="7332334" y="2121345"/>
              <a:ext cx="4373710" cy="1023165"/>
            </a:xfrm>
            <a:prstGeom prst="roundRect">
              <a:avLst/>
            </a:prstGeom>
            <a:solidFill>
              <a:schemeClr val="bg1">
                <a:lumMod val="95000"/>
              </a:schemeClr>
            </a:solidFill>
            <a:effectLst>
              <a:reflection blurRad="6350" stA="50000" endA="300" endPos="55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dirty="0" smtClean="0">
                  <a:solidFill>
                    <a:schemeClr val="bg2">
                      <a:lumMod val="25000"/>
                    </a:schemeClr>
                  </a:solidFill>
                </a:rPr>
                <a:t>ВЫСОКОРИСКОВЫЙ ДРОП</a:t>
              </a:r>
            </a:p>
            <a:p>
              <a:pPr algn="ctr"/>
              <a:r>
                <a:rPr lang="ru-RU" sz="2000" dirty="0" smtClean="0">
                  <a:solidFill>
                    <a:schemeClr val="bg2">
                      <a:lumMod val="25000"/>
                    </a:schemeClr>
                  </a:solidFill>
                </a:rPr>
                <a:t>5%</a:t>
              </a:r>
              <a:endParaRPr lang="ru-RU" sz="2000" dirty="0">
                <a:solidFill>
                  <a:schemeClr val="bg2">
                    <a:lumMod val="25000"/>
                  </a:schemeClr>
                </a:solidFill>
              </a:endParaRPr>
            </a:p>
          </p:txBody>
        </p:sp>
      </p:grpSp>
      <p:cxnSp>
        <p:nvCxnSpPr>
          <p:cNvPr id="568" name="Прямая соединительная линия 567"/>
          <p:cNvCxnSpPr>
            <a:endCxn id="563" idx="6"/>
          </p:cNvCxnSpPr>
          <p:nvPr/>
        </p:nvCxnSpPr>
        <p:spPr>
          <a:xfrm flipH="1" flipV="1">
            <a:off x="6856183" y="3114146"/>
            <a:ext cx="3585735" cy="1987257"/>
          </a:xfrm>
          <a:prstGeom prst="line">
            <a:avLst/>
          </a:prstGeom>
          <a:ln w="38100">
            <a:solidFill>
              <a:schemeClr val="tx1"/>
            </a:solidFill>
            <a:prstDash val="sysDash"/>
            <a:headEnd type="oval" w="med" len="med"/>
            <a:tailEnd type="oval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0" name="Скругленный прямоугольник 569"/>
          <p:cNvSpPr/>
          <p:nvPr/>
        </p:nvSpPr>
        <p:spPr>
          <a:xfrm>
            <a:off x="497643" y="2872783"/>
            <a:ext cx="4373710" cy="6901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СПЯЩИЙ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1" name="Скругленный прямоугольник 570"/>
          <p:cNvSpPr/>
          <p:nvPr/>
        </p:nvSpPr>
        <p:spPr>
          <a:xfrm>
            <a:off x="7327851" y="2860927"/>
            <a:ext cx="4373710" cy="6901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РАЗОВЫЙ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2" name="Скругленный прямоугольник 571"/>
          <p:cNvSpPr/>
          <p:nvPr/>
        </p:nvSpPr>
        <p:spPr>
          <a:xfrm>
            <a:off x="502126" y="3621046"/>
            <a:ext cx="4373710" cy="6901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РАЗВОДНОЙ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cxnSp>
        <p:nvCxnSpPr>
          <p:cNvPr id="7" name="Прямая со стрелкой 6"/>
          <p:cNvCxnSpPr>
            <a:stCxn id="574" idx="0"/>
          </p:cNvCxnSpPr>
          <p:nvPr/>
        </p:nvCxnSpPr>
        <p:spPr>
          <a:xfrm flipV="1">
            <a:off x="1738228" y="3619509"/>
            <a:ext cx="3861591" cy="150947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3" name="Скругленный прямоугольник 572"/>
          <p:cNvSpPr/>
          <p:nvPr/>
        </p:nvSpPr>
        <p:spPr>
          <a:xfrm>
            <a:off x="7332334" y="3609190"/>
            <a:ext cx="4373710" cy="690156"/>
          </a:xfrm>
          <a:prstGeom prst="roundRect">
            <a:avLst/>
          </a:prstGeom>
          <a:solidFill>
            <a:schemeClr val="bg1">
              <a:lumMod val="95000"/>
            </a:schemeClr>
          </a:solidFill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solidFill>
                  <a:schemeClr val="bg2">
                    <a:lumMod val="25000"/>
                  </a:schemeClr>
                </a:solidFill>
              </a:rPr>
              <a:t>НЕРАЗВОДНОЙ</a:t>
            </a:r>
            <a:endParaRPr lang="ru-RU" sz="2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574" name="Скругленный прямоугольник 573"/>
          <p:cNvSpPr/>
          <p:nvPr/>
        </p:nvSpPr>
        <p:spPr>
          <a:xfrm>
            <a:off x="374379" y="5128987"/>
            <a:ext cx="2727697" cy="1458992"/>
          </a:xfrm>
          <a:prstGeom prst="roundRect">
            <a:avLst>
              <a:gd name="adj" fmla="val 78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КУПЛЮ ВЕЛОСИПЕД!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115799" y="5120321"/>
            <a:ext cx="2727697" cy="1458992"/>
          </a:xfrm>
          <a:prstGeom prst="roundRect">
            <a:avLst>
              <a:gd name="adj" fmla="val 7893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ПРОДАМ ВЕЛОСИПЕД!</a:t>
            </a:r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575" name="Группа 574"/>
          <p:cNvGrpSpPr/>
          <p:nvPr/>
        </p:nvGrpSpPr>
        <p:grpSpPr>
          <a:xfrm>
            <a:off x="7793535" y="5153891"/>
            <a:ext cx="1447800" cy="1697166"/>
            <a:chOff x="1044575" y="2005964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576" name="Овал 575"/>
            <p:cNvSpPr/>
            <p:nvPr/>
          </p:nvSpPr>
          <p:spPr>
            <a:xfrm>
              <a:off x="1044575" y="2005964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7" name="Хорда 576"/>
            <p:cNvSpPr/>
            <p:nvPr/>
          </p:nvSpPr>
          <p:spPr>
            <a:xfrm rot="8110818">
              <a:off x="1319355" y="2778319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bg1"/>
            </a:solidFill>
            <a:ln>
              <a:solidFill>
                <a:srgbClr val="5B9B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578" name="Группа 577"/>
            <p:cNvGrpSpPr/>
            <p:nvPr/>
          </p:nvGrpSpPr>
          <p:grpSpPr>
            <a:xfrm>
              <a:off x="1341404" y="2162175"/>
              <a:ext cx="851727" cy="717550"/>
              <a:chOff x="1341404" y="2162175"/>
              <a:chExt cx="851727" cy="717550"/>
            </a:xfrm>
          </p:grpSpPr>
          <p:grpSp>
            <p:nvGrpSpPr>
              <p:cNvPr id="579" name="Группа 578"/>
              <p:cNvGrpSpPr/>
              <p:nvPr/>
            </p:nvGrpSpPr>
            <p:grpSpPr>
              <a:xfrm>
                <a:off x="1341404" y="2162175"/>
                <a:ext cx="851727" cy="695325"/>
                <a:chOff x="1341404" y="2162175"/>
                <a:chExt cx="851727" cy="695325"/>
              </a:xfrm>
            </p:grpSpPr>
            <p:sp>
              <p:nvSpPr>
                <p:cNvPr id="581" name="Овал 580"/>
                <p:cNvSpPr/>
                <p:nvPr/>
              </p:nvSpPr>
              <p:spPr>
                <a:xfrm>
                  <a:off x="1515173" y="2263775"/>
                  <a:ext cx="506603" cy="593725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2" name="Арка 581"/>
                <p:cNvSpPr/>
                <p:nvPr/>
              </p:nvSpPr>
              <p:spPr>
                <a:xfrm>
                  <a:off x="1412429" y="2162175"/>
                  <a:ext cx="712090" cy="695325"/>
                </a:xfrm>
                <a:prstGeom prst="blockArc">
                  <a:avLst>
                    <a:gd name="adj1" fmla="val 6160152"/>
                    <a:gd name="adj2" fmla="val 55336"/>
                    <a:gd name="adj3" fmla="val 7001"/>
                  </a:avLst>
                </a:prstGeom>
                <a:solidFill>
                  <a:schemeClr val="bg1"/>
                </a:solidFill>
                <a:ln w="19050">
                  <a:solidFill>
                    <a:srgbClr val="5B9BD5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583" name="Овал 582"/>
                <p:cNvSpPr/>
                <p:nvPr/>
              </p:nvSpPr>
              <p:spPr>
                <a:xfrm>
                  <a:off x="2044382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4" name="Овал 583"/>
                <p:cNvSpPr/>
                <p:nvPr/>
              </p:nvSpPr>
              <p:spPr>
                <a:xfrm>
                  <a:off x="1371917" y="2486025"/>
                  <a:ext cx="120650" cy="20320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5" name="Овал 584"/>
                <p:cNvSpPr/>
                <p:nvPr/>
              </p:nvSpPr>
              <p:spPr>
                <a:xfrm>
                  <a:off x="2072481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86" name="Овал 585"/>
                <p:cNvSpPr/>
                <p:nvPr/>
              </p:nvSpPr>
              <p:spPr>
                <a:xfrm>
                  <a:off x="1341404" y="2544445"/>
                  <a:ext cx="120650" cy="86360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580" name="Овал 579"/>
              <p:cNvSpPr/>
              <p:nvPr/>
            </p:nvSpPr>
            <p:spPr>
              <a:xfrm>
                <a:off x="1676399" y="2779712"/>
                <a:ext cx="117476" cy="100013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rgbClr val="5B9BD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cxnSp>
        <p:nvCxnSpPr>
          <p:cNvPr id="5" name="Прямая со стрелкой 4"/>
          <p:cNvCxnSpPr>
            <a:stCxn id="574" idx="3"/>
            <a:endCxn id="576" idx="2"/>
          </p:cNvCxnSpPr>
          <p:nvPr/>
        </p:nvCxnSpPr>
        <p:spPr>
          <a:xfrm>
            <a:off x="3102076" y="5858483"/>
            <a:ext cx="4691459" cy="10101"/>
          </a:xfrm>
          <a:prstGeom prst="straightConnector1">
            <a:avLst/>
          </a:prstGeom>
          <a:ln w="57150">
            <a:solidFill>
              <a:schemeClr val="tx1"/>
            </a:solidFill>
            <a:headEnd type="triangle" w="med" len="med"/>
            <a:tailEnd type="triangle" w="med" len="med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644158" y="3619509"/>
            <a:ext cx="1663520" cy="153438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/>
          <p:cNvSpPr/>
          <p:nvPr/>
        </p:nvSpPr>
        <p:spPr>
          <a:xfrm>
            <a:off x="3239334" y="4031447"/>
            <a:ext cx="1564140" cy="3726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предоплата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87" name="Прямоугольник 586"/>
          <p:cNvSpPr/>
          <p:nvPr/>
        </p:nvSpPr>
        <p:spPr>
          <a:xfrm>
            <a:off x="6872539" y="4031447"/>
            <a:ext cx="1564140" cy="372675"/>
          </a:xfrm>
          <a:prstGeom prst="rect">
            <a:avLst/>
          </a:prstGeom>
          <a:solidFill>
            <a:schemeClr val="bg1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ошибочный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969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5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5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250"/>
                            </p:stCondLst>
                            <p:childTnLst>
                              <p:par>
                                <p:cTn id="5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750"/>
                            </p:stCondLst>
                            <p:childTnLst>
                              <p:par>
                                <p:cTn id="5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250"/>
                            </p:stCondLst>
                            <p:childTnLst>
                              <p:par>
                                <p:cTn id="6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75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5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5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5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5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5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5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5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5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500"/>
                                        <p:tgtEl>
                                          <p:spTgt spid="5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7.40741E-7 L -0.00065 -0.21551 " pathEditMode="relative" rAng="0" ptsTypes="AA">
                                      <p:cBhvr>
                                        <p:cTn id="124" dur="500" fill="hold"/>
                                        <p:tgtEl>
                                          <p:spTgt spid="5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-107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000"/>
                            </p:stCondLst>
                            <p:childTnLst>
                              <p:par>
                                <p:cTn id="126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25E-7 -1.85185E-6 L 0.3569 -0.4331 " pathEditMode="relative" rAng="0" ptsTypes="AA">
                                      <p:cBhvr>
                                        <p:cTn id="127" dur="1000" fill="hold"/>
                                        <p:tgtEl>
                                          <p:spTgt spid="3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839" y="-21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5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1" dur="500"/>
                                        <p:tgtEl>
                                          <p:spTgt spid="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6" dur="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250"/>
                            </p:stCondLst>
                            <p:childTnLst>
                              <p:par>
                                <p:cTn id="1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500" fill="hold"/>
                                        <p:tgtEl>
                                          <p:spTgt spid="5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9" dur="500"/>
                                        <p:tgtEl>
                                          <p:spTgt spid="5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88" dur="500"/>
                                        <p:tgtEl>
                                          <p:spTgt spid="5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" grpId="0" animBg="1"/>
      <p:bldP spid="359" grpId="0" animBg="1"/>
      <p:bldP spid="359" grpId="1" animBg="1"/>
      <p:bldP spid="570" grpId="0" animBg="1"/>
      <p:bldP spid="570" grpId="1" animBg="1"/>
      <p:bldP spid="571" grpId="0" animBg="1"/>
      <p:bldP spid="571" grpId="1" animBg="1"/>
      <p:bldP spid="572" grpId="0" animBg="1"/>
      <p:bldP spid="572" grpId="1" animBg="1"/>
      <p:bldP spid="572" grpId="2" animBg="1"/>
      <p:bldP spid="573" grpId="0" animBg="1"/>
      <p:bldP spid="573" grpId="1" animBg="1"/>
      <p:bldP spid="574" grpId="0" animBg="1"/>
      <p:bldP spid="3" grpId="0" animBg="1"/>
      <p:bldP spid="3" grpId="1" animBg="1"/>
      <p:bldP spid="11" grpId="0" animBg="1"/>
      <p:bldP spid="587" grpId="0" animBg="1"/>
      <p:bldP spid="58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750341" y="1403033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ОТВЕТСТВЕННОСТЬ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302261" y="363029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1" name="Группа 120"/>
          <p:cNvGrpSpPr/>
          <p:nvPr/>
        </p:nvGrpSpPr>
        <p:grpSpPr>
          <a:xfrm>
            <a:off x="508637" y="548330"/>
            <a:ext cx="1054096" cy="1023822"/>
            <a:chOff x="511173" y="3584138"/>
            <a:chExt cx="1054096" cy="1023822"/>
          </a:xfrm>
        </p:grpSpPr>
        <p:grpSp>
          <p:nvGrpSpPr>
            <p:cNvPr id="96" name="Группа 95"/>
            <p:cNvGrpSpPr/>
            <p:nvPr/>
          </p:nvGrpSpPr>
          <p:grpSpPr>
            <a:xfrm>
              <a:off x="511173" y="3631163"/>
              <a:ext cx="1054096" cy="976797"/>
              <a:chOff x="3147539" y="2063260"/>
              <a:chExt cx="2301506" cy="1717372"/>
            </a:xfrm>
          </p:grpSpPr>
          <p:grpSp>
            <p:nvGrpSpPr>
              <p:cNvPr id="97" name="Группа 96"/>
              <p:cNvGrpSpPr/>
              <p:nvPr/>
            </p:nvGrpSpPr>
            <p:grpSpPr>
              <a:xfrm>
                <a:off x="3213356" y="2063260"/>
                <a:ext cx="2173302" cy="1593546"/>
                <a:chOff x="3213356" y="2063260"/>
                <a:chExt cx="2173302" cy="1593546"/>
              </a:xfrm>
            </p:grpSpPr>
            <p:cxnSp>
              <p:nvCxnSpPr>
                <p:cNvPr id="103" name="Прямая соединительная линия 102"/>
                <p:cNvCxnSpPr/>
                <p:nvPr/>
              </p:nvCxnSpPr>
              <p:spPr>
                <a:xfrm flipV="1">
                  <a:off x="3213356" y="2783681"/>
                  <a:ext cx="361426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" name="Прямая соединительная линия 103"/>
                <p:cNvCxnSpPr/>
                <p:nvPr/>
              </p:nvCxnSpPr>
              <p:spPr>
                <a:xfrm flipH="1" flipV="1">
                  <a:off x="3574782" y="2783681"/>
                  <a:ext cx="363142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" name="Прямая соединительная линия 104"/>
                <p:cNvCxnSpPr/>
                <p:nvPr/>
              </p:nvCxnSpPr>
              <p:spPr>
                <a:xfrm flipV="1">
                  <a:off x="4662093" y="2780810"/>
                  <a:ext cx="361426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" name="Прямая соединительная линия 105"/>
                <p:cNvCxnSpPr/>
                <p:nvPr/>
              </p:nvCxnSpPr>
              <p:spPr>
                <a:xfrm flipH="1" flipV="1">
                  <a:off x="5023516" y="2780810"/>
                  <a:ext cx="363142" cy="361646"/>
                </a:xfrm>
                <a:prstGeom prst="line">
                  <a:avLst/>
                </a:prstGeom>
                <a:ln w="3810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Прямая соединительная линия 106"/>
                <p:cNvCxnSpPr/>
                <p:nvPr/>
              </p:nvCxnSpPr>
              <p:spPr>
                <a:xfrm flipH="1" flipV="1">
                  <a:off x="3573066" y="2422035"/>
                  <a:ext cx="0" cy="3616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Прямая соединительная линия 107"/>
                <p:cNvCxnSpPr/>
                <p:nvPr/>
              </p:nvCxnSpPr>
              <p:spPr>
                <a:xfrm flipH="1" flipV="1">
                  <a:off x="5021802" y="2419164"/>
                  <a:ext cx="0" cy="3616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Прямая соединительная линия 108"/>
                <p:cNvCxnSpPr/>
                <p:nvPr/>
              </p:nvCxnSpPr>
              <p:spPr>
                <a:xfrm flipV="1">
                  <a:off x="3569635" y="2346934"/>
                  <a:ext cx="1450451" cy="2870"/>
                </a:xfrm>
                <a:prstGeom prst="line">
                  <a:avLst/>
                </a:prstGeom>
                <a:ln w="57150">
                  <a:solidFill>
                    <a:schemeClr val="accent4">
                      <a:lumMod val="60000"/>
                      <a:lumOff val="40000"/>
                    </a:schemeClr>
                  </a:solidFill>
                  <a:headEnd type="oval" w="med" len="med"/>
                  <a:tailEnd type="oval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Прямая соединительная линия 109"/>
                <p:cNvCxnSpPr/>
                <p:nvPr/>
              </p:nvCxnSpPr>
              <p:spPr>
                <a:xfrm flipH="1">
                  <a:off x="4295061" y="2063260"/>
                  <a:ext cx="2572" cy="1593546"/>
                </a:xfrm>
                <a:prstGeom prst="line">
                  <a:avLst/>
                </a:prstGeom>
                <a:ln w="57150" cap="sq">
                  <a:solidFill>
                    <a:schemeClr val="accent4">
                      <a:lumMod val="60000"/>
                      <a:lumOff val="40000"/>
                    </a:schemeClr>
                  </a:solidFill>
                  <a:round/>
                  <a:headEnd type="diamond" w="med" len="med"/>
                  <a:tailEnd type="diamond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98" name="Группа 97"/>
              <p:cNvGrpSpPr/>
              <p:nvPr/>
            </p:nvGrpSpPr>
            <p:grpSpPr>
              <a:xfrm>
                <a:off x="3147539" y="2783192"/>
                <a:ext cx="2301506" cy="997440"/>
                <a:chOff x="3147539" y="2783192"/>
                <a:chExt cx="2301506" cy="997440"/>
              </a:xfrm>
            </p:grpSpPr>
            <p:sp>
              <p:nvSpPr>
                <p:cNvPr id="99" name="Хорда 98"/>
                <p:cNvSpPr/>
                <p:nvPr/>
              </p:nvSpPr>
              <p:spPr>
                <a:xfrm>
                  <a:off x="3147539" y="2786061"/>
                  <a:ext cx="851055" cy="635794"/>
                </a:xfrm>
                <a:prstGeom prst="chord">
                  <a:avLst>
                    <a:gd name="adj1" fmla="val 21324009"/>
                    <a:gd name="adj2" fmla="val 1109284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0" name="Хорда 99"/>
                <p:cNvSpPr/>
                <p:nvPr/>
              </p:nvSpPr>
              <p:spPr>
                <a:xfrm>
                  <a:off x="4597990" y="2783192"/>
                  <a:ext cx="851055" cy="635794"/>
                </a:xfrm>
                <a:prstGeom prst="chord">
                  <a:avLst>
                    <a:gd name="adj1" fmla="val 21324009"/>
                    <a:gd name="adj2" fmla="val 11092843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" name="Прямоугольник 100"/>
                <p:cNvSpPr/>
                <p:nvPr/>
              </p:nvSpPr>
              <p:spPr>
                <a:xfrm>
                  <a:off x="3571344" y="3533775"/>
                  <a:ext cx="1450463" cy="1555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" name="Прямоугольник 101"/>
                <p:cNvSpPr/>
                <p:nvPr/>
              </p:nvSpPr>
              <p:spPr>
                <a:xfrm>
                  <a:off x="3397103" y="3625055"/>
                  <a:ext cx="1794583" cy="155577"/>
                </a:xfrm>
                <a:prstGeom prst="rect">
                  <a:avLst/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cxnSp>
          <p:nvCxnSpPr>
            <p:cNvPr id="115" name="Прямая соединительная линия 114"/>
            <p:cNvCxnSpPr/>
            <p:nvPr/>
          </p:nvCxnSpPr>
          <p:spPr>
            <a:xfrm>
              <a:off x="511173" y="4208573"/>
              <a:ext cx="389786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Прямая соединительная линия 116"/>
            <p:cNvCxnSpPr/>
            <p:nvPr/>
          </p:nvCxnSpPr>
          <p:spPr>
            <a:xfrm>
              <a:off x="1173727" y="4204881"/>
              <a:ext cx="388237" cy="951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Овал 117"/>
            <p:cNvSpPr/>
            <p:nvPr/>
          </p:nvSpPr>
          <p:spPr>
            <a:xfrm>
              <a:off x="659398" y="3746536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1324121" y="3741700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991803" y="3584138"/>
              <a:ext cx="90152" cy="92208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51" name="Прямоугольник 150"/>
          <p:cNvSpPr/>
          <p:nvPr/>
        </p:nvSpPr>
        <p:spPr>
          <a:xfrm>
            <a:off x="1848915" y="1102315"/>
            <a:ext cx="10078447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А НАКАЗЫВАЮТ ЛИ?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303556" y="1998826"/>
            <a:ext cx="5502883" cy="4648862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Никаких рисков нет!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Статьи в УК нет!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Да и за что наказывать?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Нет, риск, конечно есть, но невысокий!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И кстати, когда придут, то сам за себя!</a:t>
            </a:r>
          </a:p>
        </p:txBody>
      </p:sp>
      <p:grpSp>
        <p:nvGrpSpPr>
          <p:cNvPr id="153" name="Группа 152"/>
          <p:cNvGrpSpPr/>
          <p:nvPr/>
        </p:nvGrpSpPr>
        <p:grpSpPr>
          <a:xfrm>
            <a:off x="2331097" y="2105196"/>
            <a:ext cx="1447800" cy="1429385"/>
            <a:chOff x="3076327" y="1305096"/>
            <a:chExt cx="1447800" cy="1429385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54" name="Овал 153"/>
            <p:cNvSpPr/>
            <p:nvPr/>
          </p:nvSpPr>
          <p:spPr>
            <a:xfrm>
              <a:off x="3076327" y="1305096"/>
              <a:ext cx="1447800" cy="1429385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5" name="Рисунок 15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6831" y="1460837"/>
              <a:ext cx="1086791" cy="1117901"/>
            </a:xfrm>
            <a:prstGeom prst="rect">
              <a:avLst/>
            </a:prstGeom>
          </p:spPr>
        </p:pic>
      </p:grpSp>
      <p:sp>
        <p:nvSpPr>
          <p:cNvPr id="156" name="Прямоугольник 155"/>
          <p:cNvSpPr/>
          <p:nvPr/>
        </p:nvSpPr>
        <p:spPr>
          <a:xfrm>
            <a:off x="6364224" y="1989528"/>
            <a:ext cx="5578742" cy="4658160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  <a:p>
            <a:pPr algn="ctr"/>
            <a:endParaRPr lang="ru-RU" sz="2400" dirty="0">
              <a:solidFill>
                <a:schemeClr val="tx1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Статьи в УК есть.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Наказание – по совокупности.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Административное </a:t>
            </a:r>
            <a:r>
              <a:rPr lang="ru-RU" sz="2400" b="1" dirty="0" smtClean="0">
                <a:solidFill>
                  <a:srgbClr val="FF0000"/>
                </a:solidFill>
              </a:rPr>
              <a:t>наказание.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Уголовное </a:t>
            </a:r>
            <a:r>
              <a:rPr lang="ru-RU" sz="2400" b="1" dirty="0" smtClean="0">
                <a:solidFill>
                  <a:srgbClr val="FF0000"/>
                </a:solidFill>
              </a:rPr>
              <a:t>наказание.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Блокировка </a:t>
            </a:r>
            <a:r>
              <a:rPr lang="ru-RU" sz="2400" b="1" dirty="0" smtClean="0">
                <a:solidFill>
                  <a:srgbClr val="FF0000"/>
                </a:solidFill>
              </a:rPr>
              <a:t>счетов.</a:t>
            </a:r>
            <a:endParaRPr lang="ru-RU" sz="2400" b="1" dirty="0" smtClean="0">
              <a:solidFill>
                <a:srgbClr val="FF0000"/>
              </a:solidFill>
            </a:endParaRPr>
          </a:p>
          <a:p>
            <a:pPr algn="ctr"/>
            <a:endParaRPr lang="ru-RU" sz="2400" dirty="0" smtClean="0">
              <a:solidFill>
                <a:schemeClr val="tx1"/>
              </a:solidFill>
            </a:endParaRPr>
          </a:p>
        </p:txBody>
      </p:sp>
      <p:grpSp>
        <p:nvGrpSpPr>
          <p:cNvPr id="43" name="Группа 42"/>
          <p:cNvGrpSpPr/>
          <p:nvPr/>
        </p:nvGrpSpPr>
        <p:grpSpPr>
          <a:xfrm>
            <a:off x="8429695" y="2109710"/>
            <a:ext cx="1447800" cy="1697166"/>
            <a:chOff x="8429695" y="2093958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44" name="Овал 43"/>
            <p:cNvSpPr/>
            <p:nvPr/>
          </p:nvSpPr>
          <p:spPr>
            <a:xfrm>
              <a:off x="8429695" y="2093958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Хорда 44"/>
            <p:cNvSpPr/>
            <p:nvPr/>
          </p:nvSpPr>
          <p:spPr>
            <a:xfrm rot="8110818">
              <a:off x="8704475" y="2866313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chemeClr val="tx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Равнобедренный треугольник 45"/>
            <p:cNvSpPr/>
            <p:nvPr/>
          </p:nvSpPr>
          <p:spPr>
            <a:xfrm rot="10800000">
              <a:off x="9001497" y="2895199"/>
              <a:ext cx="304192" cy="295102"/>
            </a:xfrm>
            <a:prstGeom prst="triangle">
              <a:avLst>
                <a:gd name="adj" fmla="val 53637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Правильный пятиугольник 46"/>
            <p:cNvSpPr/>
            <p:nvPr/>
          </p:nvSpPr>
          <p:spPr>
            <a:xfrm>
              <a:off x="9106380" y="2945494"/>
              <a:ext cx="79375" cy="92467"/>
            </a:xfrm>
            <a:prstGeom prst="pentagon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8" name="Овал 47"/>
            <p:cNvSpPr/>
            <p:nvPr/>
          </p:nvSpPr>
          <p:spPr>
            <a:xfrm>
              <a:off x="8923653" y="2445252"/>
              <a:ext cx="444442" cy="199902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/>
            <p:cNvSpPr/>
            <p:nvPr/>
          </p:nvSpPr>
          <p:spPr>
            <a:xfrm>
              <a:off x="8900293" y="2351769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Скругленный прямоугольник 49"/>
            <p:cNvSpPr/>
            <p:nvPr/>
          </p:nvSpPr>
          <p:spPr>
            <a:xfrm>
              <a:off x="8900293" y="2317350"/>
              <a:ext cx="506603" cy="332594"/>
            </a:xfrm>
            <a:prstGeom prst="roundRect">
              <a:avLst>
                <a:gd name="adj" fmla="val 26302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Параллелограмм 50"/>
            <p:cNvSpPr/>
            <p:nvPr/>
          </p:nvSpPr>
          <p:spPr>
            <a:xfrm rot="9338971" flipV="1">
              <a:off x="8728132" y="2933084"/>
              <a:ext cx="264935" cy="88987"/>
            </a:xfrm>
            <a:prstGeom prst="parallelogram">
              <a:avLst>
                <a:gd name="adj" fmla="val 25218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2" name="Параллелограмм 51"/>
            <p:cNvSpPr/>
            <p:nvPr/>
          </p:nvSpPr>
          <p:spPr>
            <a:xfrm rot="1502382">
              <a:off x="9307164" y="2934140"/>
              <a:ext cx="264935" cy="92576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Трапеция 52"/>
            <p:cNvSpPr/>
            <p:nvPr/>
          </p:nvSpPr>
          <p:spPr>
            <a:xfrm>
              <a:off x="9101138" y="3042750"/>
              <a:ext cx="92868" cy="145435"/>
            </a:xfrm>
            <a:prstGeom prst="trapezoid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4" name="Равнобедренный треугольник 53"/>
            <p:cNvSpPr/>
            <p:nvPr/>
          </p:nvSpPr>
          <p:spPr>
            <a:xfrm rot="10800000">
              <a:off x="9109375" y="2642481"/>
              <a:ext cx="88436" cy="108950"/>
            </a:xfrm>
            <a:prstGeom prst="triangl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Равнобедренный треугольник 54"/>
            <p:cNvSpPr/>
            <p:nvPr/>
          </p:nvSpPr>
          <p:spPr>
            <a:xfrm>
              <a:off x="8901997" y="2233536"/>
              <a:ext cx="97632" cy="151746"/>
            </a:xfrm>
            <a:prstGeom prst="triangle">
              <a:avLst>
                <a:gd name="adj" fmla="val 3659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6" name="Равнобедренный треугольник 55"/>
            <p:cNvSpPr/>
            <p:nvPr/>
          </p:nvSpPr>
          <p:spPr>
            <a:xfrm>
              <a:off x="9309264" y="2236441"/>
              <a:ext cx="97632" cy="151746"/>
            </a:xfrm>
            <a:prstGeom prst="triangle">
              <a:avLst>
                <a:gd name="adj" fmla="val 10000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Овал 56"/>
            <p:cNvSpPr/>
            <p:nvPr/>
          </p:nvSpPr>
          <p:spPr>
            <a:xfrm>
              <a:off x="8949218" y="2566578"/>
              <a:ext cx="157162" cy="47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8" name="Овал 57"/>
            <p:cNvSpPr/>
            <p:nvPr/>
          </p:nvSpPr>
          <p:spPr>
            <a:xfrm>
              <a:off x="9197811" y="2566578"/>
              <a:ext cx="157162" cy="47426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7" name="Группа 156"/>
          <p:cNvGrpSpPr/>
          <p:nvPr/>
        </p:nvGrpSpPr>
        <p:grpSpPr>
          <a:xfrm>
            <a:off x="8429695" y="2106912"/>
            <a:ext cx="1447800" cy="1697166"/>
            <a:chOff x="6197285" y="1256272"/>
            <a:chExt cx="1447800" cy="1697166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sp>
          <p:nvSpPr>
            <p:cNvPr id="158" name="Овал 157"/>
            <p:cNvSpPr/>
            <p:nvPr/>
          </p:nvSpPr>
          <p:spPr>
            <a:xfrm>
              <a:off x="6197285" y="1256272"/>
              <a:ext cx="1447800" cy="1429385"/>
            </a:xfrm>
            <a:prstGeom prst="ellipse">
              <a:avLst/>
            </a:prstGeom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59" name="Хорда 158"/>
            <p:cNvSpPr/>
            <p:nvPr/>
          </p:nvSpPr>
          <p:spPr>
            <a:xfrm rot="8110818">
              <a:off x="6472065" y="2028627"/>
              <a:ext cx="898237" cy="924811"/>
            </a:xfrm>
            <a:prstGeom prst="chord">
              <a:avLst>
                <a:gd name="adj1" fmla="val 2700000"/>
                <a:gd name="adj2" fmla="val 13534022"/>
              </a:avLst>
            </a:prstGeom>
            <a:solidFill>
              <a:srgbClr val="2E75B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0" name="Равнобедренный треугольник 159"/>
            <p:cNvSpPr/>
            <p:nvPr/>
          </p:nvSpPr>
          <p:spPr>
            <a:xfrm rot="10800000">
              <a:off x="6769087" y="2057513"/>
              <a:ext cx="304192" cy="295102"/>
            </a:xfrm>
            <a:prstGeom prst="triangle">
              <a:avLst>
                <a:gd name="adj" fmla="val 53637"/>
              </a:avLst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1" name="Овал 160"/>
            <p:cNvSpPr/>
            <p:nvPr/>
          </p:nvSpPr>
          <p:spPr>
            <a:xfrm>
              <a:off x="6667883" y="1514083"/>
              <a:ext cx="506603" cy="593725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2" name="Овал 161"/>
            <p:cNvSpPr/>
            <p:nvPr/>
          </p:nvSpPr>
          <p:spPr>
            <a:xfrm>
              <a:off x="6557864" y="1396514"/>
              <a:ext cx="711200" cy="332378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3" name="Овал 162"/>
            <p:cNvSpPr/>
            <p:nvPr/>
          </p:nvSpPr>
          <p:spPr>
            <a:xfrm>
              <a:off x="6691243" y="1575693"/>
              <a:ext cx="444442" cy="231775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4" name="Скругленный прямоугольник 163"/>
            <p:cNvSpPr/>
            <p:nvPr/>
          </p:nvSpPr>
          <p:spPr>
            <a:xfrm>
              <a:off x="6687680" y="1553076"/>
              <a:ext cx="454941" cy="149617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5" name="Параллелограмм 164"/>
            <p:cNvSpPr/>
            <p:nvPr/>
          </p:nvSpPr>
          <p:spPr>
            <a:xfrm rot="9338971" flipV="1">
              <a:off x="6495722" y="2095398"/>
              <a:ext cx="264935" cy="88987"/>
            </a:xfrm>
            <a:prstGeom prst="parallelogram">
              <a:avLst>
                <a:gd name="adj" fmla="val 25218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6" name="Параллелограмм 165"/>
            <p:cNvSpPr/>
            <p:nvPr/>
          </p:nvSpPr>
          <p:spPr>
            <a:xfrm rot="1502382">
              <a:off x="7074754" y="2096454"/>
              <a:ext cx="264935" cy="92576"/>
            </a:xfrm>
            <a:prstGeom prst="parallelogram">
              <a:avLst/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7" name="Правильный пятиугольник 166"/>
            <p:cNvSpPr/>
            <p:nvPr/>
          </p:nvSpPr>
          <p:spPr>
            <a:xfrm>
              <a:off x="6873970" y="2107808"/>
              <a:ext cx="79375" cy="92467"/>
            </a:xfrm>
            <a:prstGeom prst="pentagon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  <p:sp>
          <p:nvSpPr>
            <p:cNvPr id="168" name="Трапеция 167"/>
            <p:cNvSpPr/>
            <p:nvPr/>
          </p:nvSpPr>
          <p:spPr>
            <a:xfrm>
              <a:off x="6877238" y="2205064"/>
              <a:ext cx="76107" cy="145435"/>
            </a:xfrm>
            <a:prstGeom prst="trapezoid">
              <a:avLst/>
            </a:prstGeom>
            <a:solidFill>
              <a:srgbClr val="2E75B6"/>
            </a:solidFill>
            <a:ln>
              <a:solidFill>
                <a:srgbClr val="2E75B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b="1"/>
            </a:p>
          </p:txBody>
        </p:sp>
      </p:grpSp>
    </p:spTree>
    <p:extLst>
      <p:ext uri="{BB962C8B-B14F-4D97-AF65-F5344CB8AC3E}">
        <p14:creationId xmlns:p14="http://schemas.microsoft.com/office/powerpoint/2010/main" val="57265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07407E-6 L 0.00182 -0.171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" y="-85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5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0"/>
                            </p:stCondLst>
                            <p:childTnLst>
                              <p:par>
                                <p:cTn id="4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15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5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1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500"/>
                            </p:stCondLst>
                            <p:childTnLst>
                              <p:par>
                                <p:cTn id="7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5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4000"/>
                            </p:stCondLst>
                            <p:childTnLst>
                              <p:par>
                                <p:cTn id="8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9" grpId="0" animBg="1"/>
      <p:bldP spid="151" grpId="0" animBg="1"/>
      <p:bldP spid="152" grpId="0" animBg="1"/>
      <p:bldP spid="15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/>
          <p:cNvSpPr/>
          <p:nvPr/>
        </p:nvSpPr>
        <p:spPr>
          <a:xfrm>
            <a:off x="1763749" y="1412326"/>
            <a:ext cx="3495675" cy="5492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ea typeface="Tahoma" panose="020B0604030504040204" pitchFamily="34" charset="0"/>
                <a:cs typeface="Tahoma" panose="020B0604030504040204" pitchFamily="34" charset="0"/>
              </a:rPr>
              <a:t>ПЕРСПЕКТИВЫ</a:t>
            </a:r>
            <a:endParaRPr lang="ru-RU" sz="2800" b="1" dirty="0">
              <a:solidFill>
                <a:schemeClr val="tx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296898" y="367564"/>
            <a:ext cx="1466851" cy="14414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22" name="Группа 121"/>
          <p:cNvGrpSpPr/>
          <p:nvPr/>
        </p:nvGrpSpPr>
        <p:grpSpPr>
          <a:xfrm>
            <a:off x="503274" y="559869"/>
            <a:ext cx="1045554" cy="980922"/>
            <a:chOff x="4642958" y="1935021"/>
            <a:chExt cx="1448397" cy="1497155"/>
          </a:xfrm>
        </p:grpSpPr>
        <p:sp>
          <p:nvSpPr>
            <p:cNvPr id="123" name="Прямоугольник 122"/>
            <p:cNvSpPr/>
            <p:nvPr/>
          </p:nvSpPr>
          <p:spPr>
            <a:xfrm>
              <a:off x="4654550" y="2692400"/>
              <a:ext cx="219075" cy="739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Прямоугольник 123"/>
            <p:cNvSpPr/>
            <p:nvPr/>
          </p:nvSpPr>
          <p:spPr>
            <a:xfrm>
              <a:off x="4946650" y="2619376"/>
              <a:ext cx="219075" cy="8128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Прямоугольник 124"/>
            <p:cNvSpPr/>
            <p:nvPr/>
          </p:nvSpPr>
          <p:spPr>
            <a:xfrm>
              <a:off x="5238750" y="2527300"/>
              <a:ext cx="219075" cy="9048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Прямоугольник 125"/>
            <p:cNvSpPr/>
            <p:nvPr/>
          </p:nvSpPr>
          <p:spPr>
            <a:xfrm>
              <a:off x="5530850" y="2438400"/>
              <a:ext cx="219075" cy="9937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Прямоугольник 126"/>
            <p:cNvSpPr/>
            <p:nvPr/>
          </p:nvSpPr>
          <p:spPr>
            <a:xfrm>
              <a:off x="5822950" y="2349500"/>
              <a:ext cx="219075" cy="108267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Прямоугольник 127"/>
            <p:cNvSpPr/>
            <p:nvPr/>
          </p:nvSpPr>
          <p:spPr>
            <a:xfrm>
              <a:off x="4764088" y="2765424"/>
              <a:ext cx="109538" cy="66675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9" name="Прямоугольник 128"/>
            <p:cNvSpPr/>
            <p:nvPr/>
          </p:nvSpPr>
          <p:spPr>
            <a:xfrm>
              <a:off x="5056187" y="2692400"/>
              <a:ext cx="109538" cy="73977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/>
            <p:cNvSpPr/>
            <p:nvPr/>
          </p:nvSpPr>
          <p:spPr>
            <a:xfrm>
              <a:off x="5348287" y="2619376"/>
              <a:ext cx="109538" cy="81279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/>
            <p:cNvSpPr/>
            <p:nvPr/>
          </p:nvSpPr>
          <p:spPr>
            <a:xfrm>
              <a:off x="5640386" y="2527300"/>
              <a:ext cx="109538" cy="9048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/>
            <p:cNvSpPr/>
            <p:nvPr/>
          </p:nvSpPr>
          <p:spPr>
            <a:xfrm>
              <a:off x="5928087" y="2438400"/>
              <a:ext cx="109538" cy="993775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33" name="Группа 132"/>
            <p:cNvGrpSpPr/>
            <p:nvPr/>
          </p:nvGrpSpPr>
          <p:grpSpPr>
            <a:xfrm>
              <a:off x="4642958" y="1935021"/>
              <a:ext cx="1448397" cy="516248"/>
              <a:chOff x="4642958" y="1935021"/>
              <a:chExt cx="1448397" cy="516248"/>
            </a:xfrm>
          </p:grpSpPr>
          <p:grpSp>
            <p:nvGrpSpPr>
              <p:cNvPr id="134" name="Группа 133"/>
              <p:cNvGrpSpPr/>
              <p:nvPr/>
            </p:nvGrpSpPr>
            <p:grpSpPr>
              <a:xfrm>
                <a:off x="4642958" y="1935021"/>
                <a:ext cx="1448397" cy="502632"/>
                <a:chOff x="4642958" y="1935021"/>
                <a:chExt cx="1448397" cy="502632"/>
              </a:xfrm>
            </p:grpSpPr>
            <p:sp>
              <p:nvSpPr>
                <p:cNvPr id="138" name="Прямоугольник 137"/>
                <p:cNvSpPr/>
                <p:nvPr/>
              </p:nvSpPr>
              <p:spPr>
                <a:xfrm rot="3645216">
                  <a:off x="4933951" y="1927585"/>
                  <a:ext cx="219075" cy="801062"/>
                </a:xfrm>
                <a:prstGeom prst="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9" name="Стрелка вправо 138"/>
                <p:cNvSpPr/>
                <p:nvPr/>
              </p:nvSpPr>
              <p:spPr>
                <a:xfrm rot="19868840">
                  <a:off x="5237699" y="1935021"/>
                  <a:ext cx="853656" cy="432662"/>
                </a:xfrm>
                <a:prstGeom prst="rightArrow">
                  <a:avLst>
                    <a:gd name="adj1" fmla="val 50000"/>
                    <a:gd name="adj2" fmla="val 70103"/>
                  </a:avLst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  <p:sp>
            <p:nvSpPr>
              <p:cNvPr id="135" name="Прямоугольник 134"/>
              <p:cNvSpPr/>
              <p:nvPr/>
            </p:nvSpPr>
            <p:spPr>
              <a:xfrm rot="3626868">
                <a:off x="4972951" y="2041214"/>
                <a:ext cx="109538" cy="710572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6" name="Прямоугольник 135"/>
              <p:cNvSpPr/>
              <p:nvPr/>
            </p:nvSpPr>
            <p:spPr>
              <a:xfrm rot="3626868">
                <a:off x="5500895" y="1996378"/>
                <a:ext cx="109538" cy="549491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37" name="Прямоугольник 136"/>
              <p:cNvSpPr/>
              <p:nvPr/>
            </p:nvSpPr>
            <p:spPr>
              <a:xfrm rot="9028203">
                <a:off x="5277009" y="2203778"/>
                <a:ext cx="109538" cy="23903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sp>
        <p:nvSpPr>
          <p:cNvPr id="151" name="Прямоугольник 150"/>
          <p:cNvSpPr/>
          <p:nvPr/>
        </p:nvSpPr>
        <p:spPr>
          <a:xfrm>
            <a:off x="1839644" y="1103941"/>
            <a:ext cx="10078447" cy="702164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dirty="0" smtClean="0">
                <a:solidFill>
                  <a:schemeClr val="tx1"/>
                </a:solidFill>
              </a:rPr>
              <a:t>ЧТО ВПЕРЕДИ?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22" y="2047648"/>
            <a:ext cx="1462088" cy="1462088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431800" dist="330200" dir="5400000" sx="86000" sy="86000" algn="ctr" rotWithShape="0">
              <a:srgbClr val="000000">
                <a:alpha val="3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Пятиугольник 2"/>
          <p:cNvSpPr/>
          <p:nvPr/>
        </p:nvSpPr>
        <p:spPr>
          <a:xfrm>
            <a:off x="2002536" y="2527709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Шеврон 3"/>
          <p:cNvSpPr/>
          <p:nvPr/>
        </p:nvSpPr>
        <p:spPr>
          <a:xfrm>
            <a:off x="3490091" y="2509421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4" name="Шеврон 63"/>
          <p:cNvSpPr/>
          <p:nvPr/>
        </p:nvSpPr>
        <p:spPr>
          <a:xfrm>
            <a:off x="4091846" y="2509421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5" name="Шеврон 64"/>
          <p:cNvSpPr/>
          <p:nvPr/>
        </p:nvSpPr>
        <p:spPr>
          <a:xfrm>
            <a:off x="4651129" y="2509421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6" name="Пятиугольник 65"/>
          <p:cNvSpPr/>
          <p:nvPr/>
        </p:nvSpPr>
        <p:spPr>
          <a:xfrm>
            <a:off x="8809200" y="2515498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Шеврон 66"/>
          <p:cNvSpPr/>
          <p:nvPr/>
        </p:nvSpPr>
        <p:spPr>
          <a:xfrm>
            <a:off x="8134276" y="2518564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8" name="Шеврон 67"/>
          <p:cNvSpPr/>
          <p:nvPr/>
        </p:nvSpPr>
        <p:spPr>
          <a:xfrm>
            <a:off x="7603905" y="2509421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9" name="Шеврон 68"/>
          <p:cNvSpPr/>
          <p:nvPr/>
        </p:nvSpPr>
        <p:spPr>
          <a:xfrm>
            <a:off x="7031235" y="2518564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4" name="Пятиугольник 83"/>
          <p:cNvSpPr/>
          <p:nvPr/>
        </p:nvSpPr>
        <p:spPr>
          <a:xfrm>
            <a:off x="2002536" y="4109408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5" name="Шеврон 84"/>
          <p:cNvSpPr/>
          <p:nvPr/>
        </p:nvSpPr>
        <p:spPr>
          <a:xfrm>
            <a:off x="3490091" y="4091120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6" name="Шеврон 85"/>
          <p:cNvSpPr/>
          <p:nvPr/>
        </p:nvSpPr>
        <p:spPr>
          <a:xfrm>
            <a:off x="4091846" y="4091120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7" name="Шеврон 86"/>
          <p:cNvSpPr/>
          <p:nvPr/>
        </p:nvSpPr>
        <p:spPr>
          <a:xfrm>
            <a:off x="4651129" y="4091120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8" name="Пятиугольник 87"/>
          <p:cNvSpPr/>
          <p:nvPr/>
        </p:nvSpPr>
        <p:spPr>
          <a:xfrm>
            <a:off x="8809200" y="4097197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Шеврон 88"/>
          <p:cNvSpPr/>
          <p:nvPr/>
        </p:nvSpPr>
        <p:spPr>
          <a:xfrm>
            <a:off x="8134276" y="4100263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0" name="Шеврон 89"/>
          <p:cNvSpPr/>
          <p:nvPr/>
        </p:nvSpPr>
        <p:spPr>
          <a:xfrm>
            <a:off x="7603905" y="4091120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1" name="Шеврон 90"/>
          <p:cNvSpPr/>
          <p:nvPr/>
        </p:nvSpPr>
        <p:spPr>
          <a:xfrm>
            <a:off x="7031235" y="4100263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92" name="Рисунок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60" y="3651658"/>
            <a:ext cx="1454011" cy="1454011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grpSp>
        <p:nvGrpSpPr>
          <p:cNvPr id="93" name="Группа 92"/>
          <p:cNvGrpSpPr/>
          <p:nvPr/>
        </p:nvGrpSpPr>
        <p:grpSpPr>
          <a:xfrm>
            <a:off x="5354002" y="2033414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94" name="Скругленный прямоугольник 93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Круговая 95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7" name="Круговая 96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8" name="Круговая 97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99" name="Круговая 98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00" name="Овал 99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Овал 103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Овал 104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6" name="Группа 105"/>
          <p:cNvGrpSpPr/>
          <p:nvPr/>
        </p:nvGrpSpPr>
        <p:grpSpPr>
          <a:xfrm>
            <a:off x="5350139" y="3629347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07" name="Скругленный прямоугольник 106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Круговая 108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0" name="Круговая 109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1" name="Круговая 110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2" name="Круговая 111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Овал 115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7" name="Овал 116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8" name="Овал 117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19" name="Рисунок 1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8680" y="3655813"/>
            <a:ext cx="1462088" cy="1438275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0" name="Пятиугольник 119"/>
          <p:cNvSpPr/>
          <p:nvPr/>
        </p:nvSpPr>
        <p:spPr>
          <a:xfrm>
            <a:off x="2002536" y="5699470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1" name="Шеврон 120"/>
          <p:cNvSpPr/>
          <p:nvPr/>
        </p:nvSpPr>
        <p:spPr>
          <a:xfrm>
            <a:off x="3490091" y="5681182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0" name="Шеврон 139"/>
          <p:cNvSpPr/>
          <p:nvPr/>
        </p:nvSpPr>
        <p:spPr>
          <a:xfrm>
            <a:off x="4091846" y="5681182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1" name="Шеврон 140"/>
          <p:cNvSpPr/>
          <p:nvPr/>
        </p:nvSpPr>
        <p:spPr>
          <a:xfrm>
            <a:off x="4651129" y="5681182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2" name="Пятиугольник 141"/>
          <p:cNvSpPr/>
          <p:nvPr/>
        </p:nvSpPr>
        <p:spPr>
          <a:xfrm>
            <a:off x="8809200" y="5687259"/>
            <a:ext cx="1426464" cy="526387"/>
          </a:xfrm>
          <a:prstGeom prst="homePlate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3" name="Шеврон 142"/>
          <p:cNvSpPr/>
          <p:nvPr/>
        </p:nvSpPr>
        <p:spPr>
          <a:xfrm>
            <a:off x="8134276" y="5690325"/>
            <a:ext cx="522369" cy="544675"/>
          </a:xfrm>
          <a:prstGeom prst="chevron">
            <a:avLst/>
          </a:prstGeom>
          <a:solidFill>
            <a:srgbClr val="C55A11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4" name="Шеврон 143"/>
          <p:cNvSpPr/>
          <p:nvPr/>
        </p:nvSpPr>
        <p:spPr>
          <a:xfrm>
            <a:off x="7603905" y="5681182"/>
            <a:ext cx="522369" cy="544675"/>
          </a:xfrm>
          <a:prstGeom prst="chevron">
            <a:avLst/>
          </a:prstGeom>
          <a:solidFill>
            <a:srgbClr val="C55A11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5" name="Шеврон 144"/>
          <p:cNvSpPr/>
          <p:nvPr/>
        </p:nvSpPr>
        <p:spPr>
          <a:xfrm>
            <a:off x="7031235" y="5690325"/>
            <a:ext cx="522369" cy="544675"/>
          </a:xfrm>
          <a:prstGeom prst="chevron">
            <a:avLst/>
          </a:prstGeom>
          <a:solidFill>
            <a:srgbClr val="C55A11">
              <a:alpha val="2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pSp>
        <p:nvGrpSpPr>
          <p:cNvPr id="147" name="Группа 146"/>
          <p:cNvGrpSpPr/>
          <p:nvPr/>
        </p:nvGrpSpPr>
        <p:grpSpPr>
          <a:xfrm>
            <a:off x="5350139" y="5219409"/>
            <a:ext cx="1442343" cy="1476322"/>
            <a:chOff x="1061337" y="1970964"/>
            <a:chExt cx="1442343" cy="147632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148" name="Скругленный прямоугольник 147"/>
            <p:cNvSpPr/>
            <p:nvPr/>
          </p:nvSpPr>
          <p:spPr>
            <a:xfrm>
              <a:off x="1061337" y="1970964"/>
              <a:ext cx="1442343" cy="1476322"/>
            </a:xfrm>
            <a:prstGeom prst="roundRect">
              <a:avLst>
                <a:gd name="adj" fmla="val 12044"/>
              </a:avLst>
            </a:prstGeom>
            <a:solidFill>
              <a:schemeClr val="accent3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9" name="Овал 148"/>
            <p:cNvSpPr/>
            <p:nvPr/>
          </p:nvSpPr>
          <p:spPr>
            <a:xfrm>
              <a:off x="1374838" y="2088686"/>
              <a:ext cx="815340" cy="124087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Круговая 149"/>
            <p:cNvSpPr/>
            <p:nvPr/>
          </p:nvSpPr>
          <p:spPr>
            <a:xfrm rot="835830">
              <a:off x="1501448" y="2259570"/>
              <a:ext cx="150271" cy="344603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2" name="Круговая 151"/>
            <p:cNvSpPr/>
            <p:nvPr/>
          </p:nvSpPr>
          <p:spPr>
            <a:xfrm rot="20677705" flipH="1">
              <a:off x="1899317" y="2258547"/>
              <a:ext cx="164464" cy="351158"/>
            </a:xfrm>
            <a:prstGeom prst="pie">
              <a:avLst>
                <a:gd name="adj1" fmla="val 9252932"/>
                <a:gd name="adj2" fmla="val 15393150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3" name="Круговая 152"/>
            <p:cNvSpPr/>
            <p:nvPr/>
          </p:nvSpPr>
          <p:spPr>
            <a:xfrm rot="11525726">
              <a:off x="1901883" y="2324652"/>
              <a:ext cx="193653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4" name="Круговая 153"/>
            <p:cNvSpPr/>
            <p:nvPr/>
          </p:nvSpPr>
          <p:spPr>
            <a:xfrm rot="10223675" flipH="1">
              <a:off x="1480086" y="2323581"/>
              <a:ext cx="195115" cy="718863"/>
            </a:xfrm>
            <a:prstGeom prst="pie">
              <a:avLst>
                <a:gd name="adj1" fmla="val 9839264"/>
                <a:gd name="adj2" fmla="val 15627395"/>
              </a:avLst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155" name="Овал 154"/>
            <p:cNvSpPr/>
            <p:nvPr/>
          </p:nvSpPr>
          <p:spPr>
            <a:xfrm>
              <a:off x="1716462" y="3074194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6" name="Овал 155"/>
            <p:cNvSpPr/>
            <p:nvPr/>
          </p:nvSpPr>
          <p:spPr>
            <a:xfrm>
              <a:off x="1664797" y="3036094"/>
              <a:ext cx="242584" cy="102869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Овал 156"/>
            <p:cNvSpPr/>
            <p:nvPr/>
          </p:nvSpPr>
          <p:spPr>
            <a:xfrm>
              <a:off x="1468729" y="2521293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8" name="Овал 157"/>
            <p:cNvSpPr/>
            <p:nvPr/>
          </p:nvSpPr>
          <p:spPr>
            <a:xfrm rot="21015651">
              <a:off x="1440330" y="2463790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9" name="Овал 158"/>
            <p:cNvSpPr/>
            <p:nvPr/>
          </p:nvSpPr>
          <p:spPr>
            <a:xfrm rot="1508840">
              <a:off x="1957475" y="2523850"/>
              <a:ext cx="139254" cy="105373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Овал 159"/>
            <p:cNvSpPr/>
            <p:nvPr/>
          </p:nvSpPr>
          <p:spPr>
            <a:xfrm rot="924491">
              <a:off x="1929076" y="2466347"/>
              <a:ext cx="196501" cy="120414"/>
            </a:xfrm>
            <a:prstGeom prst="ellips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65" name="Рисунок 16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675" y="2039832"/>
            <a:ext cx="1461416" cy="146419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66" name="Рисунок 16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18" y="5231537"/>
            <a:ext cx="1461416" cy="1464194"/>
          </a:xfrm>
          <a:prstGeom prst="ellipse">
            <a:avLst/>
          </a:prstGeom>
          <a:ln w="63500" cap="rnd">
            <a:solidFill>
              <a:schemeClr val="tx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676" y="5245875"/>
            <a:ext cx="1487128" cy="148712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70" name="Прямоугольник 69"/>
          <p:cNvSpPr/>
          <p:nvPr/>
        </p:nvSpPr>
        <p:spPr>
          <a:xfrm>
            <a:off x="305821" y="1971190"/>
            <a:ext cx="11612269" cy="4886809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400" dirty="0">
              <a:solidFill>
                <a:schemeClr val="tx1"/>
              </a:solidFill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1068683" y="272379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" name="Группа 2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" name="Прямоугольник 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" name="Группа 2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" name="Группа 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" name="Овал 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" name="Скругленный прямоугольник 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" name="Блок-схема: знак завершения 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3" name="Блок-схема: знак завершения 242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" name="Овал 1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4" name="Овал 24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" name="Прямая соединительная линия 13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" name="Прямая соединительная линия 24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" name="Прямая соединительная линия 19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" name="Группа 246"/>
          <p:cNvGrpSpPr/>
          <p:nvPr/>
        </p:nvGrpSpPr>
        <p:grpSpPr>
          <a:xfrm>
            <a:off x="2501751" y="2716268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48" name="Группа 24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50" name="Прямоугольник 24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1" name="Группа 25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52" name="Группа 25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57" name="Овал 25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8" name="Скругленный прямоугольник 25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9" name="Блок-схема: знак завершения 25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60" name="Блок-схема: знак завершения 25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53" name="Овал 25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4" name="Овал 25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5" name="Прямая соединительная линия 25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6" name="Прямая соединительная линия 25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9" name="Прямая соединительная линия 24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1" name="Группа 260"/>
          <p:cNvGrpSpPr/>
          <p:nvPr/>
        </p:nvGrpSpPr>
        <p:grpSpPr>
          <a:xfrm>
            <a:off x="3944607" y="272463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62" name="Группа 26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64" name="Прямоугольник 26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65" name="Группа 26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66" name="Группа 26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71" name="Овал 27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2" name="Скругленный прямоугольник 27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3" name="Блок-схема: знак завершения 27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74" name="Блок-схема: знак завершения 27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67" name="Овал 26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68" name="Овал 26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69" name="Прямая соединительная линия 26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0" name="Прямая соединительная линия 26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63" name="Прямая соединительная линия 26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5" name="Группа 274"/>
          <p:cNvGrpSpPr/>
          <p:nvPr/>
        </p:nvGrpSpPr>
        <p:grpSpPr>
          <a:xfrm>
            <a:off x="5377675" y="271710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76" name="Группа 27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78" name="Прямоугольник 27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79" name="Группа 27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80" name="Группа 27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85" name="Овал 28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6" name="Скругленный прямоугольник 28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7" name="Блок-схема: знак завершения 28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88" name="Блок-схема: знак завершения 28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81" name="Овал 28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2" name="Овал 28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83" name="Прямая соединительная линия 28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84" name="Прямая соединительная линия 28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77" name="Прямая соединительная линия 27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9" name="Группа 288"/>
          <p:cNvGrpSpPr/>
          <p:nvPr/>
        </p:nvGrpSpPr>
        <p:grpSpPr>
          <a:xfrm>
            <a:off x="6811048" y="272052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290" name="Группа 28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92" name="Прямоугольник 29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93" name="Группа 29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94" name="Группа 29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99" name="Овал 29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0" name="Скругленный прямоугольник 29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1" name="Блок-схема: знак завершения 30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02" name="Блок-схема: знак завершения 30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95" name="Овал 29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96" name="Овал 29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97" name="Прямая соединительная линия 29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8" name="Прямая соединительная линия 29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91" name="Прямая соединительная линия 29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3" name="Группа 302"/>
          <p:cNvGrpSpPr/>
          <p:nvPr/>
        </p:nvGrpSpPr>
        <p:grpSpPr>
          <a:xfrm>
            <a:off x="8244116" y="271299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04" name="Группа 30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06" name="Прямоугольник 30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07" name="Группа 30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08" name="Группа 30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13" name="Овал 31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4" name="Скругленный прямоугольник 31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5" name="Блок-схема: знак завершения 31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16" name="Блок-схема: знак завершения 31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09" name="Овал 30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10" name="Овал 30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11" name="Прямая соединительная линия 31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2" name="Прямая соединительная линия 31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05" name="Прямая соединительная линия 30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7" name="Группа 316"/>
          <p:cNvGrpSpPr/>
          <p:nvPr/>
        </p:nvGrpSpPr>
        <p:grpSpPr>
          <a:xfrm>
            <a:off x="9686972" y="272135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18" name="Группа 31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20" name="Прямоугольник 31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21" name="Группа 32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22" name="Группа 32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27" name="Овал 32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8" name="Скругленный прямоугольник 32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29" name="Блок-схема: знак завершения 32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30" name="Блок-схема: знак завершения 32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23" name="Овал 32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24" name="Овал 32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25" name="Прямая соединительная линия 32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6" name="Прямая соединительная линия 32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19" name="Прямая соединительная линия 31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1" name="Группа 330"/>
          <p:cNvGrpSpPr/>
          <p:nvPr/>
        </p:nvGrpSpPr>
        <p:grpSpPr>
          <a:xfrm>
            <a:off x="11138328" y="272297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32" name="Группа 33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34" name="Прямоугольник 33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35" name="Группа 33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36" name="Группа 33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41" name="Овал 34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2" name="Скругленный прямоугольник 34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3" name="Блок-схема: знак завершения 34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44" name="Блок-схема: знак завершения 34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37" name="Овал 33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38" name="Овал 33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39" name="Прямая соединительная линия 33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0" name="Прямая соединительная линия 33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33" name="Прямая соединительная линия 33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5" name="Группа 344"/>
          <p:cNvGrpSpPr/>
          <p:nvPr/>
        </p:nvGrpSpPr>
        <p:grpSpPr>
          <a:xfrm>
            <a:off x="3218724" y="3437838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46" name="Группа 34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48" name="Прямоугольник 34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49" name="Группа 34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50" name="Группа 34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55" name="Овал 35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6" name="Скругленный прямоугольник 35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7" name="Блок-схема: знак завершения 35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58" name="Блок-схема: знак завершения 35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51" name="Овал 35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52" name="Овал 35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53" name="Прямая соединительная линия 35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4" name="Прямая соединительная линия 35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47" name="Прямая соединительная линия 34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9" name="Группа 358"/>
          <p:cNvGrpSpPr/>
          <p:nvPr/>
        </p:nvGrpSpPr>
        <p:grpSpPr>
          <a:xfrm>
            <a:off x="7528021" y="344209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60" name="Группа 35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62" name="Прямоугольник 36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63" name="Группа 36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64" name="Группа 36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69" name="Овал 36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0" name="Скругленный прямоугольник 36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1" name="Блок-схема: знак завершения 37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72" name="Блок-схема: знак завершения 37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65" name="Овал 36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66" name="Овал 36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67" name="Прямая соединительная линия 36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68" name="Прямая соединительная линия 36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61" name="Прямая соединительная линия 36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3" name="Группа 372"/>
          <p:cNvGrpSpPr/>
          <p:nvPr/>
        </p:nvGrpSpPr>
        <p:grpSpPr>
          <a:xfrm>
            <a:off x="8961089" y="343456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74" name="Группа 37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76" name="Прямоугольник 37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77" name="Группа 37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78" name="Группа 37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83" name="Овал 38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4" name="Скругленный прямоугольник 38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5" name="Блок-схема: знак завершения 38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86" name="Блок-схема: знак завершения 38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79" name="Овал 37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80" name="Овал 37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81" name="Прямая соединительная линия 38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2" name="Прямая соединительная линия 38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75" name="Прямая соединительная линия 37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7" name="Группа 386"/>
          <p:cNvGrpSpPr/>
          <p:nvPr/>
        </p:nvGrpSpPr>
        <p:grpSpPr>
          <a:xfrm>
            <a:off x="1068139" y="415951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388" name="Группа 38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390" name="Прямоугольник 38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91" name="Группа 39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392" name="Группа 39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397" name="Овал 39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8" name="Скругленный прямоугольник 39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399" name="Блок-схема: знак завершения 39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00" name="Блок-схема: знак завершения 39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393" name="Овал 39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94" name="Овал 39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395" name="Прямая соединительная линия 39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6" name="Прямая соединительная линия 39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389" name="Прямая соединительная линия 38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1" name="Группа 400"/>
          <p:cNvGrpSpPr/>
          <p:nvPr/>
        </p:nvGrpSpPr>
        <p:grpSpPr>
          <a:xfrm>
            <a:off x="3944063" y="416034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02" name="Группа 40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04" name="Прямоугольник 40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05" name="Группа 40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06" name="Группа 40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11" name="Овал 41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2" name="Скругленный прямоугольник 41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3" name="Блок-схема: знак завершения 41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14" name="Блок-схема: знак завершения 41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07" name="Овал 40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08" name="Овал 40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09" name="Прямая соединительная линия 40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0" name="Прямая соединительная линия 40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03" name="Прямая соединительная линия 40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15" name="Группа 414"/>
          <p:cNvGrpSpPr/>
          <p:nvPr/>
        </p:nvGrpSpPr>
        <p:grpSpPr>
          <a:xfrm>
            <a:off x="5377131" y="4152815"/>
            <a:ext cx="725661" cy="710350"/>
            <a:chOff x="4564885" y="2953095"/>
            <a:chExt cx="725661" cy="710350"/>
          </a:xfrm>
        </p:grpSpPr>
        <p:grpSp>
          <p:nvGrpSpPr>
            <p:cNvPr id="416" name="Группа 41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18" name="Прямоугольник 41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19" name="Группа 41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20" name="Группа 41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25" name="Овал 42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6" name="Скругленный прямоугольник 42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7" name="Блок-схема: знак завершения 42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28" name="Блок-схема: знак завершения 42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21" name="Овал 42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22" name="Овал 42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23" name="Прямая соединительная линия 42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4" name="Прямая соединительная линия 42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17" name="Прямая соединительная линия 41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9" name="Группа 428"/>
          <p:cNvGrpSpPr/>
          <p:nvPr/>
        </p:nvGrpSpPr>
        <p:grpSpPr>
          <a:xfrm>
            <a:off x="2493063" y="416077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30" name="Группа 42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32" name="Прямоугольник 43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33" name="Группа 43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34" name="Группа 43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39" name="Овал 43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0" name="Скругленный прямоугольник 43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1" name="Блок-схема: знак завершения 44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42" name="Блок-схема: знак завершения 44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35" name="Овал 43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36" name="Овал 43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37" name="Прямая соединительная линия 43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8" name="Прямая соединительная линия 43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31" name="Прямая соединительная линия 43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3" name="Группа 442"/>
          <p:cNvGrpSpPr/>
          <p:nvPr/>
        </p:nvGrpSpPr>
        <p:grpSpPr>
          <a:xfrm>
            <a:off x="5368987" y="416161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44" name="Группа 44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46" name="Прямоугольник 44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47" name="Группа 44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48" name="Группа 44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53" name="Овал 45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4" name="Скругленный прямоугольник 45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5" name="Блок-схема: знак завершения 45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56" name="Блок-схема: знак завершения 45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49" name="Овал 44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50" name="Овал 44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51" name="Прямая соединительная линия 45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2" name="Прямая соединительная линия 45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45" name="Прямая соединительная линия 44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7" name="Группа 456"/>
          <p:cNvGrpSpPr/>
          <p:nvPr/>
        </p:nvGrpSpPr>
        <p:grpSpPr>
          <a:xfrm>
            <a:off x="9687428" y="415672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58" name="Группа 45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60" name="Прямоугольник 45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61" name="Группа 46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62" name="Группа 46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67" name="Овал 46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8" name="Скругленный прямоугольник 46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69" name="Блок-схема: знак завершения 46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70" name="Блок-схема: знак завершения 46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63" name="Овал 46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64" name="Овал 46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65" name="Прямая соединительная линия 46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6" name="Прямая соединительная линия 46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59" name="Прямая соединительная линия 45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1" name="Группа 470"/>
          <p:cNvGrpSpPr/>
          <p:nvPr/>
        </p:nvGrpSpPr>
        <p:grpSpPr>
          <a:xfrm>
            <a:off x="5368443" y="559732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72" name="Группа 47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74" name="Прямоугольник 47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75" name="Группа 47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76" name="Группа 47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81" name="Овал 48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2" name="Скругленный прямоугольник 48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3" name="Блок-схема: знак завершения 48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84" name="Блок-схема: знак завершения 48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77" name="Овал 47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78" name="Овал 47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79" name="Прямая соединительная линия 47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0" name="Прямая соединительная линия 47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73" name="Прямая соединительная линия 47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5" name="Группа 484"/>
          <p:cNvGrpSpPr/>
          <p:nvPr/>
        </p:nvGrpSpPr>
        <p:grpSpPr>
          <a:xfrm>
            <a:off x="6815300" y="559732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486" name="Группа 48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488" name="Прямоугольник 48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489" name="Группа 48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490" name="Группа 48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495" name="Овал 49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6" name="Скругленный прямоугольник 49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7" name="Блок-схема: знак завершения 49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498" name="Блок-схема: знак завершения 49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491" name="Овал 49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492" name="Овал 49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493" name="Прямая соединительная линия 49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4" name="Прямая соединительная линия 49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487" name="Прямая соединительная линия 48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9" name="Группа 498"/>
          <p:cNvGrpSpPr/>
          <p:nvPr/>
        </p:nvGrpSpPr>
        <p:grpSpPr>
          <a:xfrm>
            <a:off x="9681741" y="559321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00" name="Группа 49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502" name="Прямоугольник 50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03" name="Группа 50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504" name="Группа 50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509" name="Овал 50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0" name="Скругленный прямоугольник 50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1" name="Блок-схема: знак завершения 51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12" name="Блок-схема: знак завершения 51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05" name="Овал 50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06" name="Овал 50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07" name="Прямая соединительная линия 50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8" name="Прямая соединительная линия 50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01" name="Прямая соединительная линия 50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3" name="Группа 512"/>
          <p:cNvGrpSpPr/>
          <p:nvPr/>
        </p:nvGrpSpPr>
        <p:grpSpPr>
          <a:xfrm>
            <a:off x="8250581" y="559177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14" name="Группа 51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516" name="Прямоугольник 51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17" name="Группа 51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518" name="Группа 51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523" name="Овал 52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4" name="Скругленный прямоугольник 52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5" name="Блок-схема: знак завершения 52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26" name="Блок-схема: знак завершения 52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19" name="Овал 51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20" name="Овал 51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21" name="Прямая соединительная линия 52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22" name="Прямая соединительная линия 52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15" name="Прямая соединительная линия 51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7" name="Группа 526"/>
          <p:cNvGrpSpPr/>
          <p:nvPr/>
        </p:nvGrpSpPr>
        <p:grpSpPr>
          <a:xfrm>
            <a:off x="1051534" y="557418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28" name="Группа 52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530" name="Прямоугольник 52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31" name="Группа 53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532" name="Группа 53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537" name="Овал 53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8" name="Скругленный прямоугольник 53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39" name="Блок-схема: знак завершения 53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40" name="Блок-схема: знак завершения 53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33" name="Овал 53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34" name="Овал 53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35" name="Прямая соединительная линия 53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6" name="Прямая соединительная линия 53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29" name="Прямая соединительная линия 52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1" name="Группа 540"/>
          <p:cNvGrpSpPr/>
          <p:nvPr/>
        </p:nvGrpSpPr>
        <p:grpSpPr>
          <a:xfrm>
            <a:off x="2484602" y="556666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42" name="Группа 54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544" name="Прямоугольник 54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45" name="Группа 54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546" name="Группа 54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551" name="Овал 55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2" name="Скругленный прямоугольник 55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3" name="Блок-схема: знак завершения 55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54" name="Блок-схема: знак завершения 55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47" name="Овал 54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48" name="Овал 54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49" name="Прямая соединительная линия 54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0" name="Прямая соединительная линия 54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43" name="Прямая соединительная линия 54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55" name="Группа 554"/>
          <p:cNvGrpSpPr/>
          <p:nvPr/>
        </p:nvGrpSpPr>
        <p:grpSpPr>
          <a:xfrm>
            <a:off x="3927458" y="557502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56" name="Группа 55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558" name="Прямоугольник 55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59" name="Группа 55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560" name="Группа 55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565" name="Овал 56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6" name="Скругленный прямоугольник 56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7" name="Блок-схема: знак завершения 56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568" name="Блок-схема: знак завершения 56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561" name="Овал 56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562" name="Овал 56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563" name="Прямая соединительная линия 56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4" name="Прямая соединительная линия 56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57" name="Прямая соединительная линия 55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7" name="Группа 596"/>
          <p:cNvGrpSpPr/>
          <p:nvPr/>
        </p:nvGrpSpPr>
        <p:grpSpPr>
          <a:xfrm>
            <a:off x="6094531" y="487530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598" name="Группа 59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00" name="Прямоугольник 59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01" name="Группа 60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02" name="Группа 60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07" name="Овал 60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8" name="Скругленный прямоугольник 60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09" name="Блок-схема: знак завершения 60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10" name="Блок-схема: знак завершения 60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03" name="Овал 60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04" name="Овал 60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05" name="Прямая соединительная линия 60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06" name="Прямая соединительная линия 60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599" name="Прямая соединительная линия 59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11" name="Группа 610"/>
          <p:cNvGrpSpPr/>
          <p:nvPr/>
        </p:nvGrpSpPr>
        <p:grpSpPr>
          <a:xfrm>
            <a:off x="7532244" y="487530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12" name="Группа 61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14" name="Прямоугольник 61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15" name="Группа 61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16" name="Группа 61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21" name="Овал 62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2" name="Скругленный прямоугольник 62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3" name="Блок-схема: знак завершения 62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24" name="Блок-схема: знак завершения 62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17" name="Овал 61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18" name="Овал 61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19" name="Прямая соединительная линия 61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0" name="Прямая соединительная линия 61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13" name="Прямая соединительная линия 61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5" name="Группа 624"/>
          <p:cNvGrpSpPr/>
          <p:nvPr/>
        </p:nvGrpSpPr>
        <p:grpSpPr>
          <a:xfrm>
            <a:off x="10398685" y="487119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26" name="Группа 62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28" name="Прямоугольник 62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29" name="Группа 62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30" name="Группа 62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35" name="Овал 63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6" name="Скругленный прямоугольник 63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7" name="Блок-схема: знак завершения 63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38" name="Блок-схема: знак завершения 63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31" name="Овал 63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32" name="Овал 63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33" name="Прямая соединительная линия 63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4" name="Прямая соединительная линия 63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27" name="Прямая соединительная линия 62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39" name="Группа 638"/>
          <p:cNvGrpSpPr/>
          <p:nvPr/>
        </p:nvGrpSpPr>
        <p:grpSpPr>
          <a:xfrm>
            <a:off x="8967525" y="486975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40" name="Группа 63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42" name="Прямоугольник 64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43" name="Группа 64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44" name="Группа 64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49" name="Овал 64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0" name="Скругленный прямоугольник 64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1" name="Блок-схема: знак завершения 65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52" name="Блок-схема: знак завершения 65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45" name="Овал 64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46" name="Овал 64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47" name="Прямая соединительная линия 64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8" name="Прямая соединительная линия 64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41" name="Прямая соединительная линия 64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53" name="Группа 652"/>
          <p:cNvGrpSpPr/>
          <p:nvPr/>
        </p:nvGrpSpPr>
        <p:grpSpPr>
          <a:xfrm>
            <a:off x="1777622" y="487959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54" name="Группа 65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56" name="Прямоугольник 65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57" name="Группа 65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58" name="Группа 65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63" name="Овал 66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4" name="Скругленный прямоугольник 66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5" name="Блок-схема: знак завершения 66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66" name="Блок-схема: знак завершения 66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59" name="Овал 65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60" name="Овал 65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61" name="Прямая соединительная линия 66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2" name="Прямая соединительная линия 66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55" name="Прямая соединительная линия 65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67" name="Группа 666"/>
          <p:cNvGrpSpPr/>
          <p:nvPr/>
        </p:nvGrpSpPr>
        <p:grpSpPr>
          <a:xfrm>
            <a:off x="3210690" y="487206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68" name="Группа 66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70" name="Прямоугольник 66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71" name="Группа 67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72" name="Группа 67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77" name="Овал 67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8" name="Скругленный прямоугольник 67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79" name="Блок-схема: знак завершения 67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80" name="Блок-схема: знак завершения 67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73" name="Овал 67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4" name="Овал 67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75" name="Прямая соединительная линия 67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76" name="Прямая соединительная линия 67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69" name="Прямая соединительная линия 66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81" name="Группа 680"/>
          <p:cNvGrpSpPr/>
          <p:nvPr/>
        </p:nvGrpSpPr>
        <p:grpSpPr>
          <a:xfrm>
            <a:off x="4662690" y="487128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82" name="Группа 68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84" name="Прямоугольник 68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85" name="Группа 68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686" name="Группа 68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691" name="Овал 69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2" name="Скругленный прямоугольник 69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3" name="Блок-схема: знак завершения 69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694" name="Блок-схема: знак завершения 69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687" name="Овал 68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88" name="Овал 68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689" name="Прямая соединительная линия 68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0" name="Прямая соединительная линия 68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83" name="Прямая соединительная линия 68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5" name="Группа 694"/>
          <p:cNvGrpSpPr/>
          <p:nvPr/>
        </p:nvGrpSpPr>
        <p:grpSpPr>
          <a:xfrm>
            <a:off x="6814368" y="416151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696" name="Группа 69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698" name="Прямоугольник 69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699" name="Группа 69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00" name="Группа 69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05" name="Овал 70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6" name="Скругленный прямоугольник 70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7" name="Блок-схема: знак завершения 70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08" name="Блок-схема: знак завершения 70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01" name="Овал 70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02" name="Овал 70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03" name="Прямая соединительная линия 70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04" name="Прямая соединительная линия 70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697" name="Прямая соединительная линия 69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09" name="Группа 708"/>
          <p:cNvGrpSpPr/>
          <p:nvPr/>
        </p:nvGrpSpPr>
        <p:grpSpPr>
          <a:xfrm>
            <a:off x="6092816" y="343905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10" name="Группа 70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12" name="Прямоугольник 71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13" name="Группа 71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14" name="Группа 71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19" name="Овал 71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0" name="Скругленный прямоугольник 71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1" name="Блок-схема: знак завершения 72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22" name="Блок-схема: знак завершения 72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15" name="Овал 71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16" name="Овал 71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17" name="Прямая соединительная линия 71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8" name="Прямая соединительная линия 71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11" name="Прямая соединительная линия 71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23" name="Группа 722"/>
          <p:cNvGrpSpPr/>
          <p:nvPr/>
        </p:nvGrpSpPr>
        <p:grpSpPr>
          <a:xfrm>
            <a:off x="4666569" y="3439258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24" name="Группа 72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26" name="Прямоугольник 72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27" name="Группа 72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28" name="Группа 72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33" name="Овал 73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4" name="Скругленный прямоугольник 73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5" name="Блок-схема: знак завершения 73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36" name="Блок-схема: знак завершения 73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29" name="Овал 72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30" name="Овал 72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31" name="Прямая соединительная линия 73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2" name="Прямая соединительная линия 73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25" name="Прямая соединительная линия 72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7" name="Группа 736"/>
          <p:cNvGrpSpPr/>
          <p:nvPr/>
        </p:nvGrpSpPr>
        <p:grpSpPr>
          <a:xfrm>
            <a:off x="1777621" y="343905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38" name="Группа 73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40" name="Прямоугольник 73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41" name="Группа 74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42" name="Группа 74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47" name="Овал 74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48" name="Скругленный прямоугольник 74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49" name="Блок-схема: знак завершения 74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50" name="Блок-схема: знак завершения 74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43" name="Овал 74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44" name="Овал 74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45" name="Прямая соединительная линия 74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46" name="Прямая соединительная линия 74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39" name="Прямая соединительная линия 73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51" name="Группа 750"/>
          <p:cNvGrpSpPr/>
          <p:nvPr/>
        </p:nvGrpSpPr>
        <p:grpSpPr>
          <a:xfrm>
            <a:off x="10401308" y="3437838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52" name="Группа 75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54" name="Прямоугольник 75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55" name="Группа 75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56" name="Группа 75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61" name="Овал 76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2" name="Скругленный прямоугольник 76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3" name="Блок-схема: знак завершения 76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64" name="Блок-схема: знак завершения 76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57" name="Овал 75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58" name="Овал 75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59" name="Прямая соединительная линия 75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60" name="Прямая соединительная линия 75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53" name="Прямая соединительная линия 75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65" name="Группа 764"/>
          <p:cNvGrpSpPr/>
          <p:nvPr/>
        </p:nvGrpSpPr>
        <p:grpSpPr>
          <a:xfrm>
            <a:off x="11138328" y="558716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66" name="Группа 76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68" name="Прямоугольник 76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69" name="Группа 76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70" name="Группа 76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75" name="Овал 77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6" name="Скругленный прямоугольник 77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7" name="Блок-схема: знак завершения 77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78" name="Блок-схема: знак завершения 77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71" name="Овал 77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72" name="Овал 77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73" name="Прямая соединительная линия 77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74" name="Прямая соединительная линия 77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67" name="Прямая соединительная линия 76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79" name="Группа 778"/>
          <p:cNvGrpSpPr/>
          <p:nvPr/>
        </p:nvGrpSpPr>
        <p:grpSpPr>
          <a:xfrm>
            <a:off x="11129798" y="415242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780" name="Группа 77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782" name="Прямоугольник 78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783" name="Группа 78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784" name="Группа 78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789" name="Овал 78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0" name="Скругленный прямоугольник 78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1" name="Блок-схема: знак завершения 79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792" name="Блок-схема: знак завершения 79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785" name="Овал 78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786" name="Овал 78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787" name="Прямая соединительная линия 78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88" name="Прямая соединительная линия 78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781" name="Прямая соединительная линия 78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7" name="Группа 806"/>
          <p:cNvGrpSpPr/>
          <p:nvPr/>
        </p:nvGrpSpPr>
        <p:grpSpPr>
          <a:xfrm>
            <a:off x="329842" y="342334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08" name="Группа 80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10" name="Прямоугольник 80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11" name="Группа 81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12" name="Группа 81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17" name="Овал 81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8" name="Скругленный прямоугольник 81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19" name="Блок-схема: знак завершения 81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20" name="Блок-схема: знак завершения 81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13" name="Овал 81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14" name="Овал 81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15" name="Прямая соединительная линия 81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16" name="Прямая соединительная линия 81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09" name="Прямая соединительная линия 80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1" name="Группа 820"/>
          <p:cNvGrpSpPr/>
          <p:nvPr/>
        </p:nvGrpSpPr>
        <p:grpSpPr>
          <a:xfrm>
            <a:off x="344402" y="484499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22" name="Группа 82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24" name="Прямоугольник 82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25" name="Группа 82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26" name="Группа 82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31" name="Овал 83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2" name="Скругленный прямоугольник 83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3" name="Блок-схема: знак завершения 83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34" name="Блок-схема: знак завершения 83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27" name="Овал 82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28" name="Овал 82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29" name="Прямая соединительная линия 82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30" name="Прямая соединительная линия 82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23" name="Прямая соединительная линия 82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5" name="Группа 834"/>
          <p:cNvGrpSpPr/>
          <p:nvPr/>
        </p:nvGrpSpPr>
        <p:grpSpPr>
          <a:xfrm>
            <a:off x="1821681" y="272481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36" name="Группа 83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38" name="Прямоугольник 83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39" name="Группа 83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40" name="Группа 83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45" name="Овал 84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6" name="Скругленный прямоугольник 84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7" name="Блок-схема: знак завершения 84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48" name="Блок-схема: знак завершения 84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41" name="Овал 84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42" name="Овал 84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43" name="Прямая соединительная линия 84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4" name="Прямая соединительная линия 84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37" name="Прямая соединительная линия 83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49" name="Группа 848"/>
          <p:cNvGrpSpPr/>
          <p:nvPr/>
        </p:nvGrpSpPr>
        <p:grpSpPr>
          <a:xfrm>
            <a:off x="3254749" y="271728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50" name="Группа 84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52" name="Прямоугольник 85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53" name="Группа 85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54" name="Группа 85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59" name="Овал 85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0" name="Скругленный прямоугольник 85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1" name="Блок-схема: знак завершения 86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62" name="Блок-схема: знак завершения 86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55" name="Овал 85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56" name="Овал 85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57" name="Прямая соединительная линия 85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8" name="Прямая соединительная линия 85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51" name="Прямая соединительная линия 85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63" name="Группа 862"/>
          <p:cNvGrpSpPr/>
          <p:nvPr/>
        </p:nvGrpSpPr>
        <p:grpSpPr>
          <a:xfrm>
            <a:off x="4697605" y="272564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64" name="Группа 86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66" name="Прямоугольник 86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67" name="Группа 86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68" name="Группа 86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73" name="Овал 87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4" name="Скругленный прямоугольник 87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5" name="Блок-схема: знак завершения 87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76" name="Блок-схема: знак завершения 87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69" name="Овал 86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70" name="Овал 86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71" name="Прямая соединительная линия 87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2" name="Прямая соединительная линия 87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65" name="Прямая соединительная линия 86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77" name="Группа 876"/>
          <p:cNvGrpSpPr/>
          <p:nvPr/>
        </p:nvGrpSpPr>
        <p:grpSpPr>
          <a:xfrm>
            <a:off x="6130673" y="271811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78" name="Группа 87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80" name="Прямоугольник 87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81" name="Группа 88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82" name="Группа 88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887" name="Овал 88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8" name="Скругленный прямоугольник 88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89" name="Блок-схема: знак завершения 88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890" name="Блок-схема: знак завершения 88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83" name="Овал 88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84" name="Овал 88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85" name="Прямая соединительная линия 88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6" name="Прямая соединительная линия 88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79" name="Прямая соединительная линия 87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91" name="Группа 890"/>
          <p:cNvGrpSpPr/>
          <p:nvPr/>
        </p:nvGrpSpPr>
        <p:grpSpPr>
          <a:xfrm>
            <a:off x="7564046" y="272153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892" name="Группа 89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894" name="Прямоугольник 89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895" name="Группа 89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896" name="Группа 89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01" name="Овал 90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02" name="Скругленный прямоугольник 90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03" name="Блок-схема: знак завершения 90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04" name="Блок-схема: знак завершения 90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897" name="Овал 89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898" name="Овал 89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899" name="Прямая соединительная линия 89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00" name="Прямая соединительная линия 89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893" name="Прямая соединительная линия 89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05" name="Группа 904"/>
          <p:cNvGrpSpPr/>
          <p:nvPr/>
        </p:nvGrpSpPr>
        <p:grpSpPr>
          <a:xfrm>
            <a:off x="8997114" y="271400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06" name="Группа 90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08" name="Прямоугольник 90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09" name="Группа 90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10" name="Группа 90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15" name="Овал 91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6" name="Скругленный прямоугольник 91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7" name="Блок-схема: знак завершения 91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18" name="Блок-схема: знак завершения 91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11" name="Овал 91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12" name="Овал 91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13" name="Прямая соединительная линия 91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4" name="Прямая соединительная линия 91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07" name="Прямая соединительная линия 90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9" name="Группа 918"/>
          <p:cNvGrpSpPr/>
          <p:nvPr/>
        </p:nvGrpSpPr>
        <p:grpSpPr>
          <a:xfrm>
            <a:off x="10439970" y="272236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20" name="Группа 91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22" name="Прямоугольник 92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23" name="Группа 92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24" name="Группа 92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29" name="Овал 92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0" name="Скругленный прямоугольник 92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1" name="Блок-схема: знак завершения 93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32" name="Блок-схема: знак завершения 93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25" name="Овал 92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26" name="Овал 92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27" name="Прямая соединительная линия 92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8" name="Прямая соединительная линия 92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21" name="Прямая соединительная линия 92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33" name="Группа 932"/>
          <p:cNvGrpSpPr/>
          <p:nvPr/>
        </p:nvGrpSpPr>
        <p:grpSpPr>
          <a:xfrm>
            <a:off x="251422" y="2685138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34" name="Группа 93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36" name="Прямоугольник 93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37" name="Группа 93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38" name="Группа 93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43" name="Овал 94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4" name="Скругленный прямоугольник 94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5" name="Блок-схема: знак завершения 94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46" name="Блок-схема: знак завершения 94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39" name="Овал 93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40" name="Овал 93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41" name="Прямая соединительная линия 94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2" name="Прямая соединительная линия 94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35" name="Прямая соединительная линия 93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47" name="Группа 946"/>
          <p:cNvGrpSpPr/>
          <p:nvPr/>
        </p:nvGrpSpPr>
        <p:grpSpPr>
          <a:xfrm>
            <a:off x="3971722" y="343885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48" name="Группа 94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50" name="Прямоугольник 94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51" name="Группа 95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52" name="Группа 95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57" name="Овал 95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8" name="Скругленный прямоугольник 95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59" name="Блок-схема: знак завершения 95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60" name="Блок-схема: знак завершения 95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53" name="Овал 95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54" name="Овал 95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55" name="Прямая соединительная линия 95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6" name="Прямая соединительная линия 95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49" name="Прямая соединительная линия 94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61" name="Группа 960"/>
          <p:cNvGrpSpPr/>
          <p:nvPr/>
        </p:nvGrpSpPr>
        <p:grpSpPr>
          <a:xfrm>
            <a:off x="8281019" y="344310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62" name="Группа 96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64" name="Прямоугольник 96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65" name="Группа 96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66" name="Группа 96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71" name="Овал 97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2" name="Скругленный прямоугольник 97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3" name="Блок-схема: знак завершения 97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74" name="Блок-схема: знак завершения 97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67" name="Овал 96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68" name="Овал 96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69" name="Прямая соединительная линия 96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70" name="Прямая соединительная линия 96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63" name="Прямая соединительная линия 96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75" name="Группа 974"/>
          <p:cNvGrpSpPr/>
          <p:nvPr/>
        </p:nvGrpSpPr>
        <p:grpSpPr>
          <a:xfrm>
            <a:off x="9714087" y="343557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76" name="Группа 97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78" name="Прямоугольник 97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79" name="Группа 97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80" name="Группа 97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85" name="Овал 98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6" name="Скругленный прямоугольник 98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7" name="Блок-схема: знак завершения 98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988" name="Блок-схема: знак завершения 98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81" name="Овал 98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82" name="Овал 98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83" name="Прямая соединительная линия 98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84" name="Прямая соединительная линия 98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77" name="Прямая соединительная линия 97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89" name="Группа 988"/>
          <p:cNvGrpSpPr/>
          <p:nvPr/>
        </p:nvGrpSpPr>
        <p:grpSpPr>
          <a:xfrm>
            <a:off x="1821137" y="416052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990" name="Группа 98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992" name="Прямоугольник 99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993" name="Группа 99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994" name="Группа 99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999" name="Овал 99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0" name="Скругленный прямоугольник 99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1" name="Блок-схема: знак завершения 100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02" name="Блок-схема: знак завершения 100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995" name="Овал 99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996" name="Овал 99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997" name="Прямая соединительная линия 99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98" name="Прямая соединительная линия 99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991" name="Прямая соединительная линия 99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03" name="Группа 1002"/>
          <p:cNvGrpSpPr/>
          <p:nvPr/>
        </p:nvGrpSpPr>
        <p:grpSpPr>
          <a:xfrm>
            <a:off x="4697061" y="416135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04" name="Группа 100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06" name="Прямоугольник 100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07" name="Группа 100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08" name="Группа 100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13" name="Овал 101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4" name="Скругленный прямоугольник 101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5" name="Блок-схема: знак завершения 101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16" name="Блок-схема: знак завершения 101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09" name="Овал 100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10" name="Овал 100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11" name="Прямая соединительная линия 101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12" name="Прямая соединительная линия 101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05" name="Прямая соединительная линия 100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7" name="Группа 1016"/>
          <p:cNvGrpSpPr/>
          <p:nvPr/>
        </p:nvGrpSpPr>
        <p:grpSpPr>
          <a:xfrm>
            <a:off x="3246061" y="416179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18" name="Группа 101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20" name="Прямоугольник 101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21" name="Группа 102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22" name="Группа 102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27" name="Овал 102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8" name="Скругленный прямоугольник 102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29" name="Блок-схема: знак завершения 102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30" name="Блок-схема: знак завершения 102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23" name="Овал 102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24" name="Овал 102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25" name="Прямая соединительная линия 102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26" name="Прямая соединительная линия 102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19" name="Прямая соединительная линия 101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1" name="Группа 1030"/>
          <p:cNvGrpSpPr/>
          <p:nvPr/>
        </p:nvGrpSpPr>
        <p:grpSpPr>
          <a:xfrm>
            <a:off x="6121985" y="416262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32" name="Группа 103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34" name="Прямоугольник 103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35" name="Группа 103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36" name="Группа 103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41" name="Овал 104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2" name="Скругленный прямоугольник 104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3" name="Блок-схема: знак завершения 104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44" name="Блок-схема: знак завершения 104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37" name="Овал 103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38" name="Овал 103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39" name="Прямая соединительная линия 103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40" name="Прямая соединительная линия 103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33" name="Прямая соединительная линия 103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45" name="Группа 1044"/>
          <p:cNvGrpSpPr/>
          <p:nvPr/>
        </p:nvGrpSpPr>
        <p:grpSpPr>
          <a:xfrm>
            <a:off x="10440426" y="415773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46" name="Группа 104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48" name="Прямоугольник 104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49" name="Группа 104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50" name="Группа 104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55" name="Овал 105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56" name="Скругленный прямоугольник 105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57" name="Блок-схема: знак завершения 105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58" name="Блок-схема: знак завершения 105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51" name="Овал 105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52" name="Овал 105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53" name="Прямая соединительная линия 105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54" name="Прямая соединительная линия 105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47" name="Прямая соединительная линия 104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59" name="Группа 1058"/>
          <p:cNvGrpSpPr/>
          <p:nvPr/>
        </p:nvGrpSpPr>
        <p:grpSpPr>
          <a:xfrm>
            <a:off x="6121441" y="559833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60" name="Группа 105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62" name="Прямоугольник 106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63" name="Группа 106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64" name="Группа 106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69" name="Овал 106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70" name="Скругленный прямоугольник 106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71" name="Блок-схема: знак завершения 107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72" name="Блок-схема: знак завершения 107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65" name="Овал 106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66" name="Овал 106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67" name="Прямая соединительная линия 106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68" name="Прямая соединительная линия 106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61" name="Прямая соединительная линия 106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73" name="Группа 1072"/>
          <p:cNvGrpSpPr/>
          <p:nvPr/>
        </p:nvGrpSpPr>
        <p:grpSpPr>
          <a:xfrm>
            <a:off x="7568298" y="559833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74" name="Группа 107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76" name="Прямоугольник 107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77" name="Группа 107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78" name="Группа 107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83" name="Овал 108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84" name="Скругленный прямоугольник 108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85" name="Блок-схема: знак завершения 108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86" name="Блок-схема: знак завершения 108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79" name="Овал 107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80" name="Овал 107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81" name="Прямая соединительная линия 108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2" name="Прямая соединительная линия 108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75" name="Прямая соединительная линия 107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87" name="Группа 1086"/>
          <p:cNvGrpSpPr/>
          <p:nvPr/>
        </p:nvGrpSpPr>
        <p:grpSpPr>
          <a:xfrm>
            <a:off x="10434739" y="559423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088" name="Группа 108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090" name="Прямоугольник 108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091" name="Группа 109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092" name="Группа 109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097" name="Овал 109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8" name="Скругленный прямоугольник 109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099" name="Блок-схема: знак завершения 109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00" name="Блок-схема: знак завершения 109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093" name="Овал 109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094" name="Овал 109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095" name="Прямая соединительная линия 109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6" name="Прямая соединительная линия 109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089" name="Прямая соединительная линия 108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1" name="Группа 1100"/>
          <p:cNvGrpSpPr/>
          <p:nvPr/>
        </p:nvGrpSpPr>
        <p:grpSpPr>
          <a:xfrm>
            <a:off x="9003579" y="559279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02" name="Группа 110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04" name="Прямоугольник 110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05" name="Группа 110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06" name="Группа 110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11" name="Овал 111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12" name="Скругленный прямоугольник 111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13" name="Блок-схема: знак завершения 111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14" name="Блок-схема: знак завершения 111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07" name="Овал 110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08" name="Овал 110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09" name="Прямая соединительная линия 110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0" name="Прямая соединительная линия 110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03" name="Прямая соединительная линия 110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15" name="Группа 1114"/>
          <p:cNvGrpSpPr/>
          <p:nvPr/>
        </p:nvGrpSpPr>
        <p:grpSpPr>
          <a:xfrm>
            <a:off x="1804532" y="5575202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16" name="Группа 111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18" name="Прямоугольник 111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19" name="Группа 111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20" name="Группа 111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25" name="Овал 112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26" name="Скругленный прямоугольник 112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27" name="Блок-схема: знак завершения 112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28" name="Блок-схема: знак завершения 112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21" name="Овал 112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22" name="Овал 112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23" name="Прямая соединительная линия 112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4" name="Прямая соединительная линия 112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17" name="Прямая соединительная линия 111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29" name="Группа 1128"/>
          <p:cNvGrpSpPr/>
          <p:nvPr/>
        </p:nvGrpSpPr>
        <p:grpSpPr>
          <a:xfrm>
            <a:off x="3237600" y="556767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30" name="Группа 112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32" name="Прямоугольник 113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33" name="Группа 113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34" name="Группа 113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39" name="Овал 113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40" name="Скругленный прямоугольник 113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41" name="Блок-схема: знак завершения 114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42" name="Блок-схема: знак завершения 114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35" name="Овал 113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36" name="Овал 113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37" name="Прямая соединительная линия 113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38" name="Прямая соединительная линия 113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31" name="Прямая соединительная линия 113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43" name="Группа 1142"/>
          <p:cNvGrpSpPr/>
          <p:nvPr/>
        </p:nvGrpSpPr>
        <p:grpSpPr>
          <a:xfrm>
            <a:off x="4680456" y="557603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44" name="Группа 114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46" name="Прямоугольник 114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47" name="Группа 114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48" name="Группа 114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53" name="Овал 115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4" name="Скругленный прямоугольник 115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5" name="Блок-схема: знак завершения 115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56" name="Блок-схема: знак завершения 115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49" name="Овал 114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50" name="Овал 114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51" name="Прямая соединительная линия 115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2" name="Прямая соединительная линия 115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45" name="Прямая соединительная линия 114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57" name="Группа 1156"/>
          <p:cNvGrpSpPr/>
          <p:nvPr/>
        </p:nvGrpSpPr>
        <p:grpSpPr>
          <a:xfrm>
            <a:off x="6847529" y="487631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58" name="Группа 115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60" name="Прямоугольник 115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61" name="Группа 116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62" name="Группа 116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67" name="Овал 116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8" name="Скругленный прямоугольник 116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69" name="Блок-схема: знак завершения 116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70" name="Блок-схема: знак завершения 116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63" name="Овал 116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64" name="Овал 116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65" name="Прямая соединительная линия 116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66" name="Прямая соединительная линия 116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59" name="Прямая соединительная линия 115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71" name="Группа 1170"/>
          <p:cNvGrpSpPr/>
          <p:nvPr/>
        </p:nvGrpSpPr>
        <p:grpSpPr>
          <a:xfrm>
            <a:off x="8285242" y="487631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72" name="Группа 117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74" name="Прямоугольник 117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75" name="Группа 117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76" name="Группа 117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81" name="Овал 118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2" name="Скругленный прямоугольник 118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3" name="Блок-схема: знак завершения 118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84" name="Блок-схема: знак завершения 118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77" name="Овал 117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78" name="Овал 117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79" name="Прямая соединительная линия 117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0" name="Прямая соединительная линия 117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73" name="Прямая соединительная линия 117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85" name="Группа 1184"/>
          <p:cNvGrpSpPr/>
          <p:nvPr/>
        </p:nvGrpSpPr>
        <p:grpSpPr>
          <a:xfrm>
            <a:off x="11151683" y="487220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186" name="Группа 118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188" name="Прямоугольник 118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189" name="Группа 118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190" name="Группа 118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195" name="Овал 119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6" name="Скругленный прямоугольник 119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7" name="Блок-схема: знак завершения 119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198" name="Блок-схема: знак завершения 119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191" name="Овал 119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192" name="Овал 119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193" name="Прямая соединительная линия 119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94" name="Прямая соединительная линия 119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87" name="Прямая соединительная линия 118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99" name="Группа 1198"/>
          <p:cNvGrpSpPr/>
          <p:nvPr/>
        </p:nvGrpSpPr>
        <p:grpSpPr>
          <a:xfrm>
            <a:off x="9720523" y="487076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00" name="Группа 119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02" name="Прямоугольник 120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03" name="Группа 120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04" name="Группа 120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09" name="Овал 120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0" name="Скругленный прямоугольник 120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1" name="Блок-схема: знак завершения 121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12" name="Блок-схема: знак завершения 121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05" name="Овал 120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06" name="Овал 120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07" name="Прямая соединительная линия 120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8" name="Прямая соединительная линия 120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01" name="Прямая соединительная линия 120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13" name="Группа 1212"/>
          <p:cNvGrpSpPr/>
          <p:nvPr/>
        </p:nvGrpSpPr>
        <p:grpSpPr>
          <a:xfrm>
            <a:off x="2530620" y="488060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14" name="Группа 121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16" name="Прямоугольник 121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17" name="Группа 121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18" name="Группа 121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23" name="Овал 122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4" name="Скругленный прямоугольник 122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5" name="Блок-схема: знак завершения 122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26" name="Блок-схема: знак завершения 122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19" name="Овал 121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20" name="Овал 121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21" name="Прямая соединительная линия 122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22" name="Прямая соединительная линия 122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15" name="Прямая соединительная линия 121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27" name="Группа 1226"/>
          <p:cNvGrpSpPr/>
          <p:nvPr/>
        </p:nvGrpSpPr>
        <p:grpSpPr>
          <a:xfrm>
            <a:off x="3963688" y="4873080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28" name="Группа 122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30" name="Прямоугольник 122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31" name="Группа 123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32" name="Группа 123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37" name="Овал 123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38" name="Скругленный прямоугольник 123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39" name="Блок-схема: знак завершения 123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40" name="Блок-схема: знак завершения 123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33" name="Овал 123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34" name="Овал 123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35" name="Прямая соединительная линия 123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36" name="Прямая соединительная линия 123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29" name="Прямая соединительная линия 122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41" name="Группа 1240"/>
          <p:cNvGrpSpPr/>
          <p:nvPr/>
        </p:nvGrpSpPr>
        <p:grpSpPr>
          <a:xfrm>
            <a:off x="5415688" y="4872299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42" name="Группа 124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44" name="Прямоугольник 124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45" name="Группа 124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46" name="Группа 124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51" name="Овал 125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2" name="Скругленный прямоугольник 125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3" name="Блок-схема: знак завершения 125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54" name="Блок-схема: знак завершения 125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47" name="Овал 124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48" name="Овал 124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49" name="Прямая соединительная линия 124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50" name="Прямая соединительная линия 124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43" name="Прямая соединительная линия 124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55" name="Группа 1254"/>
          <p:cNvGrpSpPr/>
          <p:nvPr/>
        </p:nvGrpSpPr>
        <p:grpSpPr>
          <a:xfrm>
            <a:off x="7567366" y="4162527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56" name="Группа 125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58" name="Прямоугольник 125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59" name="Группа 125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60" name="Группа 125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65" name="Овал 126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66" name="Скругленный прямоугольник 126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67" name="Блок-схема: знак завершения 126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68" name="Блок-схема: знак завершения 126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61" name="Овал 126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62" name="Овал 126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63" name="Прямая соединительная линия 126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64" name="Прямая соединительная линия 126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57" name="Прямая соединительная линия 125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69" name="Группа 1268"/>
          <p:cNvGrpSpPr/>
          <p:nvPr/>
        </p:nvGrpSpPr>
        <p:grpSpPr>
          <a:xfrm>
            <a:off x="6845814" y="344006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70" name="Группа 126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72" name="Прямоугольник 127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73" name="Группа 127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74" name="Группа 127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79" name="Овал 127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0" name="Скругленный прямоугольник 127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1" name="Блок-схема: знак завершения 128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82" name="Блок-схема: знак завершения 128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75" name="Овал 127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76" name="Овал 127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77" name="Прямая соединительная линия 127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78" name="Прямая соединительная линия 127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71" name="Прямая соединительная линия 127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83" name="Группа 1282"/>
          <p:cNvGrpSpPr/>
          <p:nvPr/>
        </p:nvGrpSpPr>
        <p:grpSpPr>
          <a:xfrm>
            <a:off x="5419567" y="344027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84" name="Группа 128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286" name="Прямоугольник 128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287" name="Группа 128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288" name="Группа 128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293" name="Овал 129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4" name="Скругленный прямоугольник 129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5" name="Блок-схема: знак завершения 129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296" name="Блок-схема: знак завершения 129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289" name="Овал 128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290" name="Овал 128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291" name="Прямая соединительная линия 129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92" name="Прямая соединительная линия 129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85" name="Прямая соединительная линия 128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97" name="Группа 1296"/>
          <p:cNvGrpSpPr/>
          <p:nvPr/>
        </p:nvGrpSpPr>
        <p:grpSpPr>
          <a:xfrm>
            <a:off x="2530619" y="3440064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298" name="Группа 129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00" name="Прямоугольник 129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01" name="Группа 130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02" name="Группа 130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07" name="Овал 130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8" name="Скругленный прямоугольник 130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09" name="Блок-схема: знак завершения 130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10" name="Блок-схема: знак завершения 130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03" name="Овал 130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04" name="Овал 130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05" name="Прямая соединительная линия 130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06" name="Прямая соединительная линия 130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299" name="Прямая соединительная линия 129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1" name="Группа 1310"/>
          <p:cNvGrpSpPr/>
          <p:nvPr/>
        </p:nvGrpSpPr>
        <p:grpSpPr>
          <a:xfrm>
            <a:off x="11154306" y="3438851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12" name="Группа 131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14" name="Прямоугольник 131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15" name="Группа 131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16" name="Группа 131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21" name="Овал 132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2" name="Скругленный прямоугольник 132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3" name="Блок-схема: знак завершения 132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24" name="Блок-схема: знак завершения 132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17" name="Овал 131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18" name="Овал 131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19" name="Прямая соединительная линия 131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20" name="Прямая соединительная линия 131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13" name="Прямая соединительная линия 131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5" name="Группа 1324"/>
          <p:cNvGrpSpPr/>
          <p:nvPr/>
        </p:nvGrpSpPr>
        <p:grpSpPr>
          <a:xfrm>
            <a:off x="1193038" y="2244535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26" name="Группа 132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28" name="Прямоугольник 132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29" name="Группа 132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30" name="Группа 132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35" name="Овал 133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6" name="Скругленный прямоугольник 133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7" name="Блок-схема: знак завершения 133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38" name="Блок-схема: знак завершения 133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31" name="Овал 133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32" name="Овал 133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33" name="Прямая соединительная линия 133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34" name="Прямая соединительная линия 133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27" name="Прямая соединительная линия 132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9" name="Группа 1338"/>
          <p:cNvGrpSpPr/>
          <p:nvPr/>
        </p:nvGrpSpPr>
        <p:grpSpPr>
          <a:xfrm>
            <a:off x="8680791" y="372575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40" name="Группа 133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42" name="Прямоугольник 134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43" name="Группа 134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44" name="Группа 134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49" name="Овал 134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0" name="Скругленный прямоугольник 134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1" name="Блок-схема: знак завершения 135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52" name="Блок-схема: знак завершения 135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45" name="Овал 134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46" name="Овал 134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47" name="Прямая соединительная линия 134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48" name="Прямая соединительная линия 134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41" name="Прямая соединительная линия 134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53" name="Группа 1352"/>
          <p:cNvGrpSpPr/>
          <p:nvPr/>
        </p:nvGrpSpPr>
        <p:grpSpPr>
          <a:xfrm>
            <a:off x="1082840" y="3424356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54" name="Группа 135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56" name="Прямоугольник 135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57" name="Группа 135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58" name="Группа 135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63" name="Овал 136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4" name="Скругленный прямоугольник 136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5" name="Блок-схема: знак завершения 136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66" name="Блок-схема: знак завершения 136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59" name="Овал 135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60" name="Овал 135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61" name="Прямая соединительная линия 136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62" name="Прямая соединительная линия 136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55" name="Прямая соединительная линия 135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67" name="Группа 1366"/>
          <p:cNvGrpSpPr/>
          <p:nvPr/>
        </p:nvGrpSpPr>
        <p:grpSpPr>
          <a:xfrm>
            <a:off x="1097400" y="4846003"/>
            <a:ext cx="725661" cy="710350"/>
            <a:chOff x="4564885" y="2953095"/>
            <a:chExt cx="725661" cy="710350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grpSpPr>
        <p:grpSp>
          <p:nvGrpSpPr>
            <p:cNvPr id="1368" name="Группа 136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70" name="Прямоугольник 136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71" name="Группа 137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72" name="Группа 137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77" name="Овал 137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8" name="Скругленный прямоугольник 137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79" name="Блок-схема: знак завершения 137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80" name="Блок-схема: знак завершения 137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73" name="Овал 137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74" name="Овал 137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75" name="Прямая соединительная линия 137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76" name="Прямая соединительная линия 137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69" name="Прямая соединительная линия 136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81" name="Группа 1380"/>
          <p:cNvGrpSpPr/>
          <p:nvPr/>
        </p:nvGrpSpPr>
        <p:grpSpPr>
          <a:xfrm>
            <a:off x="690896" y="525850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82" name="Группа 138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84" name="Прямоугольник 138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85" name="Группа 138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386" name="Группа 138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391" name="Овал 139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2" name="Скругленный прямоугольник 139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3" name="Блок-схема: знак завершения 139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394" name="Блок-схема: знак завершения 139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387" name="Овал 138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388" name="Овал 138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389" name="Прямая соединительная линия 138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90" name="Прямая соединительная линия 138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83" name="Прямая соединительная линия 138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95" name="Группа 1394"/>
          <p:cNvGrpSpPr/>
          <p:nvPr/>
        </p:nvGrpSpPr>
        <p:grpSpPr>
          <a:xfrm>
            <a:off x="1461043" y="2409130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396" name="Группа 139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398" name="Прямоугольник 139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399" name="Группа 139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00" name="Группа 139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05" name="Овал 140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06" name="Скругленный прямоугольник 140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07" name="Блок-схема: знак завершения 140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08" name="Блок-схема: знак завершения 140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01" name="Овал 140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02" name="Овал 140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03" name="Прямая соединительная линия 140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04" name="Прямая соединительная линия 140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397" name="Прямая соединительная линия 139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09" name="Группа 1408"/>
          <p:cNvGrpSpPr/>
          <p:nvPr/>
        </p:nvGrpSpPr>
        <p:grpSpPr>
          <a:xfrm>
            <a:off x="2894111" y="2401601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10" name="Группа 140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12" name="Прямоугольник 141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13" name="Группа 141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14" name="Группа 141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19" name="Овал 141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0" name="Скругленный прямоугольник 141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1" name="Блок-схема: знак завершения 142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22" name="Блок-схема: знак завершения 142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15" name="Овал 141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16" name="Овал 141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17" name="Прямая соединительная линия 141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18" name="Прямая соединительная линия 141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11" name="Прямая соединительная линия 141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23" name="Группа 1422"/>
          <p:cNvGrpSpPr/>
          <p:nvPr/>
        </p:nvGrpSpPr>
        <p:grpSpPr>
          <a:xfrm>
            <a:off x="4336967" y="2409964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24" name="Группа 142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26" name="Прямоугольник 142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27" name="Группа 142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28" name="Группа 142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33" name="Овал 143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34" name="Скругленный прямоугольник 143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35" name="Блок-схема: знак завершения 143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36" name="Блок-схема: знак завершения 143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29" name="Овал 142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30" name="Овал 142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31" name="Прямая соединительная линия 143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32" name="Прямая соединительная линия 143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25" name="Прямая соединительная линия 142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37" name="Группа 1436"/>
          <p:cNvGrpSpPr/>
          <p:nvPr/>
        </p:nvGrpSpPr>
        <p:grpSpPr>
          <a:xfrm>
            <a:off x="5770035" y="2402435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38" name="Группа 143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40" name="Прямоугольник 143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41" name="Группа 144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42" name="Группа 144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47" name="Овал 144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48" name="Скругленный прямоугольник 144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49" name="Блок-схема: знак завершения 144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50" name="Блок-схема: знак завершения 144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43" name="Овал 144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44" name="Овал 144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45" name="Прямая соединительная линия 144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46" name="Прямая соединительная линия 144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39" name="Прямая соединительная линия 143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51" name="Группа 1450"/>
          <p:cNvGrpSpPr/>
          <p:nvPr/>
        </p:nvGrpSpPr>
        <p:grpSpPr>
          <a:xfrm>
            <a:off x="7203408" y="2405855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52" name="Группа 145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54" name="Прямоугольник 145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55" name="Группа 145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56" name="Группа 145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61" name="Овал 146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2" name="Скругленный прямоугольник 146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3" name="Блок-схема: знак завершения 146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64" name="Блок-схема: знак завершения 146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57" name="Овал 145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58" name="Овал 145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59" name="Прямая соединительная линия 145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60" name="Прямая соединительная линия 145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53" name="Прямая соединительная линия 145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65" name="Группа 1464"/>
          <p:cNvGrpSpPr/>
          <p:nvPr/>
        </p:nvGrpSpPr>
        <p:grpSpPr>
          <a:xfrm>
            <a:off x="8636476" y="239832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66" name="Группа 146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68" name="Прямоугольник 146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69" name="Группа 146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70" name="Группа 146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75" name="Овал 147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6" name="Скругленный прямоугольник 147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7" name="Блок-схема: знак завершения 147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78" name="Блок-схема: знак завершения 147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71" name="Овал 147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72" name="Овал 147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73" name="Прямая соединительная линия 147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74" name="Прямая соединительная линия 147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67" name="Прямая соединительная линия 146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79" name="Группа 1478"/>
          <p:cNvGrpSpPr/>
          <p:nvPr/>
        </p:nvGrpSpPr>
        <p:grpSpPr>
          <a:xfrm>
            <a:off x="10079332" y="240668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80" name="Группа 147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82" name="Прямоугольник 148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83" name="Группа 148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84" name="Группа 148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489" name="Овал 148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0" name="Скругленный прямоугольник 148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1" name="Блок-схема: знак завершения 149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492" name="Блок-схема: знак завершения 149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85" name="Овал 148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486" name="Овал 148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487" name="Прямая соединительная линия 148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488" name="Прямая соединительная линия 148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81" name="Прямая соединительная линия 148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93" name="Группа 1492"/>
          <p:cNvGrpSpPr/>
          <p:nvPr/>
        </p:nvGrpSpPr>
        <p:grpSpPr>
          <a:xfrm>
            <a:off x="9881767" y="2351070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494" name="Группа 149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496" name="Прямоугольник 149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497" name="Группа 149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498" name="Группа 149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03" name="Овал 150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4" name="Скругленный прямоугольник 150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5" name="Блок-схема: знак завершения 150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06" name="Блок-схема: знак завершения 150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499" name="Овал 149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00" name="Овал 149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01" name="Прямая соединительная линия 150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02" name="Прямая соединительная линия 150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495" name="Прямая соединительная линия 149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07" name="Группа 1506"/>
          <p:cNvGrpSpPr/>
          <p:nvPr/>
        </p:nvGrpSpPr>
        <p:grpSpPr>
          <a:xfrm>
            <a:off x="3611084" y="3123171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08" name="Группа 150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10" name="Прямоугольник 150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11" name="Группа 151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12" name="Группа 151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17" name="Овал 151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8" name="Скругленный прямоугольник 151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19" name="Блок-схема: знак завершения 151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20" name="Блок-схема: знак завершения 151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13" name="Овал 151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14" name="Овал 151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15" name="Прямая соединительная линия 151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16" name="Прямая соединительная линия 151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09" name="Прямая соединительная линия 150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21" name="Группа 1520"/>
          <p:cNvGrpSpPr/>
          <p:nvPr/>
        </p:nvGrpSpPr>
        <p:grpSpPr>
          <a:xfrm>
            <a:off x="7920381" y="3127425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22" name="Группа 152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24" name="Прямоугольник 152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25" name="Группа 152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26" name="Группа 152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31" name="Овал 153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2" name="Скругленный прямоугольник 153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3" name="Блок-схема: знак завершения 153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34" name="Блок-схема: знак завершения 153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27" name="Овал 152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28" name="Овал 152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29" name="Прямая соединительная линия 152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0" name="Прямая соединительная линия 152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23" name="Прямая соединительная линия 152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35" name="Группа 1534"/>
          <p:cNvGrpSpPr/>
          <p:nvPr/>
        </p:nvGrpSpPr>
        <p:grpSpPr>
          <a:xfrm>
            <a:off x="9353449" y="311989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36" name="Группа 153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38" name="Прямоугольник 153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39" name="Группа 153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40" name="Группа 153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45" name="Овал 154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46" name="Скругленный прямоугольник 154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47" name="Блок-схема: знак завершения 154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48" name="Блок-схема: знак завершения 154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41" name="Овал 154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42" name="Овал 154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43" name="Прямая соединительная линия 154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44" name="Прямая соединительная линия 154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37" name="Прямая соединительная линия 153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49" name="Группа 1548"/>
          <p:cNvGrpSpPr/>
          <p:nvPr/>
        </p:nvGrpSpPr>
        <p:grpSpPr>
          <a:xfrm>
            <a:off x="1460499" y="3844843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50" name="Группа 154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52" name="Прямоугольник 155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53" name="Группа 155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54" name="Группа 155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59" name="Овал 155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60" name="Скругленный прямоугольник 155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61" name="Блок-схема: знак завершения 156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62" name="Блок-схема: знак завершения 156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55" name="Овал 155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56" name="Овал 155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57" name="Прямая соединительная линия 155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58" name="Прямая соединительная линия 155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51" name="Прямая соединительная линия 155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63" name="Группа 1562"/>
          <p:cNvGrpSpPr/>
          <p:nvPr/>
        </p:nvGrpSpPr>
        <p:grpSpPr>
          <a:xfrm>
            <a:off x="4336423" y="3845677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64" name="Группа 156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66" name="Прямоугольник 156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67" name="Группа 156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68" name="Группа 156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73" name="Овал 157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4" name="Скругленный прямоугольник 157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5" name="Блок-схема: знак завершения 157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76" name="Блок-схема: знак завершения 157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69" name="Овал 156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70" name="Овал 156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71" name="Прямая соединительная линия 157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72" name="Прямая соединительная линия 157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65" name="Прямая соединительная линия 156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77" name="Группа 1576"/>
          <p:cNvGrpSpPr/>
          <p:nvPr/>
        </p:nvGrpSpPr>
        <p:grpSpPr>
          <a:xfrm>
            <a:off x="2885423" y="3846112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78" name="Группа 157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80" name="Прямоугольник 157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81" name="Группа 158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82" name="Группа 158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587" name="Овал 158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8" name="Скругленный прямоугольник 158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89" name="Блок-схема: знак завершения 158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590" name="Блок-схема: знак завершения 158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83" name="Овал 158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84" name="Овал 158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85" name="Прямая соединительная линия 158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86" name="Прямая соединительная линия 158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79" name="Прямая соединительная линия 157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91" name="Группа 1590"/>
          <p:cNvGrpSpPr/>
          <p:nvPr/>
        </p:nvGrpSpPr>
        <p:grpSpPr>
          <a:xfrm>
            <a:off x="5761347" y="384694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592" name="Группа 159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594" name="Прямоугольник 159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595" name="Группа 159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596" name="Группа 159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01" name="Овал 160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2" name="Скругленный прямоугольник 160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3" name="Блок-схема: знак завершения 160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04" name="Блок-схема: знак завершения 160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597" name="Овал 159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598" name="Овал 159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599" name="Прямая соединительная линия 159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00" name="Прямая соединительная линия 159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593" name="Прямая соединительная линия 159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05" name="Группа 1604"/>
          <p:cNvGrpSpPr/>
          <p:nvPr/>
        </p:nvGrpSpPr>
        <p:grpSpPr>
          <a:xfrm>
            <a:off x="10079788" y="384205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06" name="Группа 160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08" name="Прямоугольник 160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09" name="Группа 160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10" name="Группа 160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15" name="Овал 161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6" name="Скругленный прямоугольник 161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7" name="Блок-схема: знак завершения 161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18" name="Блок-схема: знак завершения 161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11" name="Овал 161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12" name="Овал 161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13" name="Прямая соединительная линия 161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14" name="Прямая соединительная линия 161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07" name="Прямая соединительная линия 160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19" name="Группа 1618"/>
          <p:cNvGrpSpPr/>
          <p:nvPr/>
        </p:nvGrpSpPr>
        <p:grpSpPr>
          <a:xfrm>
            <a:off x="5760803" y="528265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20" name="Группа 161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22" name="Прямоугольник 162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23" name="Группа 162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24" name="Группа 162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29" name="Овал 162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0" name="Скругленный прямоугольник 162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1" name="Блок-схема: знак завершения 163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32" name="Блок-схема: знак завершения 163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25" name="Овал 162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26" name="Овал 162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27" name="Прямая соединительная линия 162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8" name="Прямая соединительная линия 162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21" name="Прямая соединительная линия 162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544" name="Рисунок 254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439" y="3877018"/>
            <a:ext cx="1202372" cy="1202372"/>
          </a:xfrm>
          <a:prstGeom prst="rect">
            <a:avLst/>
          </a:prstGeom>
          <a:ln w="38100">
            <a:solidFill>
              <a:srgbClr val="FF0000"/>
            </a:solidFill>
          </a:ln>
          <a:effectLst>
            <a:outerShdw blurRad="88900" dist="762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1633" name="Группа 1632"/>
          <p:cNvGrpSpPr/>
          <p:nvPr/>
        </p:nvGrpSpPr>
        <p:grpSpPr>
          <a:xfrm>
            <a:off x="7207660" y="528265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34" name="Группа 163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36" name="Прямоугольник 163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37" name="Группа 163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38" name="Группа 163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43" name="Овал 164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4" name="Скругленный прямоугольник 164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5" name="Блок-схема: знак завершения 164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46" name="Блок-схема: знак завершения 164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39" name="Овал 163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40" name="Овал 163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41" name="Прямая соединительная линия 164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42" name="Прямая соединительная линия 164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35" name="Прямая соединительная линия 163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47" name="Группа 1646"/>
          <p:cNvGrpSpPr/>
          <p:nvPr/>
        </p:nvGrpSpPr>
        <p:grpSpPr>
          <a:xfrm>
            <a:off x="10074101" y="5278550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48" name="Группа 164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50" name="Прямоугольник 164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51" name="Группа 165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52" name="Группа 165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57" name="Овал 165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8" name="Скругленный прямоугольник 165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59" name="Блок-схема: знак завершения 165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60" name="Блок-схема: знак завершения 165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53" name="Овал 165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54" name="Овал 165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55" name="Прямая соединительная линия 165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56" name="Прямая соединительная линия 165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49" name="Прямая соединительная линия 164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61" name="Группа 1660"/>
          <p:cNvGrpSpPr/>
          <p:nvPr/>
        </p:nvGrpSpPr>
        <p:grpSpPr>
          <a:xfrm>
            <a:off x="8642941" y="5277112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62" name="Группа 166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64" name="Прямоугольник 166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65" name="Группа 166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66" name="Группа 166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71" name="Овал 167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2" name="Скругленный прямоугольник 167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3" name="Блок-схема: знак завершения 167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74" name="Блок-схема: знак завершения 167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67" name="Овал 166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68" name="Овал 166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69" name="Прямая соединительная линия 166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70" name="Прямая соединительная линия 166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63" name="Прямая соединительная линия 166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75" name="Группа 1674"/>
          <p:cNvGrpSpPr/>
          <p:nvPr/>
        </p:nvGrpSpPr>
        <p:grpSpPr>
          <a:xfrm>
            <a:off x="1443894" y="5259522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76" name="Группа 167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78" name="Прямоугольник 167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79" name="Группа 167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80" name="Группа 167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85" name="Овал 168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86" name="Скругленный прямоугольник 168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87" name="Блок-схема: знак завершения 168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688" name="Блок-схема: знак завершения 168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81" name="Овал 168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82" name="Овал 168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83" name="Прямая соединительная линия 168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84" name="Прямая соединительная линия 168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77" name="Прямая соединительная линия 167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89" name="Группа 1688"/>
          <p:cNvGrpSpPr/>
          <p:nvPr/>
        </p:nvGrpSpPr>
        <p:grpSpPr>
          <a:xfrm>
            <a:off x="2876962" y="5251993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690" name="Группа 168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692" name="Прямоугольник 169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693" name="Группа 169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694" name="Группа 169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699" name="Овал 169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0" name="Скругленный прямоугольник 169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1" name="Блок-схема: знак завершения 170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02" name="Блок-схема: знак завершения 170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695" name="Овал 169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696" name="Овал 169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697" name="Прямая соединительная линия 169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98" name="Прямая соединительная линия 169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691" name="Прямая соединительная линия 169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3" name="Группа 1702"/>
          <p:cNvGrpSpPr/>
          <p:nvPr/>
        </p:nvGrpSpPr>
        <p:grpSpPr>
          <a:xfrm>
            <a:off x="4319818" y="526035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04" name="Группа 170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06" name="Прямоугольник 170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07" name="Группа 170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08" name="Группа 170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13" name="Овал 171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14" name="Скругленный прямоугольник 171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15" name="Блок-схема: знак завершения 171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16" name="Блок-схема: знак завершения 171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09" name="Овал 170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10" name="Овал 170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11" name="Прямая соединительная линия 171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12" name="Прямая соединительная линия 171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05" name="Прямая соединительная линия 170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17" name="Группа 1716"/>
          <p:cNvGrpSpPr/>
          <p:nvPr/>
        </p:nvGrpSpPr>
        <p:grpSpPr>
          <a:xfrm>
            <a:off x="6486891" y="4560634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18" name="Группа 171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20" name="Прямоугольник 171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21" name="Группа 172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22" name="Группа 172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27" name="Овал 172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8" name="Скругленный прямоугольник 172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29" name="Блок-схема: знак завершения 172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30" name="Блок-схема: знак завершения 172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23" name="Овал 172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24" name="Овал 172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25" name="Прямая соединительная линия 172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26" name="Прямая соединительная линия 172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19" name="Прямая соединительная линия 171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31" name="Группа 1730"/>
          <p:cNvGrpSpPr/>
          <p:nvPr/>
        </p:nvGrpSpPr>
        <p:grpSpPr>
          <a:xfrm>
            <a:off x="7924604" y="4560634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32" name="Группа 173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34" name="Прямоугольник 173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35" name="Группа 173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36" name="Группа 173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41" name="Овал 174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2" name="Скругленный прямоугольник 174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3" name="Блок-схема: знак завершения 174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44" name="Блок-схема: знак завершения 174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37" name="Овал 173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38" name="Овал 173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39" name="Прямая соединительная линия 173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40" name="Прямая соединительная линия 173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33" name="Прямая соединительная линия 173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45" name="Группа 1744"/>
          <p:cNvGrpSpPr/>
          <p:nvPr/>
        </p:nvGrpSpPr>
        <p:grpSpPr>
          <a:xfrm>
            <a:off x="10791045" y="4556525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46" name="Группа 174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48" name="Прямоугольник 174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49" name="Группа 174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50" name="Группа 174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55" name="Овал 175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6" name="Скругленный прямоугольник 175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7" name="Блок-схема: знак завершения 175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58" name="Блок-схема: знак завершения 175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51" name="Овал 175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52" name="Овал 175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53" name="Прямая соединительная линия 175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54" name="Прямая соединительная линия 175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47" name="Прямая соединительная линия 174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59" name="Группа 1758"/>
          <p:cNvGrpSpPr/>
          <p:nvPr/>
        </p:nvGrpSpPr>
        <p:grpSpPr>
          <a:xfrm>
            <a:off x="9359885" y="4555087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60" name="Группа 175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62" name="Прямоугольник 176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63" name="Группа 176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64" name="Группа 176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69" name="Овал 176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0" name="Скругленный прямоугольник 176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1" name="Блок-схема: знак завершения 177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72" name="Блок-схема: знак завершения 177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65" name="Овал 176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66" name="Овал 176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67" name="Прямая соединительная линия 176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68" name="Прямая соединительная линия 176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61" name="Прямая соединительная линия 176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73" name="Группа 1772"/>
          <p:cNvGrpSpPr/>
          <p:nvPr/>
        </p:nvGrpSpPr>
        <p:grpSpPr>
          <a:xfrm>
            <a:off x="2169982" y="456492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74" name="Группа 177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76" name="Прямоугольник 177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77" name="Группа 177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78" name="Группа 177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83" name="Овал 178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84" name="Скругленный прямоугольник 178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85" name="Блок-схема: знак завершения 178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86" name="Блок-схема: знак завершения 178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79" name="Овал 177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80" name="Овал 177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81" name="Прямая соединительная линия 178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82" name="Прямая соединительная линия 178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75" name="Прямая соединительная линия 177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87" name="Группа 1786"/>
          <p:cNvGrpSpPr/>
          <p:nvPr/>
        </p:nvGrpSpPr>
        <p:grpSpPr>
          <a:xfrm>
            <a:off x="3603050" y="4557400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788" name="Группа 178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790" name="Прямоугольник 178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791" name="Группа 179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792" name="Группа 179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797" name="Овал 179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98" name="Скругленный прямоугольник 179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799" name="Блок-схема: знак завершения 179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00" name="Блок-схема: знак завершения 179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793" name="Овал 179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794" name="Овал 179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795" name="Прямая соединительная линия 179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96" name="Прямая соединительная линия 179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789" name="Прямая соединительная линия 178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01" name="Группа 1800"/>
          <p:cNvGrpSpPr/>
          <p:nvPr/>
        </p:nvGrpSpPr>
        <p:grpSpPr>
          <a:xfrm>
            <a:off x="5055050" y="4556619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02" name="Группа 180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04" name="Прямоугольник 180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05" name="Группа 180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06" name="Группа 180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11" name="Овал 181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2" name="Скругленный прямоугольник 181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3" name="Блок-схема: знак завершения 181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14" name="Блок-схема: знак завершения 181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07" name="Овал 180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08" name="Овал 180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09" name="Прямая соединительная линия 180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10" name="Прямая соединительная линия 180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03" name="Прямая соединительная линия 180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15" name="Группа 1814"/>
          <p:cNvGrpSpPr/>
          <p:nvPr/>
        </p:nvGrpSpPr>
        <p:grpSpPr>
          <a:xfrm>
            <a:off x="7206728" y="3846847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16" name="Группа 181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18" name="Прямоугольник 181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19" name="Группа 181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20" name="Группа 181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25" name="Овал 182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6" name="Скругленный прямоугольник 182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7" name="Блок-схема: знак завершения 182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28" name="Блок-схема: знак завершения 182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21" name="Овал 182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22" name="Овал 182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23" name="Прямая соединительная линия 182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24" name="Прямая соединительная линия 182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17" name="Прямая соединительная линия 181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29" name="Группа 1828"/>
          <p:cNvGrpSpPr/>
          <p:nvPr/>
        </p:nvGrpSpPr>
        <p:grpSpPr>
          <a:xfrm>
            <a:off x="6485176" y="3124384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30" name="Группа 182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32" name="Прямоугольник 183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33" name="Группа 183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34" name="Группа 183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39" name="Овал 183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0" name="Скругленный прямоугольник 183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1" name="Блок-схема: знак завершения 184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42" name="Блок-схема: знак завершения 184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35" name="Овал 183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36" name="Овал 183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37" name="Прямая соединительная линия 183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38" name="Прямая соединительная линия 183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31" name="Прямая соединительная линия 183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43" name="Группа 1842"/>
          <p:cNvGrpSpPr/>
          <p:nvPr/>
        </p:nvGrpSpPr>
        <p:grpSpPr>
          <a:xfrm>
            <a:off x="5058929" y="3124591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44" name="Группа 184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46" name="Прямоугольник 184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47" name="Группа 184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48" name="Группа 184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53" name="Овал 185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54" name="Скругленный прямоугольник 185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55" name="Блок-схема: знак завершения 185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56" name="Блок-схема: знак завершения 185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49" name="Овал 184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50" name="Овал 184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51" name="Прямая соединительная линия 185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52" name="Прямая соединительная линия 185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45" name="Прямая соединительная линия 184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57" name="Группа 1856"/>
          <p:cNvGrpSpPr/>
          <p:nvPr/>
        </p:nvGrpSpPr>
        <p:grpSpPr>
          <a:xfrm>
            <a:off x="2169981" y="3124384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58" name="Группа 185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60" name="Прямоугольник 185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61" name="Группа 186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62" name="Группа 186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67" name="Овал 186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8" name="Скругленный прямоугольник 186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69" name="Блок-схема: знак завершения 186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70" name="Блок-схема: знак завершения 186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63" name="Овал 186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64" name="Овал 186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65" name="Прямая соединительная линия 186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66" name="Прямая соединительная линия 186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59" name="Прямая соединительная линия 185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71" name="Группа 1870"/>
          <p:cNvGrpSpPr/>
          <p:nvPr/>
        </p:nvGrpSpPr>
        <p:grpSpPr>
          <a:xfrm>
            <a:off x="10793668" y="3123171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72" name="Группа 187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74" name="Прямоугольник 187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75" name="Группа 187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76" name="Группа 187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81" name="Овал 188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2" name="Скругленный прямоугольник 188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3" name="Блок-схема: знак завершения 188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84" name="Блок-схема: знак завершения 188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77" name="Овал 187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78" name="Овал 187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79" name="Прямая соединительная линия 187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80" name="Прямая соединительная линия 187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73" name="Прямая соединительная линия 187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85" name="Группа 1884"/>
          <p:cNvGrpSpPr/>
          <p:nvPr/>
        </p:nvGrpSpPr>
        <p:grpSpPr>
          <a:xfrm>
            <a:off x="8995943" y="421560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886" name="Группа 188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888" name="Прямоугольник 188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889" name="Группа 188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890" name="Группа 188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895" name="Овал 189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6" name="Скругленный прямоугольник 189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7" name="Блок-схема: знак завершения 189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898" name="Блок-схема: знак завершения 189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891" name="Овал 189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892" name="Овал 189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893" name="Прямая соединительная линия 189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94" name="Прямая соединительная линия 189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887" name="Прямая соединительная линия 188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99" name="Группа 1898"/>
          <p:cNvGrpSpPr/>
          <p:nvPr/>
        </p:nvGrpSpPr>
        <p:grpSpPr>
          <a:xfrm>
            <a:off x="321259" y="408534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00" name="Группа 189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02" name="Прямоугольник 190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03" name="Группа 190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04" name="Группа 190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09" name="Овал 190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10" name="Скругленный прямоугольник 190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11" name="Блок-схема: знак завершения 191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12" name="Блок-схема: знак завершения 191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05" name="Овал 190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06" name="Овал 190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07" name="Прямая соединительная линия 190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08" name="Прямая соединительная линия 190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01" name="Прямая соединительная линия 190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13" name="Группа 1912"/>
          <p:cNvGrpSpPr/>
          <p:nvPr/>
        </p:nvGrpSpPr>
        <p:grpSpPr>
          <a:xfrm>
            <a:off x="722202" y="3108676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14" name="Группа 191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16" name="Прямоугольник 191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17" name="Группа 191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18" name="Группа 191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23" name="Овал 192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4" name="Скругленный прямоугольник 192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5" name="Блок-схема: знак завершения 192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26" name="Блок-схема: знак завершения 192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19" name="Овал 191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20" name="Овал 191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21" name="Прямая соединительная линия 192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22" name="Прямая соединительная линия 192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15" name="Прямая соединительная линия 191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27" name="Группа 1926"/>
          <p:cNvGrpSpPr/>
          <p:nvPr/>
        </p:nvGrpSpPr>
        <p:grpSpPr>
          <a:xfrm>
            <a:off x="736762" y="4530323"/>
            <a:ext cx="725661" cy="710350"/>
            <a:chOff x="4564885" y="2953095"/>
            <a:chExt cx="725661" cy="710350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grpSp>
          <p:nvGrpSpPr>
            <p:cNvPr id="1928" name="Группа 192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30" name="Прямоугольник 192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31" name="Группа 193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32" name="Группа 193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37" name="Овал 193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8" name="Скругленный прямоугольник 193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39" name="Блок-схема: знак завершения 193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40" name="Блок-схема: знак завершения 193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33" name="Овал 193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34" name="Овал 193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35" name="Прямая соединительная линия 193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36" name="Прямая соединительная линия 193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29" name="Прямая соединительная линия 192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41" name="Группа 1940"/>
          <p:cNvGrpSpPr/>
          <p:nvPr/>
        </p:nvGrpSpPr>
        <p:grpSpPr>
          <a:xfrm>
            <a:off x="349287" y="553630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942" name="Группа 194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44" name="Прямоугольник 194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45" name="Группа 194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46" name="Группа 194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51" name="Овал 195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2" name="Скругленный прямоугольник 195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3" name="Блок-схема: знак завершения 195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54" name="Блок-схема: знак завершения 195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47" name="Овал 194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48" name="Овал 194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49" name="Прямая соединительная линия 194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50" name="Прямая соединительная линия 194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43" name="Прямая соединительная линия 194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55" name="Группа 1954"/>
          <p:cNvGrpSpPr/>
          <p:nvPr/>
        </p:nvGrpSpPr>
        <p:grpSpPr>
          <a:xfrm>
            <a:off x="576257" y="2267486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956" name="Группа 195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58" name="Прямоугольник 195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59" name="Группа 195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60" name="Группа 195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65" name="Овал 196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6" name="Скругленный прямоугольник 196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7" name="Блок-схема: знак завершения 196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68" name="Блок-схема: знак завершения 196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61" name="Овал 196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62" name="Овал 196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63" name="Прямая соединительная линия 196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64" name="Прямая соединительная линия 196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57" name="Прямая соединительная линия 195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69" name="Группа 1968"/>
          <p:cNvGrpSpPr/>
          <p:nvPr/>
        </p:nvGrpSpPr>
        <p:grpSpPr>
          <a:xfrm>
            <a:off x="2009325" y="2259957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970" name="Группа 196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72" name="Прямоугольник 197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73" name="Группа 197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74" name="Группа 197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79" name="Овал 197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80" name="Скругленный прямоугольник 197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81" name="Блок-схема: знак завершения 198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82" name="Блок-схема: знак завершения 198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75" name="Овал 197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76" name="Овал 197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77" name="Прямая соединительная линия 197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78" name="Прямая соединительная линия 197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71" name="Прямая соединительная линия 197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83" name="Группа 1982"/>
          <p:cNvGrpSpPr/>
          <p:nvPr/>
        </p:nvGrpSpPr>
        <p:grpSpPr>
          <a:xfrm>
            <a:off x="3452181" y="226832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984" name="Группа 198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1986" name="Прямоугольник 198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1987" name="Группа 198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1988" name="Группа 198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1993" name="Овал 199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4" name="Скругленный прямоугольник 199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5" name="Блок-схема: знак завершения 199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1996" name="Блок-схема: знак завершения 199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1989" name="Овал 198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1990" name="Овал 198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1991" name="Прямая соединительная линия 199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92" name="Прямая соединительная линия 199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85" name="Прямая соединительная линия 198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97" name="Группа 1996"/>
          <p:cNvGrpSpPr/>
          <p:nvPr/>
        </p:nvGrpSpPr>
        <p:grpSpPr>
          <a:xfrm>
            <a:off x="4885249" y="2260791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1998" name="Группа 199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00" name="Прямоугольник 199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01" name="Группа 200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02" name="Группа 200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07" name="Овал 200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08" name="Скругленный прямоугольник 200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09" name="Блок-схема: знак завершения 200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10" name="Блок-схема: знак завершения 200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03" name="Овал 200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04" name="Овал 200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05" name="Прямая соединительная линия 200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06" name="Прямая соединительная линия 200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999" name="Прямая соединительная линия 199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11" name="Группа 2010"/>
          <p:cNvGrpSpPr/>
          <p:nvPr/>
        </p:nvGrpSpPr>
        <p:grpSpPr>
          <a:xfrm>
            <a:off x="6318622" y="2264211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12" name="Группа 201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14" name="Прямоугольник 201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15" name="Группа 201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16" name="Группа 201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21" name="Овал 202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2" name="Скругленный прямоугольник 202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3" name="Блок-схема: знак завершения 202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24" name="Блок-схема: знак завершения 202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17" name="Овал 201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18" name="Овал 201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19" name="Прямая соединительная линия 201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20" name="Прямая соединительная линия 201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13" name="Прямая соединительная линия 201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25" name="Группа 2024"/>
          <p:cNvGrpSpPr/>
          <p:nvPr/>
        </p:nvGrpSpPr>
        <p:grpSpPr>
          <a:xfrm>
            <a:off x="7751690" y="2256682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26" name="Группа 202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28" name="Прямоугольник 202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29" name="Группа 202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30" name="Группа 202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35" name="Овал 203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6" name="Скругленный прямоугольник 203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7" name="Блок-схема: знак завершения 203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38" name="Блок-схема: знак завершения 203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31" name="Овал 203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32" name="Овал 203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33" name="Прямая соединительная линия 203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34" name="Прямая соединительная линия 203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27" name="Прямая соединительная линия 202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39" name="Группа 2038"/>
          <p:cNvGrpSpPr/>
          <p:nvPr/>
        </p:nvGrpSpPr>
        <p:grpSpPr>
          <a:xfrm>
            <a:off x="9194546" y="226504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40" name="Группа 203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42" name="Прямоугольник 204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43" name="Группа 204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44" name="Группа 204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49" name="Овал 204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0" name="Скругленный прямоугольник 204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1" name="Блок-схема: знак завершения 205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52" name="Блок-схема: знак завершения 205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45" name="Овал 204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46" name="Овал 204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47" name="Прямая соединительная линия 204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48" name="Прямая соединительная линия 204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41" name="Прямая соединительная линия 204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3" name="Группа 2052"/>
          <p:cNvGrpSpPr/>
          <p:nvPr/>
        </p:nvGrpSpPr>
        <p:grpSpPr>
          <a:xfrm>
            <a:off x="10645902" y="226666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54" name="Группа 205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56" name="Прямоугольник 205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57" name="Группа 205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58" name="Группа 205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63" name="Овал 206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4" name="Скругленный прямоугольник 206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5" name="Блок-схема: знак завершения 206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66" name="Блок-схема: знак завершения 206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59" name="Овал 205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60" name="Овал 205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61" name="Прямая соединительная линия 206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62" name="Прямая соединительная линия 206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55" name="Прямая соединительная линия 205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7" name="Группа 2066"/>
          <p:cNvGrpSpPr/>
          <p:nvPr/>
        </p:nvGrpSpPr>
        <p:grpSpPr>
          <a:xfrm>
            <a:off x="2726298" y="2981527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68" name="Группа 206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70" name="Прямоугольник 206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71" name="Группа 207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72" name="Группа 207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77" name="Овал 207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8" name="Скругленный прямоугольник 207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79" name="Блок-схема: знак завершения 207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80" name="Блок-схема: знак завершения 207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73" name="Овал 207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74" name="Овал 207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75" name="Прямая соединительная линия 207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76" name="Прямая соединительная линия 207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69" name="Прямая соединительная линия 206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81" name="Группа 2080"/>
          <p:cNvGrpSpPr/>
          <p:nvPr/>
        </p:nvGrpSpPr>
        <p:grpSpPr>
          <a:xfrm>
            <a:off x="7035595" y="2985781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82" name="Группа 208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84" name="Прямоугольник 208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85" name="Группа 208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086" name="Группа 208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091" name="Овал 209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2" name="Скругленный прямоугольник 209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3" name="Блок-схема: знак завершения 209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094" name="Блок-схема: знак завершения 209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087" name="Овал 208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088" name="Овал 208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089" name="Прямая соединительная линия 208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90" name="Прямая соединительная линия 208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83" name="Прямая соединительная линия 208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95" name="Группа 2094"/>
          <p:cNvGrpSpPr/>
          <p:nvPr/>
        </p:nvGrpSpPr>
        <p:grpSpPr>
          <a:xfrm>
            <a:off x="8468663" y="2978252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096" name="Группа 209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098" name="Прямоугольник 209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099" name="Группа 209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00" name="Группа 209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05" name="Овал 210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06" name="Скругленный прямоугольник 210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07" name="Блок-схема: знак завершения 210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08" name="Блок-схема: знак завершения 210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01" name="Овал 210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02" name="Овал 210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03" name="Прямая соединительная линия 210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04" name="Прямая соединительная линия 210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097" name="Прямая соединительная линия 209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09" name="Группа 2108"/>
          <p:cNvGrpSpPr/>
          <p:nvPr/>
        </p:nvGrpSpPr>
        <p:grpSpPr>
          <a:xfrm>
            <a:off x="575713" y="3703199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10" name="Группа 210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12" name="Прямоугольник 211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13" name="Группа 211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14" name="Группа 211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19" name="Овал 211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0" name="Скругленный прямоугольник 211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1" name="Блок-схема: знак завершения 212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22" name="Блок-схема: знак завершения 212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15" name="Овал 211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16" name="Овал 211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17" name="Прямая соединительная линия 211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18" name="Прямая соединительная линия 211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11" name="Прямая соединительная линия 211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23" name="Группа 2122"/>
          <p:cNvGrpSpPr/>
          <p:nvPr/>
        </p:nvGrpSpPr>
        <p:grpSpPr>
          <a:xfrm>
            <a:off x="3451637" y="3704033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24" name="Группа 212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26" name="Прямоугольник 212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27" name="Группа 212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28" name="Группа 212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33" name="Овал 213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34" name="Скругленный прямоугольник 213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35" name="Блок-схема: знак завершения 213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36" name="Блок-схема: знак завершения 213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29" name="Овал 212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30" name="Овал 212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31" name="Прямая соединительная линия 213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32" name="Прямая соединительная линия 213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25" name="Прямая соединительная линия 212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37" name="Группа 2136"/>
          <p:cNvGrpSpPr/>
          <p:nvPr/>
        </p:nvGrpSpPr>
        <p:grpSpPr>
          <a:xfrm>
            <a:off x="2000637" y="3704468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38" name="Группа 213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40" name="Прямоугольник 213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41" name="Группа 214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42" name="Группа 214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47" name="Овал 214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48" name="Скругленный прямоугольник 214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49" name="Блок-схема: знак завершения 214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50" name="Блок-схема: знак завершения 214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43" name="Овал 214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44" name="Овал 214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45" name="Прямая соединительная линия 214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46" name="Прямая соединительная линия 214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39" name="Прямая соединительная линия 213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51" name="Группа 2150"/>
          <p:cNvGrpSpPr/>
          <p:nvPr/>
        </p:nvGrpSpPr>
        <p:grpSpPr>
          <a:xfrm>
            <a:off x="4876561" y="3705302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52" name="Группа 215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54" name="Прямоугольник 215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55" name="Группа 215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56" name="Группа 215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61" name="Овал 216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2" name="Скругленный прямоугольник 216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3" name="Блок-схема: знак завершения 216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64" name="Блок-схема: знак завершения 216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57" name="Овал 215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58" name="Овал 215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59" name="Прямая соединительная линия 215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60" name="Прямая соединительная линия 215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53" name="Прямая соединительная линия 215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19" name="Группа 2318"/>
          <p:cNvGrpSpPr/>
          <p:nvPr/>
        </p:nvGrpSpPr>
        <p:grpSpPr>
          <a:xfrm>
            <a:off x="8161847" y="4031289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20" name="Группа 231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22" name="Прямоугольник 232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23" name="Группа 232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24" name="Группа 232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29" name="Овал 232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0" name="Скругленный прямоугольник 232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1" name="Блок-схема: знак завершения 233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32" name="Блок-схема: знак завершения 233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25" name="Овал 232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26" name="Овал 232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27" name="Прямая соединительная линия 232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28" name="Прямая соединительная линия 232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21" name="Прямая соединительная линия 232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65" name="Группа 2164"/>
          <p:cNvGrpSpPr/>
          <p:nvPr/>
        </p:nvGrpSpPr>
        <p:grpSpPr>
          <a:xfrm>
            <a:off x="9195002" y="3700412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66" name="Группа 216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68" name="Прямоугольник 216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69" name="Группа 216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70" name="Группа 216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75" name="Овал 217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76" name="Скругленный прямоугольник 217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77" name="Блок-схема: знак завершения 217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78" name="Блок-схема: знак завершения 217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71" name="Овал 217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72" name="Овал 217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73" name="Прямая соединительная линия 217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74" name="Прямая соединительная линия 217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67" name="Прямая соединительная линия 216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79" name="Группа 2178"/>
          <p:cNvGrpSpPr/>
          <p:nvPr/>
        </p:nvGrpSpPr>
        <p:grpSpPr>
          <a:xfrm>
            <a:off x="4876017" y="514101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80" name="Группа 217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82" name="Прямоугольник 218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83" name="Группа 218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84" name="Группа 218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189" name="Овал 218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90" name="Скругленный прямоугольник 218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91" name="Блок-схема: знак завершения 219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192" name="Блок-схема: знак завершения 219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85" name="Овал 218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186" name="Овал 218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187" name="Прямая соединительная линия 218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188" name="Прямая соединительная линия 218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81" name="Прямая соединительная линия 218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93" name="Группа 2192"/>
          <p:cNvGrpSpPr/>
          <p:nvPr/>
        </p:nvGrpSpPr>
        <p:grpSpPr>
          <a:xfrm>
            <a:off x="6322874" y="514101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194" name="Группа 219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196" name="Прямоугольник 219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197" name="Группа 219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198" name="Группа 219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03" name="Овал 220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4" name="Скругленный прямоугольник 220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5" name="Блок-схема: знак завершения 220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06" name="Блок-схема: знак завершения 220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199" name="Овал 219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00" name="Овал 219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01" name="Прямая соединительная линия 220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02" name="Прямая соединительная линия 220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195" name="Прямая соединительная линия 219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07" name="Группа 2206"/>
          <p:cNvGrpSpPr/>
          <p:nvPr/>
        </p:nvGrpSpPr>
        <p:grpSpPr>
          <a:xfrm>
            <a:off x="9189315" y="5136906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08" name="Группа 220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10" name="Прямоугольник 220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11" name="Группа 221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12" name="Группа 221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17" name="Овал 221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18" name="Скругленный прямоугольник 221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19" name="Блок-схема: знак завершения 221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20" name="Блок-схема: знак завершения 221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13" name="Овал 221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14" name="Овал 221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15" name="Прямая соединительная линия 221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16" name="Прямая соединительная линия 221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09" name="Прямая соединительная линия 220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21" name="Группа 2220"/>
          <p:cNvGrpSpPr/>
          <p:nvPr/>
        </p:nvGrpSpPr>
        <p:grpSpPr>
          <a:xfrm>
            <a:off x="7758155" y="5135468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22" name="Группа 222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24" name="Прямоугольник 222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25" name="Группа 222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26" name="Группа 222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31" name="Овал 223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32" name="Скругленный прямоугольник 223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33" name="Блок-схема: знак завершения 223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34" name="Блок-схема: знак завершения 223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27" name="Овал 222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28" name="Овал 222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29" name="Прямая соединительная линия 222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30" name="Прямая соединительная линия 222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23" name="Прямая соединительная линия 222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35" name="Группа 2234"/>
          <p:cNvGrpSpPr/>
          <p:nvPr/>
        </p:nvGrpSpPr>
        <p:grpSpPr>
          <a:xfrm>
            <a:off x="559108" y="5117878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36" name="Группа 223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38" name="Прямоугольник 223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39" name="Группа 223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40" name="Группа 223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45" name="Овал 224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46" name="Скругленный прямоугольник 224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47" name="Блок-схема: знак завершения 224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48" name="Блок-схема: знак завершения 224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41" name="Овал 224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42" name="Овал 224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43" name="Прямая соединительная линия 224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44" name="Прямая соединительная линия 224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37" name="Прямая соединительная линия 223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49" name="Группа 2248"/>
          <p:cNvGrpSpPr/>
          <p:nvPr/>
        </p:nvGrpSpPr>
        <p:grpSpPr>
          <a:xfrm>
            <a:off x="1992176" y="5110349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50" name="Группа 224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52" name="Прямоугольник 225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53" name="Группа 225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54" name="Группа 225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59" name="Овал 225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0" name="Скругленный прямоугольник 225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1" name="Блок-схема: знак завершения 226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62" name="Блок-схема: знак завершения 226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55" name="Овал 225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56" name="Овал 225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57" name="Прямая соединительная линия 225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58" name="Прямая соединительная линия 225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51" name="Прямая соединительная линия 225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63" name="Группа 2262"/>
          <p:cNvGrpSpPr/>
          <p:nvPr/>
        </p:nvGrpSpPr>
        <p:grpSpPr>
          <a:xfrm>
            <a:off x="3435032" y="5118712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64" name="Группа 226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66" name="Прямоугольник 226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67" name="Группа 226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68" name="Группа 226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73" name="Овал 227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4" name="Скругленный прямоугольник 227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5" name="Блок-схема: знак завершения 227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76" name="Блок-схема: знак завершения 227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69" name="Овал 226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70" name="Овал 226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71" name="Прямая соединительная линия 227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72" name="Прямая соединительная линия 227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65" name="Прямая соединительная линия 226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77" name="Группа 2276"/>
          <p:cNvGrpSpPr/>
          <p:nvPr/>
        </p:nvGrpSpPr>
        <p:grpSpPr>
          <a:xfrm>
            <a:off x="5602105" y="441899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78" name="Группа 227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80" name="Прямоугольник 227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81" name="Группа 228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82" name="Группа 228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287" name="Овал 228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88" name="Скругленный прямоугольник 228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89" name="Блок-схема: знак завершения 228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290" name="Блок-схема: знак завершения 228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83" name="Овал 228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84" name="Овал 228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85" name="Прямая соединительная линия 228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86" name="Прямая соединительная линия 228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79" name="Прямая соединительная линия 227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91" name="Группа 2290"/>
          <p:cNvGrpSpPr/>
          <p:nvPr/>
        </p:nvGrpSpPr>
        <p:grpSpPr>
          <a:xfrm>
            <a:off x="7039818" y="441899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292" name="Группа 229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294" name="Прямоугольник 229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295" name="Группа 229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296" name="Группа 229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01" name="Овал 230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2" name="Скругленный прямоугольник 230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3" name="Блок-схема: знак завершения 230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04" name="Блок-схема: знак завершения 230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297" name="Овал 229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298" name="Овал 229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299" name="Прямая соединительная линия 229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00" name="Прямая соединительная линия 229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293" name="Прямая соединительная линия 229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05" name="Группа 2304"/>
          <p:cNvGrpSpPr/>
          <p:nvPr/>
        </p:nvGrpSpPr>
        <p:grpSpPr>
          <a:xfrm>
            <a:off x="9906259" y="4414881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06" name="Группа 230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08" name="Прямоугольник 230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09" name="Группа 230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10" name="Группа 230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15" name="Овал 231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16" name="Скругленный прямоугольник 231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17" name="Блок-схема: знак завершения 231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18" name="Блок-схема: знак завершения 231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11" name="Овал 231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12" name="Овал 231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13" name="Прямая соединительная линия 231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14" name="Прямая соединительная линия 231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07" name="Прямая соединительная линия 230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33" name="Группа 2332"/>
          <p:cNvGrpSpPr/>
          <p:nvPr/>
        </p:nvGrpSpPr>
        <p:grpSpPr>
          <a:xfrm>
            <a:off x="1285196" y="442328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34" name="Группа 233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36" name="Прямоугольник 233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37" name="Группа 233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38" name="Группа 233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43" name="Овал 234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4" name="Скругленный прямоугольник 234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5" name="Блок-схема: знак завершения 234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46" name="Блок-схема: знак завершения 234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39" name="Овал 233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40" name="Овал 233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41" name="Прямая соединительная линия 234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42" name="Прямая соединительная линия 234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35" name="Прямая соединительная линия 233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47" name="Группа 2346"/>
          <p:cNvGrpSpPr/>
          <p:nvPr/>
        </p:nvGrpSpPr>
        <p:grpSpPr>
          <a:xfrm>
            <a:off x="2718264" y="4415756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48" name="Группа 234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50" name="Прямоугольник 234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51" name="Группа 235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52" name="Группа 235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57" name="Овал 235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8" name="Скругленный прямоугольник 235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59" name="Блок-схема: знак завершения 235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60" name="Блок-схема: знак завершения 235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53" name="Овал 235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54" name="Овал 235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55" name="Прямая соединительная линия 235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56" name="Прямая соединительная линия 235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49" name="Прямая соединительная линия 234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61" name="Группа 2360"/>
          <p:cNvGrpSpPr/>
          <p:nvPr/>
        </p:nvGrpSpPr>
        <p:grpSpPr>
          <a:xfrm>
            <a:off x="4170264" y="441497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62" name="Группа 236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64" name="Прямоугольник 236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65" name="Группа 236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66" name="Группа 236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71" name="Овал 237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72" name="Скругленный прямоугольник 237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73" name="Блок-схема: знак завершения 237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74" name="Блок-схема: знак завершения 237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67" name="Овал 236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68" name="Овал 236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69" name="Прямая соединительная линия 236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70" name="Прямая соединительная линия 236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63" name="Прямая соединительная линия 236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75" name="Группа 2374"/>
          <p:cNvGrpSpPr/>
          <p:nvPr/>
        </p:nvGrpSpPr>
        <p:grpSpPr>
          <a:xfrm>
            <a:off x="6321942" y="3705203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76" name="Группа 237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78" name="Прямоугольник 237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79" name="Группа 237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80" name="Группа 237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85" name="Овал 238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6" name="Скругленный прямоугольник 238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7" name="Блок-схема: знак завершения 238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388" name="Блок-схема: знак завершения 238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81" name="Овал 238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82" name="Овал 238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83" name="Прямая соединительная линия 238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84" name="Прямая соединительная линия 238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77" name="Прямая соединительная линия 237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89" name="Группа 2388"/>
          <p:cNvGrpSpPr/>
          <p:nvPr/>
        </p:nvGrpSpPr>
        <p:grpSpPr>
          <a:xfrm>
            <a:off x="5600390" y="298274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390" name="Группа 238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392" name="Прямоугольник 239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393" name="Группа 239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394" name="Группа 239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399" name="Овал 239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00" name="Скругленный прямоугольник 239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01" name="Блок-схема: знак завершения 240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02" name="Блок-схема: знак завершения 240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395" name="Овал 239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396" name="Овал 239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397" name="Прямая соединительная линия 239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98" name="Прямая соединительная линия 239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391" name="Прямая соединительная линия 239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03" name="Группа 2402"/>
          <p:cNvGrpSpPr/>
          <p:nvPr/>
        </p:nvGrpSpPr>
        <p:grpSpPr>
          <a:xfrm>
            <a:off x="4174143" y="2982947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04" name="Группа 240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06" name="Прямоугольник 240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07" name="Группа 240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08" name="Группа 240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13" name="Овал 241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14" name="Скругленный прямоугольник 241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15" name="Блок-схема: знак завершения 241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16" name="Блок-схема: знак завершения 241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09" name="Овал 240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10" name="Овал 240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11" name="Прямая соединительная линия 241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12" name="Прямая соединительная линия 241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05" name="Прямая соединительная линия 240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17" name="Группа 2416"/>
          <p:cNvGrpSpPr/>
          <p:nvPr/>
        </p:nvGrpSpPr>
        <p:grpSpPr>
          <a:xfrm>
            <a:off x="1285195" y="2982740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18" name="Группа 241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20" name="Прямоугольник 241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21" name="Группа 242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22" name="Группа 242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27" name="Овал 242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28" name="Скругленный прямоугольник 242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29" name="Блок-схема: знак завершения 242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30" name="Блок-схема: знак завершения 242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23" name="Овал 242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24" name="Овал 242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25" name="Прямая соединительная линия 242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26" name="Прямая соединительная линия 242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19" name="Прямая соединительная линия 241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31" name="Группа 2430"/>
          <p:cNvGrpSpPr/>
          <p:nvPr/>
        </p:nvGrpSpPr>
        <p:grpSpPr>
          <a:xfrm>
            <a:off x="9908882" y="2981527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32" name="Группа 2431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34" name="Прямоугольник 2433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35" name="Группа 2434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36" name="Группа 2435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41" name="Овал 2440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42" name="Скругленный прямоугольник 2441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43" name="Блок-схема: знак завершения 2442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44" name="Блок-схема: знак завершения 2443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37" name="Овал 2436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38" name="Овал 2437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39" name="Прямая соединительная линия 2438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40" name="Прямая соединительная линия 2439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33" name="Прямая соединительная линия 2432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45" name="Группа 2444"/>
          <p:cNvGrpSpPr/>
          <p:nvPr/>
        </p:nvGrpSpPr>
        <p:grpSpPr>
          <a:xfrm>
            <a:off x="10645902" y="5130854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46" name="Группа 2445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48" name="Прямоугольник 2447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49" name="Группа 2448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50" name="Группа 2449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55" name="Овал 2454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56" name="Скругленный прямоугольник 2455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57" name="Блок-схема: знак завершения 2456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58" name="Блок-схема: знак завершения 2457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51" name="Овал 2450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52" name="Овал 2451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53" name="Прямая соединительная линия 2452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54" name="Прямая соединительная линия 2453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47" name="Прямая соединительная линия 2446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59" name="Группа 2458"/>
          <p:cNvGrpSpPr/>
          <p:nvPr/>
        </p:nvGrpSpPr>
        <p:grpSpPr>
          <a:xfrm>
            <a:off x="10637372" y="3696114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60" name="Группа 2459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62" name="Прямоугольник 2461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63" name="Группа 2462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64" name="Группа 2463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69" name="Овал 2468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70" name="Скругленный прямоугольник 2469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71" name="Блок-схема: знак завершения 2470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72" name="Блок-схема: знак завершения 2471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65" name="Овал 2464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66" name="Овал 2465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67" name="Прямая соединительная линия 2466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68" name="Прямая соединительная линия 2467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61" name="Прямая соединительная линия 2460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73" name="Группа 2472"/>
          <p:cNvGrpSpPr/>
          <p:nvPr/>
        </p:nvGrpSpPr>
        <p:grpSpPr>
          <a:xfrm>
            <a:off x="351866" y="2329135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74" name="Группа 2473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76" name="Прямоугольник 2475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77" name="Группа 2476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78" name="Группа 2477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83" name="Овал 2482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84" name="Скругленный прямоугольник 2483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85" name="Блок-схема: знак завершения 2484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86" name="Блок-схема: знак завершения 2485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79" name="Овал 2478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80" name="Овал 2479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81" name="Прямая соединительная линия 2480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82" name="Прямая соединительная линия 2481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75" name="Прямая соединительная линия 2474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87" name="Группа 2486"/>
          <p:cNvGrpSpPr/>
          <p:nvPr/>
        </p:nvGrpSpPr>
        <p:grpSpPr>
          <a:xfrm>
            <a:off x="5633502" y="2379824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488" name="Группа 2487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490" name="Прямоугольник 2489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491" name="Группа 2490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492" name="Группа 2491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497" name="Овал 2496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98" name="Скругленный прямоугольник 2497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499" name="Блок-схема: знак завершения 2498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00" name="Блок-схема: знак завершения 2499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493" name="Овал 2492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494" name="Овал 2493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495" name="Прямая соединительная линия 2494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96" name="Прямая соединительная линия 2495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489" name="Прямая соединительная линия 2488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16" name="Группа 2515"/>
          <p:cNvGrpSpPr/>
          <p:nvPr/>
        </p:nvGrpSpPr>
        <p:grpSpPr>
          <a:xfrm>
            <a:off x="8680792" y="4332556"/>
            <a:ext cx="725661" cy="710350"/>
            <a:chOff x="4564885" y="2953095"/>
            <a:chExt cx="725661" cy="710350"/>
          </a:xfr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grpSpPr>
        <p:grpSp>
          <p:nvGrpSpPr>
            <p:cNvPr id="2517" name="Группа 2516"/>
            <p:cNvGrpSpPr/>
            <p:nvPr/>
          </p:nvGrpSpPr>
          <p:grpSpPr>
            <a:xfrm>
              <a:off x="4564885" y="2953095"/>
              <a:ext cx="725661" cy="710350"/>
              <a:chOff x="4651129" y="2716268"/>
              <a:chExt cx="725661" cy="710350"/>
            </a:xfrm>
          </p:grpSpPr>
          <p:sp>
            <p:nvSpPr>
              <p:cNvPr id="2519" name="Прямоугольник 2518"/>
              <p:cNvSpPr/>
              <p:nvPr/>
            </p:nvSpPr>
            <p:spPr>
              <a:xfrm>
                <a:off x="4651129" y="2716268"/>
                <a:ext cx="725661" cy="71035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2520" name="Группа 2519"/>
              <p:cNvGrpSpPr/>
              <p:nvPr/>
            </p:nvGrpSpPr>
            <p:grpSpPr>
              <a:xfrm>
                <a:off x="4829782" y="2749422"/>
                <a:ext cx="380629" cy="642590"/>
                <a:chOff x="4829782" y="2749422"/>
                <a:chExt cx="380629" cy="642590"/>
              </a:xfrm>
            </p:grpSpPr>
            <p:grpSp>
              <p:nvGrpSpPr>
                <p:cNvPr id="2521" name="Группа 2520"/>
                <p:cNvGrpSpPr/>
                <p:nvPr/>
              </p:nvGrpSpPr>
              <p:grpSpPr>
                <a:xfrm>
                  <a:off x="4829782" y="2749422"/>
                  <a:ext cx="380629" cy="642590"/>
                  <a:chOff x="4829782" y="2749422"/>
                  <a:chExt cx="380629" cy="642590"/>
                </a:xfrm>
              </p:grpSpPr>
              <p:sp>
                <p:nvSpPr>
                  <p:cNvPr id="2526" name="Овал 2525"/>
                  <p:cNvSpPr/>
                  <p:nvPr/>
                </p:nvSpPr>
                <p:spPr>
                  <a:xfrm>
                    <a:off x="4904929" y="2749422"/>
                    <a:ext cx="226132" cy="256942"/>
                  </a:xfrm>
                  <a:prstGeom prst="ellipse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7" name="Скругленный прямоугольник 2526"/>
                  <p:cNvSpPr/>
                  <p:nvPr/>
                </p:nvSpPr>
                <p:spPr>
                  <a:xfrm>
                    <a:off x="4862492" y="3006364"/>
                    <a:ext cx="315209" cy="385648"/>
                  </a:xfrm>
                  <a:prstGeom prst="roundRect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8" name="Блок-схема: знак завершения 2527"/>
                  <p:cNvSpPr/>
                  <p:nvPr/>
                </p:nvSpPr>
                <p:spPr>
                  <a:xfrm>
                    <a:off x="5132990" y="3006363"/>
                    <a:ext cx="77421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sp>
                <p:nvSpPr>
                  <p:cNvPr id="2529" name="Блок-схема: знак завершения 2528"/>
                  <p:cNvSpPr/>
                  <p:nvPr/>
                </p:nvSpPr>
                <p:spPr>
                  <a:xfrm>
                    <a:off x="4829782" y="3009571"/>
                    <a:ext cx="74769" cy="293942"/>
                  </a:xfrm>
                  <a:prstGeom prst="flowChartTerminator">
                    <a:avLst/>
                  </a:prstGeom>
                  <a:solidFill>
                    <a:schemeClr val="tx1"/>
                  </a:solidFill>
                  <a:ln>
                    <a:solidFill>
                      <a:schemeClr val="bg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</p:grpSp>
            <p:sp>
              <p:nvSpPr>
                <p:cNvPr id="2522" name="Овал 2521"/>
                <p:cNvSpPr/>
                <p:nvPr/>
              </p:nvSpPr>
              <p:spPr>
                <a:xfrm>
                  <a:off x="4945704" y="281478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523" name="Овал 2522"/>
                <p:cNvSpPr/>
                <p:nvPr/>
              </p:nvSpPr>
              <p:spPr>
                <a:xfrm>
                  <a:off x="5034858" y="2813599"/>
                  <a:ext cx="56861" cy="64294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cxnSp>
              <p:nvCxnSpPr>
                <p:cNvPr id="2524" name="Прямая соединительная линия 2523"/>
                <p:cNvCxnSpPr/>
                <p:nvPr/>
              </p:nvCxnSpPr>
              <p:spPr>
                <a:xfrm>
                  <a:off x="4977563" y="2945606"/>
                  <a:ext cx="85725" cy="0"/>
                </a:xfrm>
                <a:prstGeom prst="line">
                  <a:avLst/>
                </a:prstGeom>
                <a:ln w="19050">
                  <a:solidFill>
                    <a:schemeClr val="bg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25" name="Прямая соединительная линия 2524"/>
                <p:cNvCxnSpPr/>
                <p:nvPr/>
              </p:nvCxnSpPr>
              <p:spPr>
                <a:xfrm>
                  <a:off x="5043335" y="2846936"/>
                  <a:ext cx="19202" cy="1039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2518" name="Прямая соединительная линия 2517"/>
            <p:cNvCxnSpPr/>
            <p:nvPr/>
          </p:nvCxnSpPr>
          <p:spPr>
            <a:xfrm>
              <a:off x="4889025" y="3082573"/>
              <a:ext cx="19202" cy="103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1" name="Рисунок 4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511" y="2063614"/>
            <a:ext cx="1207403" cy="1207403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165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64" y="4791477"/>
            <a:ext cx="1203454" cy="117998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082" y="3437290"/>
            <a:ext cx="1213702" cy="1179988"/>
          </a:xfrm>
          <a:prstGeom prst="rect">
            <a:avLst/>
          </a:prstGeom>
          <a:ln w="28575">
            <a:solidFill>
              <a:srgbClr val="FF000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45" name="Рисунок 254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3137" y="4785263"/>
            <a:ext cx="1249553" cy="117998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2547" name="Рисунок 2546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075" y="3437435"/>
            <a:ext cx="1202252" cy="1179988"/>
          </a:xfrm>
          <a:prstGeom prst="rect">
            <a:avLst/>
          </a:prstGeom>
          <a:ln w="28575">
            <a:solidFill>
              <a:srgbClr val="00B050"/>
            </a:solidFill>
          </a:ln>
          <a:effectLst>
            <a:outerShdw blurRad="50800" dist="1270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548" name="Двойная стрелка влево/вправо 2547"/>
          <p:cNvSpPr/>
          <p:nvPr/>
        </p:nvSpPr>
        <p:spPr>
          <a:xfrm>
            <a:off x="2096014" y="2654103"/>
            <a:ext cx="8019333" cy="308375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49" name="Двойная стрелка влево/вправо 2548"/>
          <p:cNvSpPr/>
          <p:nvPr/>
        </p:nvSpPr>
        <p:spPr>
          <a:xfrm>
            <a:off x="2113361" y="3888230"/>
            <a:ext cx="8019333" cy="308375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50" name="Двойная стрелка влево/вправо 2549"/>
          <p:cNvSpPr/>
          <p:nvPr/>
        </p:nvSpPr>
        <p:spPr>
          <a:xfrm>
            <a:off x="2113361" y="5242460"/>
            <a:ext cx="8019333" cy="308375"/>
          </a:xfrm>
          <a:prstGeom prst="leftRightArrow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58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42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81481E-6 L -0.00182 -0.17708 " pathEditMode="relative" rAng="0" ptsTypes="AA">
                                      <p:cBhvr>
                                        <p:cTn id="20" dur="7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-886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5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5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25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75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3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25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5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5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25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25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25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5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5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75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5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25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25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5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25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25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500"/>
                            </p:stCondLst>
                            <p:childTnLst>
                              <p:par>
                                <p:cTn id="1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25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25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750"/>
                            </p:stCondLst>
                            <p:childTnLst>
                              <p:par>
                                <p:cTn id="1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3" dur="25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25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50"/>
                            </p:stCondLst>
                            <p:childTnLst>
                              <p:par>
                                <p:cTn id="1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1" dur="25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500"/>
                            </p:stCondLst>
                            <p:childTnLst>
                              <p:par>
                                <p:cTn id="1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5" dur="25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75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25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2000"/>
                            </p:stCondLst>
                            <p:childTnLst>
                              <p:par>
                                <p:cTn id="1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3" dur="25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2250"/>
                            </p:stCondLst>
                            <p:childTnLst>
                              <p:par>
                                <p:cTn id="1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25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2500"/>
                            </p:stCondLst>
                            <p:childTnLst>
                              <p:par>
                                <p:cTn id="1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75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7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5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9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7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8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5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9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4" dur="500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7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8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1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5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6" dur="500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9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0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3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4" dur="500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7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8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1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2" dur="5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5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6" dur="500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9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0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2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3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7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8" dur="500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1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2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5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6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9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3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4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7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8" dur="500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1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2" dur="500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5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6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8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500"/>
                            </p:stCondLst>
                            <p:childTnLst>
                              <p:par>
                                <p:cTn id="3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8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9" dur="500" fill="hold"/>
                                        <p:tgtEl>
                                          <p:spTgt spid="2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0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500" fill="hold"/>
                                        <p:tgtEl>
                                          <p:spTgt spid="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5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3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4" dur="500" fill="hold"/>
                                        <p:tgtEl>
                                          <p:spTgt spid="3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5" dur="50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500" fill="hold"/>
                                        <p:tgtEl>
                                          <p:spTgt spid="2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0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3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500" fill="hold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5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0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8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500" fill="hold"/>
                                        <p:tgtEl>
                                          <p:spTgt spid="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0" dur="5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5"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8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500" fill="hold"/>
                                        <p:tgtEl>
                                          <p:spTgt spid="3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0" dur="50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3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4" dur="500" fill="hold"/>
                                        <p:tgtEl>
                                          <p:spTgt spid="4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5" dur="50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8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500" fill="hold"/>
                                        <p:tgtEl>
                                          <p:spTgt spid="4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50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3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4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8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500" fill="hold"/>
                                        <p:tgtEl>
                                          <p:spTgt spid="4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0" dur="50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3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4" dur="500" fill="hold"/>
                                        <p:tgtEl>
                                          <p:spTgt spid="4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5" dur="50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8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500" fill="hold"/>
                                        <p:tgtEl>
                                          <p:spTgt spid="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3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4" dur="500" fill="hold"/>
                                        <p:tgtEl>
                                          <p:spTgt spid="4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5" dur="5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8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500" fill="hold"/>
                                        <p:tgtEl>
                                          <p:spTgt spid="4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0" dur="50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3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4" dur="500" fill="hold"/>
                                        <p:tgtEl>
                                          <p:spTgt spid="4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5" dur="50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8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9" dur="500" fill="hold"/>
                                        <p:tgtEl>
                                          <p:spTgt spid="5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0" dur="50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3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4" dur="500" fill="hold"/>
                                        <p:tgtEl>
                                          <p:spTgt spid="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5" dur="50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8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9" dur="500" fill="hold"/>
                                        <p:tgtEl>
                                          <p:spTgt spid="5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0" dur="50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3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4" dur="500" fill="hold"/>
                                        <p:tgtEl>
                                          <p:spTgt spid="5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5" dur="50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8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9" dur="500" fill="hold"/>
                                        <p:tgtEl>
                                          <p:spTgt spid="5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0" dur="50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3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4" dur="500" fill="hold"/>
                                        <p:tgtEl>
                                          <p:spTgt spid="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5" dur="50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8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9" dur="500" fill="hold"/>
                                        <p:tgtEl>
                                          <p:spTgt spid="6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0" dur="50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3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4" dur="500" fill="hold"/>
                                        <p:tgtEl>
                                          <p:spTgt spid="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5" dur="50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500" fill="hold"/>
                                        <p:tgtEl>
                                          <p:spTgt spid="6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0" dur="50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3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4" dur="500" fill="hold"/>
                                        <p:tgtEl>
                                          <p:spTgt spid="6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5" dur="50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8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9" dur="500" fill="hold"/>
                                        <p:tgtEl>
                                          <p:spTgt spid="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0" dur="50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3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4" dur="500" fill="hold"/>
                                        <p:tgtEl>
                                          <p:spTgt spid="6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5" dur="50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8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9" dur="500" fill="hold"/>
                                        <p:tgtEl>
                                          <p:spTgt spid="7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0" dur="50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3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4" dur="500" fill="hold"/>
                                        <p:tgtEl>
                                          <p:spTgt spid="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5" dur="50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8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9" dur="500" fill="hold"/>
                                        <p:tgtEl>
                                          <p:spTgt spid="7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0" dur="50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3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4" dur="500" fill="hold"/>
                                        <p:tgtEl>
                                          <p:spTgt spid="7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5" dur="50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8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9" dur="500" fill="hold"/>
                                        <p:tgtEl>
                                          <p:spTgt spid="7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0" dur="50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3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4" dur="500" fill="hold"/>
                                        <p:tgtEl>
                                          <p:spTgt spid="7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5" dur="50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8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9" dur="500" fill="hold"/>
                                        <p:tgtEl>
                                          <p:spTgt spid="8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0" dur="50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3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500" fill="hold"/>
                                        <p:tgtEl>
                                          <p:spTgt spid="8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5" dur="50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8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9" dur="500" fill="hold"/>
                                        <p:tgtEl>
                                          <p:spTgt spid="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0" dur="50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3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500" fill="hold"/>
                                        <p:tgtEl>
                                          <p:spTgt spid="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5" dur="50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8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9" dur="500" fill="hold"/>
                                        <p:tgtEl>
                                          <p:spTgt spid="9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0" dur="50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3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4" dur="500" fill="hold"/>
                                        <p:tgtEl>
                                          <p:spTgt spid="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5" dur="50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8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9" dur="500" fill="hold"/>
                                        <p:tgtEl>
                                          <p:spTgt spid="8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0" dur="50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3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4" dur="500" fill="hold"/>
                                        <p:tgtEl>
                                          <p:spTgt spid="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5" dur="50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8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9" dur="500" fill="hold"/>
                                        <p:tgtEl>
                                          <p:spTgt spid="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0" dur="50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3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4" dur="500" fill="hold"/>
                                        <p:tgtEl>
                                          <p:spTgt spid="8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5" dur="50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8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500" fill="hold"/>
                                        <p:tgtEl>
                                          <p:spTgt spid="9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0" dur="50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3" dur="5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4" dur="500" fill="hold"/>
                                        <p:tgtEl>
                                          <p:spTgt spid="9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5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8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500" fill="hold"/>
                                        <p:tgtEl>
                                          <p:spTgt spid="9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0" dur="50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3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4" dur="500" fill="hold"/>
                                        <p:tgtEl>
                                          <p:spTgt spid="1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5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8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9" dur="500" fill="hold"/>
                                        <p:tgtEl>
                                          <p:spTgt spid="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0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3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4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5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9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0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3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4" dur="500" fill="hold"/>
                                        <p:tgtEl>
                                          <p:spTgt spid="10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5" dur="50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9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0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3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4" dur="500" fill="hold"/>
                                        <p:tgtEl>
                                          <p:spTgt spid="1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5" dur="50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8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9" dur="500" fill="hold"/>
                                        <p:tgtEl>
                                          <p:spTgt spid="10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0" dur="5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3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4" dur="500" fill="hold"/>
                                        <p:tgtEl>
                                          <p:spTgt spid="1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5" dur="50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8" dur="5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9" dur="500" fill="hold"/>
                                        <p:tgtEl>
                                          <p:spTgt spid="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0" dur="50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3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4" dur="5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5" dur="50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8" dur="5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9" dur="500" fill="hold"/>
                                        <p:tgtEl>
                                          <p:spTgt spid="1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0" dur="50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3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4" dur="500" fill="hold"/>
                                        <p:tgtEl>
                                          <p:spTgt spid="11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5" dur="50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8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9" dur="500" fill="hold"/>
                                        <p:tgtEl>
                                          <p:spTgt spid="1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0" dur="50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3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4" dur="500" fill="hold"/>
                                        <p:tgtEl>
                                          <p:spTgt spid="1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5" dur="50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8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9" dur="500" fill="hold"/>
                                        <p:tgtEl>
                                          <p:spTgt spid="11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0" dur="50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3" dur="5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4" dur="500" fill="hold"/>
                                        <p:tgtEl>
                                          <p:spTgt spid="12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5" dur="50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8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9" dur="500" fill="hold"/>
                                        <p:tgtEl>
                                          <p:spTgt spid="12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0" dur="50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3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4" dur="500" fill="hold"/>
                                        <p:tgtEl>
                                          <p:spTgt spid="1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5" dur="50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8" dur="50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9" dur="500" fill="hold"/>
                                        <p:tgtEl>
                                          <p:spTgt spid="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0" dur="50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3" dur="5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4" dur="500" fill="hold"/>
                                        <p:tgtEl>
                                          <p:spTgt spid="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5" dur="50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8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9" dur="500" fill="hold"/>
                                        <p:tgtEl>
                                          <p:spTgt spid="12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0" dur="50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3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4" dur="500" fill="hold"/>
                                        <p:tgtEl>
                                          <p:spTgt spid="1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5" dur="50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8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9" dur="500" fill="hold"/>
                                        <p:tgtEl>
                                          <p:spTgt spid="13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0" dur="50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3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4" dur="500" fill="hold"/>
                                        <p:tgtEl>
                                          <p:spTgt spid="1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5" dur="50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8" dur="50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9" dur="500" fill="hold"/>
                                        <p:tgtEl>
                                          <p:spTgt spid="1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0" dur="50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3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4" dur="500" fill="hold"/>
                                        <p:tgtEl>
                                          <p:spTgt spid="1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5" dur="50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8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9" dur="500" fill="hold"/>
                                        <p:tgtEl>
                                          <p:spTgt spid="1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0" dur="50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3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4" dur="500" fill="hold"/>
                                        <p:tgtEl>
                                          <p:spTgt spid="1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5" dur="50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8" dur="5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9" dur="500" fill="hold"/>
                                        <p:tgtEl>
                                          <p:spTgt spid="14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0" dur="50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3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4" dur="500" fill="hold"/>
                                        <p:tgtEl>
                                          <p:spTgt spid="14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5" dur="50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8" dur="5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9" dur="500" fill="hold"/>
                                        <p:tgtEl>
                                          <p:spTgt spid="14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0" dur="50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3" dur="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4" dur="500" fill="hold"/>
                                        <p:tgtEl>
                                          <p:spTgt spid="14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5" dur="50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8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9" dur="500" fill="hold"/>
                                        <p:tgtEl>
                                          <p:spTgt spid="14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0" dur="50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3" dur="5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4" dur="500" fill="hold"/>
                                        <p:tgtEl>
                                          <p:spTgt spid="1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5" dur="50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8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9" dur="500" fill="hold"/>
                                        <p:tgtEl>
                                          <p:spTgt spid="1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0" dur="50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3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4" dur="500" fill="hold"/>
                                        <p:tgtEl>
                                          <p:spTgt spid="13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5" dur="50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8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9" dur="500" fill="hold"/>
                                        <p:tgtEl>
                                          <p:spTgt spid="15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0" dur="50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3" dur="500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4" dur="500" fill="hold"/>
                                        <p:tgtEl>
                                          <p:spTgt spid="1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5" dur="50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8" dur="5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9" dur="500" fill="hold"/>
                                        <p:tgtEl>
                                          <p:spTgt spid="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0" dur="50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3" dur="5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4" dur="500" fill="hold"/>
                                        <p:tgtEl>
                                          <p:spTgt spid="1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5" dur="50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8" dur="5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9" dur="500" fill="hold"/>
                                        <p:tgtEl>
                                          <p:spTgt spid="1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0" dur="50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3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4" dur="500" fill="hold"/>
                                        <p:tgtEl>
                                          <p:spTgt spid="1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5" dur="50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8" dur="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9" dur="500" fill="hold"/>
                                        <p:tgtEl>
                                          <p:spTgt spid="15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0" dur="50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3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4" dur="500" fill="hold"/>
                                        <p:tgtEl>
                                          <p:spTgt spid="1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5" dur="50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8" dur="5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9" dur="500" fill="hold"/>
                                        <p:tgtEl>
                                          <p:spTgt spid="1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0" dur="50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3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4" dur="500" fill="hold"/>
                                        <p:tgtEl>
                                          <p:spTgt spid="1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5" dur="50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8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9" dur="500" fill="hold"/>
                                        <p:tgtEl>
                                          <p:spTgt spid="1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0" dur="50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3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4" dur="500" fill="hold"/>
                                        <p:tgtEl>
                                          <p:spTgt spid="1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5" dur="50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8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9" dur="500" fill="hold"/>
                                        <p:tgtEl>
                                          <p:spTgt spid="17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0" dur="50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3" dur="5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4" dur="500" fill="hold"/>
                                        <p:tgtEl>
                                          <p:spTgt spid="16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5" dur="50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8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9" dur="500" fill="hold"/>
                                        <p:tgtEl>
                                          <p:spTgt spid="16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0" dur="50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3" dur="5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4" dur="500" fill="hold"/>
                                        <p:tgtEl>
                                          <p:spTgt spid="17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5" dur="50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8" dur="50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9" dur="500" fill="hold"/>
                                        <p:tgtEl>
                                          <p:spTgt spid="17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0" dur="50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3" dur="500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4" dur="500" fill="hold"/>
                                        <p:tgtEl>
                                          <p:spTgt spid="1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5" dur="50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8" dur="5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9" dur="500" fill="hold"/>
                                        <p:tgtEl>
                                          <p:spTgt spid="17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0" dur="50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3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4" dur="500" fill="hold"/>
                                        <p:tgtEl>
                                          <p:spTgt spid="18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5" dur="50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8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9" dur="500" fill="hold"/>
                                        <p:tgtEl>
                                          <p:spTgt spid="17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0" dur="50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3" dur="5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4" dur="500" fill="hold"/>
                                        <p:tgtEl>
                                          <p:spTgt spid="17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5" dur="50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8" dur="5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9" dur="500" fill="hold"/>
                                        <p:tgtEl>
                                          <p:spTgt spid="1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0" dur="50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3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4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5" dur="50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8" dur="500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9" dur="500" fill="hold"/>
                                        <p:tgtEl>
                                          <p:spTgt spid="1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0" dur="50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3" dur="5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4" dur="500" fill="hold"/>
                                        <p:tgtEl>
                                          <p:spTgt spid="18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5" dur="50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8" dur="5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9" dur="500" fill="hold"/>
                                        <p:tgtEl>
                                          <p:spTgt spid="18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0" dur="50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3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4" dur="500" fill="hold"/>
                                        <p:tgtEl>
                                          <p:spTgt spid="1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5" dur="50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8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9" dur="500" fill="hold"/>
                                        <p:tgtEl>
                                          <p:spTgt spid="18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0" dur="50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3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4" dur="500" fill="hold"/>
                                        <p:tgtEl>
                                          <p:spTgt spid="19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5" dur="50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8" dur="500" fill="hold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9" dur="500" fill="hold"/>
                                        <p:tgtEl>
                                          <p:spTgt spid="19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0" dur="50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3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4" dur="500" fill="hold"/>
                                        <p:tgtEl>
                                          <p:spTgt spid="19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5" dur="50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8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9" dur="500" fill="hold"/>
                                        <p:tgtEl>
                                          <p:spTgt spid="20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0" dur="50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3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4" dur="500" fill="hold"/>
                                        <p:tgtEl>
                                          <p:spTgt spid="2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5" dur="50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8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9" dur="500" fill="hold"/>
                                        <p:tgtEl>
                                          <p:spTgt spid="2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0" dur="50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5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8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9" dur="500" fill="hold"/>
                                        <p:tgtEl>
                                          <p:spTgt spid="19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0" dur="50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3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4" dur="500" fill="hold"/>
                                        <p:tgtEl>
                                          <p:spTgt spid="19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5" dur="50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8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9" dur="500" fill="hold"/>
                                        <p:tgtEl>
                                          <p:spTgt spid="19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0" dur="50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3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4" dur="500" fill="hold"/>
                                        <p:tgtEl>
                                          <p:spTgt spid="19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5" dur="50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8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9" dur="500" fill="hold"/>
                                        <p:tgtEl>
                                          <p:spTgt spid="2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0" dur="50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3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4" dur="500" fill="hold"/>
                                        <p:tgtEl>
                                          <p:spTgt spid="20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5" dur="50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8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9" dur="500" fill="hold"/>
                                        <p:tgtEl>
                                          <p:spTgt spid="20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3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4" dur="500" fill="hold"/>
                                        <p:tgtEl>
                                          <p:spTgt spid="2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5" dur="50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8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9" dur="500" fill="hold"/>
                                        <p:tgtEl>
                                          <p:spTgt spid="2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0" dur="50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3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4" dur="500" fill="hold"/>
                                        <p:tgtEl>
                                          <p:spTgt spid="21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5" dur="50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8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9" dur="500" fill="hold"/>
                                        <p:tgtEl>
                                          <p:spTgt spid="2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0" dur="50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3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4" dur="500" fill="hold"/>
                                        <p:tgtEl>
                                          <p:spTgt spid="2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5" dur="50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8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9" dur="500" fill="hold"/>
                                        <p:tgtEl>
                                          <p:spTgt spid="21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0" dur="50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3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4" dur="500" fill="hold"/>
                                        <p:tgtEl>
                                          <p:spTgt spid="2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5" dur="50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8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9" dur="500" fill="hold"/>
                                        <p:tgtEl>
                                          <p:spTgt spid="2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0" dur="50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3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4" dur="500" fill="hold"/>
                                        <p:tgtEl>
                                          <p:spTgt spid="2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5" dur="50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8" dur="5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9" dur="500" fill="hold"/>
                                        <p:tgtEl>
                                          <p:spTgt spid="22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0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3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4" dur="500" fill="hold"/>
                                        <p:tgtEl>
                                          <p:spTgt spid="2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5" dur="50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8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9" dur="500" fill="hold"/>
                                        <p:tgtEl>
                                          <p:spTgt spid="22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0" dur="50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3" dur="500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4" dur="500" fill="hold"/>
                                        <p:tgtEl>
                                          <p:spTgt spid="2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5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8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9" dur="500" fill="hold"/>
                                        <p:tgtEl>
                                          <p:spTgt spid="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0" dur="50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3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4" dur="500" fill="hold"/>
                                        <p:tgtEl>
                                          <p:spTgt spid="22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5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8" dur="500" fill="hold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9" dur="500" fill="hold"/>
                                        <p:tgtEl>
                                          <p:spTgt spid="2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0" dur="50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3" dur="500" fill="hold"/>
                                        <p:tgtEl>
                                          <p:spTgt spid="2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4" dur="500" fill="hold"/>
                                        <p:tgtEl>
                                          <p:spTgt spid="2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5" dur="50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8" dur="500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9" dur="500" fill="hold"/>
                                        <p:tgtEl>
                                          <p:spTgt spid="2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0" dur="50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3" dur="500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4" dur="500" fill="hold"/>
                                        <p:tgtEl>
                                          <p:spTgt spid="23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5" dur="50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8" dur="5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9" dur="500" fill="hold"/>
                                        <p:tgtEl>
                                          <p:spTgt spid="2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0" dur="50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3" dur="5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4" dur="500" fill="hold"/>
                                        <p:tgtEl>
                                          <p:spTgt spid="2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5" dur="50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8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9" dur="500" fill="hold"/>
                                        <p:tgtEl>
                                          <p:spTgt spid="24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0" dur="50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3" dur="5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4" dur="500" fill="hold"/>
                                        <p:tgtEl>
                                          <p:spTgt spid="2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5" dur="50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8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9" dur="500" fill="hold"/>
                                        <p:tgtEl>
                                          <p:spTgt spid="2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0" dur="50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3" dur="5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4" dur="500" fill="hold"/>
                                        <p:tgtEl>
                                          <p:spTgt spid="24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5" dur="50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8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9" dur="500" fill="hold"/>
                                        <p:tgtEl>
                                          <p:spTgt spid="2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0" dur="50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3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4" dur="500" fill="hold"/>
                                        <p:tgtEl>
                                          <p:spTgt spid="2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5" dur="50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8" dur="5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9" dur="500" fill="hold"/>
                                        <p:tgtEl>
                                          <p:spTgt spid="2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0" dur="50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3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4" dur="500" fill="hold"/>
                                        <p:tgtEl>
                                          <p:spTgt spid="2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5" dur="50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6" fill="hold">
                      <p:stCondLst>
                        <p:cond delay="indefinite"/>
                      </p:stCondLst>
                      <p:childTnLst>
                        <p:par>
                          <p:cTn id="1117" fill="hold">
                            <p:stCondLst>
                              <p:cond delay="0"/>
                            </p:stCondLst>
                            <p:childTnLst>
                              <p:par>
                                <p:cTn id="11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20" dur="500"/>
                                        <p:tgtEl>
                                          <p:spTgt spid="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7.40741E-7 L -0.59088 -0.27153 " pathEditMode="relative" rAng="0" ptsTypes="AA">
                                      <p:cBhvr>
                                        <p:cTn id="1123" dur="3000" fill="hold"/>
                                        <p:tgtEl>
                                          <p:spTgt spid="25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44" y="-1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4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6" dur="1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8" fill="hold">
                            <p:stCondLst>
                              <p:cond delay="3510"/>
                            </p:stCondLst>
                            <p:childTnLst>
                              <p:par>
                                <p:cTn id="11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0" dur="1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2" fill="hold">
                            <p:stCondLst>
                              <p:cond delay="3520"/>
                            </p:stCondLst>
                            <p:childTnLst>
                              <p:par>
                                <p:cTn id="11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4" dur="1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6" fill="hold">
                            <p:stCondLst>
                              <p:cond delay="3530"/>
                            </p:stCondLst>
                            <p:childTnLst>
                              <p:par>
                                <p:cTn id="11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38" dur="10"/>
                                        <p:tgtEl>
                                          <p:spTgt spid="3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0" fill="hold">
                            <p:stCondLst>
                              <p:cond delay="3540"/>
                            </p:stCondLst>
                            <p:childTnLst>
                              <p:par>
                                <p:cTn id="11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2" dur="1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4" fill="hold">
                            <p:stCondLst>
                              <p:cond delay="3550"/>
                            </p:stCondLst>
                            <p:childTnLst>
                              <p:par>
                                <p:cTn id="11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46" dur="1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8" fill="hold">
                            <p:stCondLst>
                              <p:cond delay="3560"/>
                            </p:stCondLst>
                            <p:childTnLst>
                              <p:par>
                                <p:cTn id="11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0" dur="1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2" fill="hold">
                            <p:stCondLst>
                              <p:cond delay="3570"/>
                            </p:stCondLst>
                            <p:childTnLst>
                              <p:par>
                                <p:cTn id="11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4" dur="1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6" fill="hold">
                            <p:stCondLst>
                              <p:cond delay="3580"/>
                            </p:stCondLst>
                            <p:childTnLst>
                              <p:par>
                                <p:cTn id="11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58" dur="1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0" fill="hold">
                            <p:stCondLst>
                              <p:cond delay="3590"/>
                            </p:stCondLst>
                            <p:childTnLst>
                              <p:par>
                                <p:cTn id="11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2" dur="1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4" fill="hold">
                            <p:stCondLst>
                              <p:cond delay="3600"/>
                            </p:stCondLst>
                            <p:childTnLst>
                              <p:par>
                                <p:cTn id="11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66" dur="10"/>
                                        <p:tgtEl>
                                          <p:spTgt spid="3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8" fill="hold">
                            <p:stCondLst>
                              <p:cond delay="3610"/>
                            </p:stCondLst>
                            <p:childTnLst>
                              <p:par>
                                <p:cTn id="11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0" dur="10"/>
                                        <p:tgtEl>
                                          <p:spTgt spid="4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2" fill="hold">
                            <p:stCondLst>
                              <p:cond delay="3620"/>
                            </p:stCondLst>
                            <p:childTnLst>
                              <p:par>
                                <p:cTn id="11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4" dur="10"/>
                                        <p:tgtEl>
                                          <p:spTgt spid="4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6" fill="hold">
                            <p:stCondLst>
                              <p:cond delay="3630"/>
                            </p:stCondLst>
                            <p:childTnLst>
                              <p:par>
                                <p:cTn id="11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78" dur="1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0" fill="hold">
                            <p:stCondLst>
                              <p:cond delay="3640"/>
                            </p:stCondLst>
                            <p:childTnLst>
                              <p:par>
                                <p:cTn id="11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2" dur="10"/>
                                        <p:tgtEl>
                                          <p:spTgt spid="4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4" fill="hold">
                            <p:stCondLst>
                              <p:cond delay="3650"/>
                            </p:stCondLst>
                            <p:childTnLst>
                              <p:par>
                                <p:cTn id="11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86" dur="10"/>
                                        <p:tgtEl>
                                          <p:spTgt spid="4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8" fill="hold">
                            <p:stCondLst>
                              <p:cond delay="3660"/>
                            </p:stCondLst>
                            <p:childTnLst>
                              <p:par>
                                <p:cTn id="11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0" dur="10"/>
                                        <p:tgtEl>
                                          <p:spTgt spid="4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2" fill="hold">
                            <p:stCondLst>
                              <p:cond delay="3670"/>
                            </p:stCondLst>
                            <p:childTnLst>
                              <p:par>
                                <p:cTn id="11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4" dur="1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6" fill="hold">
                            <p:stCondLst>
                              <p:cond delay="3680"/>
                            </p:stCondLst>
                            <p:childTnLst>
                              <p:par>
                                <p:cTn id="11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98" dur="10"/>
                                        <p:tgtEl>
                                          <p:spTgt spid="4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0" fill="hold">
                            <p:stCondLst>
                              <p:cond delay="3690"/>
                            </p:stCondLst>
                            <p:childTnLst>
                              <p:par>
                                <p:cTn id="12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2" dur="10"/>
                                        <p:tgtEl>
                                          <p:spTgt spid="4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4" fill="hold">
                            <p:stCondLst>
                              <p:cond delay="3700"/>
                            </p:stCondLst>
                            <p:childTnLst>
                              <p:par>
                                <p:cTn id="12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06" dur="10"/>
                                        <p:tgtEl>
                                          <p:spTgt spid="5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8" fill="hold">
                            <p:stCondLst>
                              <p:cond delay="3710"/>
                            </p:stCondLst>
                            <p:childTnLst>
                              <p:par>
                                <p:cTn id="12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0" dur="10"/>
                                        <p:tgtEl>
                                          <p:spTgt spid="5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2" fill="hold">
                            <p:stCondLst>
                              <p:cond delay="3720"/>
                            </p:stCondLst>
                            <p:childTnLst>
                              <p:par>
                                <p:cTn id="12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4" dur="10"/>
                                        <p:tgtEl>
                                          <p:spTgt spid="5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6" fill="hold">
                            <p:stCondLst>
                              <p:cond delay="3730"/>
                            </p:stCondLst>
                            <p:childTnLst>
                              <p:par>
                                <p:cTn id="12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18" dur="10"/>
                                        <p:tgtEl>
                                          <p:spTgt spid="5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0" fill="hold">
                            <p:stCondLst>
                              <p:cond delay="3740"/>
                            </p:stCondLst>
                            <p:childTnLst>
                              <p:par>
                                <p:cTn id="12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2" dur="10"/>
                                        <p:tgtEl>
                                          <p:spTgt spid="5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4" fill="hold">
                            <p:stCondLst>
                              <p:cond delay="3750"/>
                            </p:stCondLst>
                            <p:childTnLst>
                              <p:par>
                                <p:cTn id="12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26" dur="10"/>
                                        <p:tgtEl>
                                          <p:spTgt spid="6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8" fill="hold">
                            <p:stCondLst>
                              <p:cond delay="3760"/>
                            </p:stCondLst>
                            <p:childTnLst>
                              <p:par>
                                <p:cTn id="12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0" dur="10"/>
                                        <p:tgtEl>
                                          <p:spTgt spid="6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2" fill="hold">
                            <p:stCondLst>
                              <p:cond delay="3770"/>
                            </p:stCondLst>
                            <p:childTnLst>
                              <p:par>
                                <p:cTn id="12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4" dur="10"/>
                                        <p:tgtEl>
                                          <p:spTgt spid="6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6" fill="hold">
                            <p:stCondLst>
                              <p:cond delay="3780"/>
                            </p:stCondLst>
                            <p:childTnLst>
                              <p:par>
                                <p:cTn id="12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38" dur="10"/>
                                        <p:tgtEl>
                                          <p:spTgt spid="6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0" fill="hold">
                            <p:stCondLst>
                              <p:cond delay="3790"/>
                            </p:stCondLst>
                            <p:childTnLst>
                              <p:par>
                                <p:cTn id="12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2" dur="10"/>
                                        <p:tgtEl>
                                          <p:spTgt spid="6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4" fill="hold">
                            <p:stCondLst>
                              <p:cond delay="3800"/>
                            </p:stCondLst>
                            <p:childTnLst>
                              <p:par>
                                <p:cTn id="12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46" dur="10"/>
                                        <p:tgtEl>
                                          <p:spTgt spid="6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8" fill="hold">
                            <p:stCondLst>
                              <p:cond delay="3810"/>
                            </p:stCondLst>
                            <p:childTnLst>
                              <p:par>
                                <p:cTn id="12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0" dur="10"/>
                                        <p:tgtEl>
                                          <p:spTgt spid="6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2" fill="hold">
                            <p:stCondLst>
                              <p:cond delay="3820"/>
                            </p:stCondLst>
                            <p:childTnLst>
                              <p:par>
                                <p:cTn id="12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4" dur="10"/>
                                        <p:tgtEl>
                                          <p:spTgt spid="7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6" fill="hold">
                            <p:stCondLst>
                              <p:cond delay="3830"/>
                            </p:stCondLst>
                            <p:childTnLst>
                              <p:par>
                                <p:cTn id="12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58" dur="10"/>
                                        <p:tgtEl>
                                          <p:spTgt spid="7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0" fill="hold">
                            <p:stCondLst>
                              <p:cond delay="3840"/>
                            </p:stCondLst>
                            <p:childTnLst>
                              <p:par>
                                <p:cTn id="12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2" dur="10"/>
                                        <p:tgtEl>
                                          <p:spTgt spid="7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4" fill="hold">
                            <p:stCondLst>
                              <p:cond delay="3850"/>
                            </p:stCondLst>
                            <p:childTnLst>
                              <p:par>
                                <p:cTn id="12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66" dur="10"/>
                                        <p:tgtEl>
                                          <p:spTgt spid="7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8" fill="hold">
                            <p:stCondLst>
                              <p:cond delay="3860"/>
                            </p:stCondLst>
                            <p:childTnLst>
                              <p:par>
                                <p:cTn id="12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0" dur="10"/>
                                        <p:tgtEl>
                                          <p:spTgt spid="7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2" fill="hold">
                            <p:stCondLst>
                              <p:cond delay="3870"/>
                            </p:stCondLst>
                            <p:childTnLst>
                              <p:par>
                                <p:cTn id="12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4" dur="10"/>
                                        <p:tgtEl>
                                          <p:spTgt spid="7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6" fill="hold">
                            <p:stCondLst>
                              <p:cond delay="3880"/>
                            </p:stCondLst>
                            <p:childTnLst>
                              <p:par>
                                <p:cTn id="12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78" dur="10"/>
                                        <p:tgtEl>
                                          <p:spTgt spid="8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0" fill="hold">
                            <p:stCondLst>
                              <p:cond delay="3890"/>
                            </p:stCondLst>
                            <p:childTnLst>
                              <p:par>
                                <p:cTn id="12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2" dur="10"/>
                                        <p:tgtEl>
                                          <p:spTgt spid="8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4" fill="hold">
                            <p:stCondLst>
                              <p:cond delay="3900"/>
                            </p:stCondLst>
                            <p:childTnLst>
                              <p:par>
                                <p:cTn id="12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86" dur="10"/>
                                        <p:tgtEl>
                                          <p:spTgt spid="8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8" fill="hold">
                            <p:stCondLst>
                              <p:cond delay="3910"/>
                            </p:stCondLst>
                            <p:childTnLst>
                              <p:par>
                                <p:cTn id="12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0" dur="10"/>
                                        <p:tgtEl>
                                          <p:spTgt spid="9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2" fill="hold">
                            <p:stCondLst>
                              <p:cond delay="3920"/>
                            </p:stCondLst>
                            <p:childTnLst>
                              <p:par>
                                <p:cTn id="12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4" dur="10"/>
                                        <p:tgtEl>
                                          <p:spTgt spid="9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6" fill="hold">
                            <p:stCondLst>
                              <p:cond delay="3930"/>
                            </p:stCondLst>
                            <p:childTnLst>
                              <p:par>
                                <p:cTn id="12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298" dur="10"/>
                                        <p:tgtEl>
                                          <p:spTgt spid="9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0" fill="hold">
                            <p:stCondLst>
                              <p:cond delay="3940"/>
                            </p:stCondLst>
                            <p:childTnLst>
                              <p:par>
                                <p:cTn id="13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2" dur="10"/>
                                        <p:tgtEl>
                                          <p:spTgt spid="8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4" fill="hold">
                            <p:stCondLst>
                              <p:cond delay="3950"/>
                            </p:stCondLst>
                            <p:childTnLst>
                              <p:par>
                                <p:cTn id="13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06" dur="10"/>
                                        <p:tgtEl>
                                          <p:spTgt spid="8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8" fill="hold">
                            <p:stCondLst>
                              <p:cond delay="3960"/>
                            </p:stCondLst>
                            <p:childTnLst>
                              <p:par>
                                <p:cTn id="13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0" dur="10"/>
                                        <p:tgtEl>
                                          <p:spTgt spid="8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2" fill="hold">
                            <p:stCondLst>
                              <p:cond delay="3970"/>
                            </p:stCondLst>
                            <p:childTnLst>
                              <p:par>
                                <p:cTn id="13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4" dur="10"/>
                                        <p:tgtEl>
                                          <p:spTgt spid="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6" fill="hold">
                            <p:stCondLst>
                              <p:cond delay="3980"/>
                            </p:stCondLst>
                            <p:childTnLst>
                              <p:par>
                                <p:cTn id="13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18" dur="10"/>
                                        <p:tgtEl>
                                          <p:spTgt spid="9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0" fill="hold">
                            <p:stCondLst>
                              <p:cond delay="3990"/>
                            </p:stCondLst>
                            <p:childTnLst>
                              <p:par>
                                <p:cTn id="13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2" dur="1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4" fill="hold">
                            <p:stCondLst>
                              <p:cond delay="4000"/>
                            </p:stCondLst>
                            <p:childTnLst>
                              <p:par>
                                <p:cTn id="13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26" dur="10"/>
                                        <p:tgtEl>
                                          <p:spTgt spid="9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8" fill="hold">
                            <p:stCondLst>
                              <p:cond delay="4010"/>
                            </p:stCondLst>
                            <p:childTnLst>
                              <p:par>
                                <p:cTn id="13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0" dur="1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2" fill="hold">
                            <p:stCondLst>
                              <p:cond delay="4020"/>
                            </p:stCondLst>
                            <p:childTnLst>
                              <p:par>
                                <p:cTn id="13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4" dur="1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6" fill="hold">
                            <p:stCondLst>
                              <p:cond delay="4030"/>
                            </p:stCondLst>
                            <p:childTnLst>
                              <p:par>
                                <p:cTn id="13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38" dur="1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0" fill="hold">
                            <p:stCondLst>
                              <p:cond delay="4040"/>
                            </p:stCondLst>
                            <p:childTnLst>
                              <p:par>
                                <p:cTn id="13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2" dur="1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4" fill="hold">
                            <p:stCondLst>
                              <p:cond delay="4050"/>
                            </p:stCondLst>
                            <p:childTnLst>
                              <p:par>
                                <p:cTn id="13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46" dur="10"/>
                                        <p:tgtEl>
                                          <p:spTgt spid="10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8" fill="hold">
                            <p:stCondLst>
                              <p:cond delay="4060"/>
                            </p:stCondLst>
                            <p:childTnLst>
                              <p:par>
                                <p:cTn id="13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0" dur="1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2" fill="hold">
                            <p:stCondLst>
                              <p:cond delay="4070"/>
                            </p:stCondLst>
                            <p:childTnLst>
                              <p:par>
                                <p:cTn id="13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4" dur="10"/>
                                        <p:tgtEl>
                                          <p:spTgt spid="10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6" fill="hold">
                            <p:stCondLst>
                              <p:cond delay="4080"/>
                            </p:stCondLst>
                            <p:childTnLst>
                              <p:par>
                                <p:cTn id="13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58" dur="1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0" fill="hold">
                            <p:stCondLst>
                              <p:cond delay="4090"/>
                            </p:stCondLst>
                            <p:childTnLst>
                              <p:par>
                                <p:cTn id="13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2" dur="10"/>
                                        <p:tgtEl>
                                          <p:spTgt spid="1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4" fill="hold">
                            <p:stCondLst>
                              <p:cond delay="4100"/>
                            </p:stCondLst>
                            <p:childTnLst>
                              <p:par>
                                <p:cTn id="13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66" dur="10"/>
                                        <p:tgtEl>
                                          <p:spTgt spid="1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8" fill="hold">
                            <p:stCondLst>
                              <p:cond delay="4110"/>
                            </p:stCondLst>
                            <p:childTnLst>
                              <p:par>
                                <p:cTn id="13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0" dur="10"/>
                                        <p:tgtEl>
                                          <p:spTgt spid="11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2" fill="hold">
                            <p:stCondLst>
                              <p:cond delay="4120"/>
                            </p:stCondLst>
                            <p:childTnLst>
                              <p:par>
                                <p:cTn id="13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4" dur="10"/>
                                        <p:tgtEl>
                                          <p:spTgt spid="11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6" fill="hold">
                            <p:stCondLst>
                              <p:cond delay="4130"/>
                            </p:stCondLst>
                            <p:childTnLst>
                              <p:par>
                                <p:cTn id="13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78" dur="10"/>
                                        <p:tgtEl>
                                          <p:spTgt spid="11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0" fill="hold">
                            <p:stCondLst>
                              <p:cond delay="4140"/>
                            </p:stCondLst>
                            <p:childTnLst>
                              <p:par>
                                <p:cTn id="13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2" dur="10"/>
                                        <p:tgtEl>
                                          <p:spTgt spid="11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4" fill="hold">
                            <p:stCondLst>
                              <p:cond delay="4150"/>
                            </p:stCondLst>
                            <p:childTnLst>
                              <p:par>
                                <p:cTn id="13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86" dur="10"/>
                                        <p:tgtEl>
                                          <p:spTgt spid="1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8" fill="hold">
                            <p:stCondLst>
                              <p:cond delay="4160"/>
                            </p:stCondLst>
                            <p:childTnLst>
                              <p:par>
                                <p:cTn id="13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0" dur="10"/>
                                        <p:tgtEl>
                                          <p:spTgt spid="11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2" fill="hold">
                            <p:stCondLst>
                              <p:cond delay="4170"/>
                            </p:stCondLst>
                            <p:childTnLst>
                              <p:par>
                                <p:cTn id="13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4" dur="10"/>
                                        <p:tgtEl>
                                          <p:spTgt spid="12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6" fill="hold">
                            <p:stCondLst>
                              <p:cond delay="4180"/>
                            </p:stCondLst>
                            <p:childTnLst>
                              <p:par>
                                <p:cTn id="13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398" dur="10"/>
                                        <p:tgtEl>
                                          <p:spTgt spid="12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0" fill="hold">
                            <p:stCondLst>
                              <p:cond delay="4190"/>
                            </p:stCondLst>
                            <p:childTnLst>
                              <p:par>
                                <p:cTn id="14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2" dur="10"/>
                                        <p:tgtEl>
                                          <p:spTgt spid="1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4" fill="hold">
                            <p:stCondLst>
                              <p:cond delay="4200"/>
                            </p:stCondLst>
                            <p:childTnLst>
                              <p:par>
                                <p:cTn id="14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06" dur="10"/>
                                        <p:tgtEl>
                                          <p:spTgt spid="1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8" fill="hold">
                            <p:stCondLst>
                              <p:cond delay="4210"/>
                            </p:stCondLst>
                            <p:childTnLst>
                              <p:par>
                                <p:cTn id="14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0" dur="10"/>
                                        <p:tgtEl>
                                          <p:spTgt spid="12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2" fill="hold">
                            <p:stCondLst>
                              <p:cond delay="4220"/>
                            </p:stCondLst>
                            <p:childTnLst>
                              <p:par>
                                <p:cTn id="14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4" dur="10"/>
                                        <p:tgtEl>
                                          <p:spTgt spid="1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6" fill="hold">
                            <p:stCondLst>
                              <p:cond delay="4230"/>
                            </p:stCondLst>
                            <p:childTnLst>
                              <p:par>
                                <p:cTn id="14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18" dur="10"/>
                                        <p:tgtEl>
                                          <p:spTgt spid="1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0" fill="hold">
                            <p:stCondLst>
                              <p:cond delay="4240"/>
                            </p:stCondLst>
                            <p:childTnLst>
                              <p:par>
                                <p:cTn id="14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2" dur="10"/>
                                        <p:tgtEl>
                                          <p:spTgt spid="13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4" fill="hold">
                            <p:stCondLst>
                              <p:cond delay="4250"/>
                            </p:stCondLst>
                            <p:childTnLst>
                              <p:par>
                                <p:cTn id="14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26" dur="10"/>
                                        <p:tgtEl>
                                          <p:spTgt spid="13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8" fill="hold">
                            <p:stCondLst>
                              <p:cond delay="4260"/>
                            </p:stCondLst>
                            <p:childTnLst>
                              <p:par>
                                <p:cTn id="14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0" dur="10"/>
                                        <p:tgtEl>
                                          <p:spTgt spid="13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2" fill="hold">
                            <p:stCondLst>
                              <p:cond delay="4270"/>
                            </p:stCondLst>
                            <p:childTnLst>
                              <p:par>
                                <p:cTn id="14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4" dur="10"/>
                                        <p:tgtEl>
                                          <p:spTgt spid="13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6" fill="hold">
                            <p:stCondLst>
                              <p:cond delay="4280"/>
                            </p:stCondLst>
                            <p:childTnLst>
                              <p:par>
                                <p:cTn id="14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38" dur="10"/>
                                        <p:tgtEl>
                                          <p:spTgt spid="1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0" fill="hold">
                            <p:stCondLst>
                              <p:cond delay="4290"/>
                            </p:stCondLst>
                            <p:childTnLst>
                              <p:par>
                                <p:cTn id="14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2" dur="10"/>
                                        <p:tgtEl>
                                          <p:spTgt spid="13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4" fill="hold">
                            <p:stCondLst>
                              <p:cond delay="4300"/>
                            </p:stCondLst>
                            <p:childTnLst>
                              <p:par>
                                <p:cTn id="14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46" dur="10"/>
                                        <p:tgtEl>
                                          <p:spTgt spid="14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8" fill="hold">
                            <p:stCondLst>
                              <p:cond delay="4310"/>
                            </p:stCondLst>
                            <p:childTnLst>
                              <p:par>
                                <p:cTn id="14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0" dur="10"/>
                                        <p:tgtEl>
                                          <p:spTgt spid="14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2" fill="hold">
                            <p:stCondLst>
                              <p:cond delay="4320"/>
                            </p:stCondLst>
                            <p:childTnLst>
                              <p:par>
                                <p:cTn id="14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4" dur="10"/>
                                        <p:tgtEl>
                                          <p:spTgt spid="14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6" fill="hold">
                            <p:stCondLst>
                              <p:cond delay="4330"/>
                            </p:stCondLst>
                            <p:childTnLst>
                              <p:par>
                                <p:cTn id="14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58" dur="10"/>
                                        <p:tgtEl>
                                          <p:spTgt spid="14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0" fill="hold">
                            <p:stCondLst>
                              <p:cond delay="4340"/>
                            </p:stCondLst>
                            <p:childTnLst>
                              <p:par>
                                <p:cTn id="14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2" dur="10"/>
                                        <p:tgtEl>
                                          <p:spTgt spid="14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4" fill="hold">
                            <p:stCondLst>
                              <p:cond delay="4350"/>
                            </p:stCondLst>
                            <p:childTnLst>
                              <p:par>
                                <p:cTn id="14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66" dur="10"/>
                                        <p:tgtEl>
                                          <p:spTgt spid="14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8" fill="hold">
                            <p:stCondLst>
                              <p:cond delay="4360"/>
                            </p:stCondLst>
                            <p:childTnLst>
                              <p:par>
                                <p:cTn id="14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0" dur="10"/>
                                        <p:tgtEl>
                                          <p:spTgt spid="14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2" fill="hold">
                            <p:stCondLst>
                              <p:cond delay="4370"/>
                            </p:stCondLst>
                            <p:childTnLst>
                              <p:par>
                                <p:cTn id="14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4" dur="10"/>
                                        <p:tgtEl>
                                          <p:spTgt spid="13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6" fill="hold">
                            <p:stCondLst>
                              <p:cond delay="4380"/>
                            </p:stCondLst>
                            <p:childTnLst>
                              <p:par>
                                <p:cTn id="14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78" dur="10"/>
                                        <p:tgtEl>
                                          <p:spTgt spid="15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0" fill="hold">
                            <p:stCondLst>
                              <p:cond delay="4390"/>
                            </p:stCondLst>
                            <p:childTnLst>
                              <p:par>
                                <p:cTn id="14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2" dur="10"/>
                                        <p:tgtEl>
                                          <p:spTgt spid="15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4" fill="hold">
                            <p:stCondLst>
                              <p:cond delay="4400"/>
                            </p:stCondLst>
                            <p:childTnLst>
                              <p:par>
                                <p:cTn id="14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86" dur="10"/>
                                        <p:tgtEl>
                                          <p:spTgt spid="15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8" fill="hold">
                            <p:stCondLst>
                              <p:cond delay="4410"/>
                            </p:stCondLst>
                            <p:childTnLst>
                              <p:par>
                                <p:cTn id="14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0" dur="10"/>
                                        <p:tgtEl>
                                          <p:spTgt spid="15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2" fill="hold">
                            <p:stCondLst>
                              <p:cond delay="4420"/>
                            </p:stCondLst>
                            <p:childTnLst>
                              <p:par>
                                <p:cTn id="14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4" dur="10"/>
                                        <p:tgtEl>
                                          <p:spTgt spid="15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6" fill="hold">
                            <p:stCondLst>
                              <p:cond delay="4430"/>
                            </p:stCondLst>
                            <p:childTnLst>
                              <p:par>
                                <p:cTn id="14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8" dur="10"/>
                                        <p:tgtEl>
                                          <p:spTgt spid="16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0" fill="hold">
                            <p:stCondLst>
                              <p:cond delay="4440"/>
                            </p:stCondLst>
                            <p:childTnLst>
                              <p:par>
                                <p:cTn id="15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2" dur="10"/>
                                        <p:tgtEl>
                                          <p:spTgt spid="15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4" fill="hold">
                            <p:stCondLst>
                              <p:cond delay="4450"/>
                            </p:stCondLst>
                            <p:childTnLst>
                              <p:par>
                                <p:cTn id="15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06" dur="10"/>
                                        <p:tgtEl>
                                          <p:spTgt spid="15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8" fill="hold">
                            <p:stCondLst>
                              <p:cond delay="4460"/>
                            </p:stCondLst>
                            <p:childTnLst>
                              <p:par>
                                <p:cTn id="15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0" dur="10"/>
                                        <p:tgtEl>
                                          <p:spTgt spid="16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2" fill="hold">
                            <p:stCondLst>
                              <p:cond delay="4470"/>
                            </p:stCondLst>
                            <p:childTnLst>
                              <p:par>
                                <p:cTn id="15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4" dur="10"/>
                                        <p:tgtEl>
                                          <p:spTgt spid="16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6" fill="hold">
                            <p:stCondLst>
                              <p:cond delay="4480"/>
                            </p:stCondLst>
                            <p:childTnLst>
                              <p:par>
                                <p:cTn id="15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18" dur="10"/>
                                        <p:tgtEl>
                                          <p:spTgt spid="16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0" fill="hold">
                            <p:stCondLst>
                              <p:cond delay="4490"/>
                            </p:stCondLst>
                            <p:childTnLst>
                              <p:par>
                                <p:cTn id="15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2" dur="10"/>
                                        <p:tgtEl>
                                          <p:spTgt spid="16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26" dur="10"/>
                                        <p:tgtEl>
                                          <p:spTgt spid="17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8" fill="hold">
                            <p:stCondLst>
                              <p:cond delay="4510"/>
                            </p:stCondLst>
                            <p:childTnLst>
                              <p:par>
                                <p:cTn id="15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0" dur="10"/>
                                        <p:tgtEl>
                                          <p:spTgt spid="16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2" fill="hold">
                            <p:stCondLst>
                              <p:cond delay="4520"/>
                            </p:stCondLst>
                            <p:childTnLst>
                              <p:par>
                                <p:cTn id="15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4" dur="10"/>
                                        <p:tgtEl>
                                          <p:spTgt spid="16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6" fill="hold">
                            <p:stCondLst>
                              <p:cond delay="4530"/>
                            </p:stCondLst>
                            <p:childTnLst>
                              <p:par>
                                <p:cTn id="15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38" dur="10"/>
                                        <p:tgtEl>
                                          <p:spTgt spid="17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0" fill="hold">
                            <p:stCondLst>
                              <p:cond delay="4540"/>
                            </p:stCondLst>
                            <p:childTnLst>
                              <p:par>
                                <p:cTn id="15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2" dur="10"/>
                                        <p:tgtEl>
                                          <p:spTgt spid="17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4" fill="hold">
                            <p:stCondLst>
                              <p:cond delay="4550"/>
                            </p:stCondLst>
                            <p:childTnLst>
                              <p:par>
                                <p:cTn id="15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6" dur="10"/>
                                        <p:tgtEl>
                                          <p:spTgt spid="17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8" fill="hold">
                            <p:stCondLst>
                              <p:cond delay="4560"/>
                            </p:stCondLst>
                            <p:childTnLst>
                              <p:par>
                                <p:cTn id="15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0" dur="10"/>
                                        <p:tgtEl>
                                          <p:spTgt spid="17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2" fill="hold">
                            <p:stCondLst>
                              <p:cond delay="4570"/>
                            </p:stCondLst>
                            <p:childTnLst>
                              <p:par>
                                <p:cTn id="15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4" dur="10"/>
                                        <p:tgtEl>
                                          <p:spTgt spid="18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6" fill="hold">
                            <p:stCondLst>
                              <p:cond delay="4580"/>
                            </p:stCondLst>
                            <p:childTnLst>
                              <p:par>
                                <p:cTn id="15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58" dur="10"/>
                                        <p:tgtEl>
                                          <p:spTgt spid="17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0" fill="hold">
                            <p:stCondLst>
                              <p:cond delay="4590"/>
                            </p:stCondLst>
                            <p:childTnLst>
                              <p:par>
                                <p:cTn id="15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2" dur="10"/>
                                        <p:tgtEl>
                                          <p:spTgt spid="17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4" fill="hold">
                            <p:stCondLst>
                              <p:cond delay="4600"/>
                            </p:stCondLst>
                            <p:childTnLst>
                              <p:par>
                                <p:cTn id="15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66" dur="10"/>
                                        <p:tgtEl>
                                          <p:spTgt spid="18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8" fill="hold">
                            <p:stCondLst>
                              <p:cond delay="4610"/>
                            </p:stCondLst>
                            <p:childTnLst>
                              <p:par>
                                <p:cTn id="15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0" dur="10"/>
                                        <p:tgtEl>
                                          <p:spTgt spid="18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2" fill="hold">
                            <p:stCondLst>
                              <p:cond delay="4620"/>
                            </p:stCondLst>
                            <p:childTnLst>
                              <p:par>
                                <p:cTn id="15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4" dur="10"/>
                                        <p:tgtEl>
                                          <p:spTgt spid="18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6" fill="hold">
                            <p:stCondLst>
                              <p:cond delay="4630"/>
                            </p:stCondLst>
                            <p:childTnLst>
                              <p:par>
                                <p:cTn id="15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78" dur="10"/>
                                        <p:tgtEl>
                                          <p:spTgt spid="18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0" fill="hold">
                            <p:stCondLst>
                              <p:cond delay="4640"/>
                            </p:stCondLst>
                            <p:childTnLst>
                              <p:par>
                                <p:cTn id="15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2" dur="10"/>
                                        <p:tgtEl>
                                          <p:spTgt spid="18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4" fill="hold">
                            <p:stCondLst>
                              <p:cond delay="4650"/>
                            </p:stCondLst>
                            <p:childTnLst>
                              <p:par>
                                <p:cTn id="15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86" dur="10"/>
                                        <p:tgtEl>
                                          <p:spTgt spid="18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8" fill="hold">
                            <p:stCondLst>
                              <p:cond delay="4660"/>
                            </p:stCondLst>
                            <p:childTnLst>
                              <p:par>
                                <p:cTn id="15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0" dur="10"/>
                                        <p:tgtEl>
                                          <p:spTgt spid="18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2" fill="hold">
                            <p:stCondLst>
                              <p:cond delay="4670"/>
                            </p:stCondLst>
                            <p:childTnLst>
                              <p:par>
                                <p:cTn id="15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4" dur="10"/>
                                        <p:tgtEl>
                                          <p:spTgt spid="19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6" fill="hold">
                            <p:stCondLst>
                              <p:cond delay="4680"/>
                            </p:stCondLst>
                            <p:childTnLst>
                              <p:par>
                                <p:cTn id="15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98" dur="10"/>
                                        <p:tgtEl>
                                          <p:spTgt spid="19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0" fill="hold">
                            <p:stCondLst>
                              <p:cond delay="4690"/>
                            </p:stCondLst>
                            <p:childTnLst>
                              <p:par>
                                <p:cTn id="16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2" dur="10"/>
                                        <p:tgtEl>
                                          <p:spTgt spid="19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4" fill="hold">
                            <p:stCondLst>
                              <p:cond delay="4700"/>
                            </p:stCondLst>
                            <p:childTnLst>
                              <p:par>
                                <p:cTn id="16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06" dur="10"/>
                                        <p:tgtEl>
                                          <p:spTgt spid="20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8" fill="hold">
                            <p:stCondLst>
                              <p:cond delay="4710"/>
                            </p:stCondLst>
                            <p:childTnLst>
                              <p:par>
                                <p:cTn id="16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0" dur="10"/>
                                        <p:tgtEl>
                                          <p:spTgt spid="20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2" fill="hold">
                            <p:stCondLst>
                              <p:cond delay="4720"/>
                            </p:stCondLst>
                            <p:childTnLst>
                              <p:par>
                                <p:cTn id="16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4" dur="10"/>
                                        <p:tgtEl>
                                          <p:spTgt spid="20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6" fill="hold">
                            <p:stCondLst>
                              <p:cond delay="4730"/>
                            </p:stCondLst>
                            <p:childTnLst>
                              <p:par>
                                <p:cTn id="16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18" dur="1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0" fill="hold">
                            <p:stCondLst>
                              <p:cond delay="4740"/>
                            </p:stCondLst>
                            <p:childTnLst>
                              <p:par>
                                <p:cTn id="16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2" dur="10"/>
                                        <p:tgtEl>
                                          <p:spTgt spid="19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4" fill="hold">
                            <p:stCondLst>
                              <p:cond delay="4750"/>
                            </p:stCondLst>
                            <p:childTnLst>
                              <p:par>
                                <p:cTn id="16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26" dur="10"/>
                                        <p:tgtEl>
                                          <p:spTgt spid="19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8" fill="hold">
                            <p:stCondLst>
                              <p:cond delay="4760"/>
                            </p:stCondLst>
                            <p:childTnLst>
                              <p:par>
                                <p:cTn id="16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0" dur="10"/>
                                        <p:tgtEl>
                                          <p:spTgt spid="19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2" fill="hold">
                            <p:stCondLst>
                              <p:cond delay="4770"/>
                            </p:stCondLst>
                            <p:childTnLst>
                              <p:par>
                                <p:cTn id="163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4" dur="10"/>
                                        <p:tgtEl>
                                          <p:spTgt spid="19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6" fill="hold">
                            <p:stCondLst>
                              <p:cond delay="4780"/>
                            </p:stCondLst>
                            <p:childTnLst>
                              <p:par>
                                <p:cTn id="163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38" dur="10"/>
                                        <p:tgtEl>
                                          <p:spTgt spid="2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3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0" fill="hold">
                            <p:stCondLst>
                              <p:cond delay="4790"/>
                            </p:stCondLst>
                            <p:childTnLst>
                              <p:par>
                                <p:cTn id="164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2" dur="10"/>
                                        <p:tgtEl>
                                          <p:spTgt spid="20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4" fill="hold">
                            <p:stCondLst>
                              <p:cond delay="4800"/>
                            </p:stCondLst>
                            <p:childTnLst>
                              <p:par>
                                <p:cTn id="164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6" dur="1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8" fill="hold">
                            <p:stCondLst>
                              <p:cond delay="4810"/>
                            </p:stCondLst>
                            <p:childTnLst>
                              <p:par>
                                <p:cTn id="164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0" dur="10"/>
                                        <p:tgtEl>
                                          <p:spTgt spid="2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2" fill="hold">
                            <p:stCondLst>
                              <p:cond delay="4820"/>
                            </p:stCondLst>
                            <p:childTnLst>
                              <p:par>
                                <p:cTn id="165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4" dur="10"/>
                                        <p:tgtEl>
                                          <p:spTgt spid="2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6" fill="hold">
                            <p:stCondLst>
                              <p:cond delay="4830"/>
                            </p:stCondLst>
                            <p:childTnLst>
                              <p:par>
                                <p:cTn id="165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58" dur="10"/>
                                        <p:tgtEl>
                                          <p:spTgt spid="2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0" fill="hold">
                            <p:stCondLst>
                              <p:cond delay="4840"/>
                            </p:stCondLst>
                            <p:childTnLst>
                              <p:par>
                                <p:cTn id="166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2" dur="10"/>
                                        <p:tgtEl>
                                          <p:spTgt spid="2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4" fill="hold">
                            <p:stCondLst>
                              <p:cond delay="4850"/>
                            </p:stCondLst>
                            <p:childTnLst>
                              <p:par>
                                <p:cTn id="166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66" dur="10"/>
                                        <p:tgtEl>
                                          <p:spTgt spid="21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8" fill="hold">
                            <p:stCondLst>
                              <p:cond delay="4860"/>
                            </p:stCondLst>
                            <p:childTnLst>
                              <p:par>
                                <p:cTn id="166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0" dur="10"/>
                                        <p:tgtEl>
                                          <p:spTgt spid="2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2" fill="hold">
                            <p:stCondLst>
                              <p:cond delay="4870"/>
                            </p:stCondLst>
                            <p:childTnLst>
                              <p:par>
                                <p:cTn id="167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4" dur="10"/>
                                        <p:tgtEl>
                                          <p:spTgt spid="22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6" fill="hold">
                            <p:stCondLst>
                              <p:cond delay="4880"/>
                            </p:stCondLst>
                            <p:childTnLst>
                              <p:par>
                                <p:cTn id="167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78" dur="10"/>
                                        <p:tgtEl>
                                          <p:spTgt spid="2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0" fill="hold">
                            <p:stCondLst>
                              <p:cond delay="4890"/>
                            </p:stCondLst>
                            <p:childTnLst>
                              <p:par>
                                <p:cTn id="168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2" dur="10"/>
                                        <p:tgtEl>
                                          <p:spTgt spid="22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4" fill="hold">
                            <p:stCondLst>
                              <p:cond delay="4900"/>
                            </p:stCondLst>
                            <p:childTnLst>
                              <p:par>
                                <p:cTn id="168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86" dur="1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7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8" fill="hold">
                            <p:stCondLst>
                              <p:cond delay="4910"/>
                            </p:stCondLst>
                            <p:childTnLst>
                              <p:par>
                                <p:cTn id="168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0" dur="10"/>
                                        <p:tgtEl>
                                          <p:spTgt spid="22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2" fill="hold">
                            <p:stCondLst>
                              <p:cond delay="4920"/>
                            </p:stCondLst>
                            <p:childTnLst>
                              <p:par>
                                <p:cTn id="169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4" dur="10"/>
                                        <p:tgtEl>
                                          <p:spTgt spid="22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5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6" fill="hold">
                            <p:stCondLst>
                              <p:cond delay="4930"/>
                            </p:stCondLst>
                            <p:childTnLst>
                              <p:par>
                                <p:cTn id="169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98" dur="1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9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0" fill="hold">
                            <p:stCondLst>
                              <p:cond delay="4940"/>
                            </p:stCondLst>
                            <p:childTnLst>
                              <p:par>
                                <p:cTn id="170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2" dur="250"/>
                                        <p:tgtEl>
                                          <p:spTgt spid="2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4" fill="hold">
                            <p:stCondLst>
                              <p:cond delay="5190"/>
                            </p:stCondLst>
                            <p:childTnLst>
                              <p:par>
                                <p:cTn id="170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06" dur="25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8" fill="hold">
                            <p:stCondLst>
                              <p:cond delay="5440"/>
                            </p:stCondLst>
                            <p:childTnLst>
                              <p:par>
                                <p:cTn id="170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0" dur="250"/>
                                        <p:tgtEl>
                                          <p:spTgt spid="23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2" fill="hold">
                            <p:stCondLst>
                              <p:cond delay="5690"/>
                            </p:stCondLst>
                            <p:childTnLst>
                              <p:par>
                                <p:cTn id="1713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4" dur="250"/>
                                        <p:tgtEl>
                                          <p:spTgt spid="2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6" fill="hold">
                            <p:stCondLst>
                              <p:cond delay="5940"/>
                            </p:stCondLst>
                            <p:childTnLst>
                              <p:par>
                                <p:cTn id="1717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8" dur="250"/>
                                        <p:tgtEl>
                                          <p:spTgt spid="23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0" fill="hold">
                            <p:stCondLst>
                              <p:cond delay="6190"/>
                            </p:stCondLst>
                            <p:childTnLst>
                              <p:par>
                                <p:cTn id="1721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2" dur="250"/>
                                        <p:tgtEl>
                                          <p:spTgt spid="23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4" fill="hold">
                            <p:stCondLst>
                              <p:cond delay="6440"/>
                            </p:stCondLst>
                            <p:childTnLst>
                              <p:par>
                                <p:cTn id="1725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26" dur="250"/>
                                        <p:tgtEl>
                                          <p:spTgt spid="2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8" fill="hold">
                            <p:stCondLst>
                              <p:cond delay="6690"/>
                            </p:stCondLst>
                            <p:childTnLst>
                              <p:par>
                                <p:cTn id="1729" presetID="14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30" dur="250"/>
                                        <p:tgtEl>
                                          <p:spTgt spid="2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1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3" dur="250"/>
                                        <p:tgtEl>
                                          <p:spTgt spid="24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4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6" dur="250"/>
                                        <p:tgtEl>
                                          <p:spTgt spid="24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39" dur="250"/>
                                        <p:tgtEl>
                                          <p:spTgt spid="24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0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2" dur="250"/>
                                        <p:tgtEl>
                                          <p:spTgt spid="24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5" dur="250"/>
                                        <p:tgtEl>
                                          <p:spTgt spid="2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6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8" dur="250"/>
                                        <p:tgtEl>
                                          <p:spTgt spid="24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9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1" dur="250"/>
                                        <p:tgtEl>
                                          <p:spTgt spid="24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2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4" dur="250"/>
                                        <p:tgtEl>
                                          <p:spTgt spid="25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5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2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6" fill="hold">
                            <p:stCondLst>
                              <p:cond delay="6940"/>
                            </p:stCondLst>
                            <p:childTnLst>
                              <p:par>
                                <p:cTn id="175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2" fill="hold">
                            <p:stCondLst>
                              <p:cond delay="7440"/>
                            </p:stCondLst>
                            <p:childTnLst>
                              <p:par>
                                <p:cTn id="176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65" dur="500"/>
                                        <p:tgtEl>
                                          <p:spTgt spid="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6" fill="hold">
                            <p:stCondLst>
                              <p:cond delay="7940"/>
                            </p:stCondLst>
                            <p:childTnLst>
                              <p:par>
                                <p:cTn id="176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2" fill="hold">
                            <p:stCondLst>
                              <p:cond delay="8440"/>
                            </p:stCondLst>
                            <p:childTnLst>
                              <p:par>
                                <p:cTn id="1773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75" dur="500"/>
                                        <p:tgtEl>
                                          <p:spTgt spid="2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6" fill="hold">
                            <p:stCondLst>
                              <p:cond delay="8940"/>
                            </p:stCondLst>
                            <p:childTnLst>
                              <p:par>
                                <p:cTn id="17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9" dur="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0" dur="500" fill="hold"/>
                                        <p:tgtEl>
                                          <p:spTgt spid="25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1" dur="500"/>
                                        <p:tgtEl>
                                          <p:spTgt spid="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2" fill="hold">
                            <p:stCondLst>
                              <p:cond delay="9440"/>
                            </p:stCondLst>
                            <p:childTnLst>
                              <p:par>
                                <p:cTn id="17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8" fill="hold">
                            <p:stCondLst>
                              <p:cond delay="9940"/>
                            </p:stCondLst>
                            <p:childTnLst>
                              <p:par>
                                <p:cTn id="178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791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2" fill="hold">
                            <p:stCondLst>
                              <p:cond delay="10440"/>
                            </p:stCondLst>
                            <p:childTnLst>
                              <p:par>
                                <p:cTn id="17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5" dur="5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6" dur="500" fill="hold"/>
                                        <p:tgtEl>
                                          <p:spTgt spid="25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7" dur="500"/>
                                        <p:tgtEl>
                                          <p:spTgt spid="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40" grpId="0" animBg="1"/>
      <p:bldP spid="151" grpId="0" animBg="1"/>
      <p:bldP spid="3" grpId="0" animBg="1"/>
      <p:bldP spid="3" grpId="1" animBg="1"/>
      <p:bldP spid="4" grpId="0" animBg="1"/>
      <p:bldP spid="4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120" grpId="0" animBg="1"/>
      <p:bldP spid="120" grpId="1" animBg="1"/>
      <p:bldP spid="121" grpId="0" animBg="1"/>
      <p:bldP spid="121" grpId="1" animBg="1"/>
      <p:bldP spid="140" grpId="0" animBg="1"/>
      <p:bldP spid="140" grpId="1" animBg="1"/>
      <p:bldP spid="141" grpId="0" animBg="1"/>
      <p:bldP spid="141" grpId="1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5" grpId="1" animBg="1"/>
      <p:bldP spid="70" grpId="0" animBg="1"/>
      <p:bldP spid="2548" grpId="0" animBg="1"/>
      <p:bldP spid="2549" grpId="0" animBg="1"/>
      <p:bldP spid="25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Рисунок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0" y="123679"/>
            <a:ext cx="10331450" cy="6626887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1784350" y="2749034"/>
            <a:ext cx="8629650" cy="830997"/>
          </a:xfrm>
          <a:prstGeom prst="rect">
            <a:avLst/>
          </a:prstGeom>
          <a:solidFill>
            <a:srgbClr val="0054E1"/>
          </a:solidFill>
        </p:spPr>
        <p:txBody>
          <a:bodyPr wrap="square">
            <a:spAutoFit/>
          </a:bodyPr>
          <a:lstStyle/>
          <a:p>
            <a:pPr algn="ctr"/>
            <a:r>
              <a:rPr lang="en-US" sz="4800" dirty="0">
                <a:solidFill>
                  <a:schemeClr val="bg1"/>
                </a:solidFill>
              </a:rPr>
              <a:t>semov@msk.atb.su</a:t>
            </a:r>
            <a:endParaRPr lang="ru-RU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440206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25936</TotalTime>
  <Words>214</Words>
  <Application>Microsoft Office PowerPoint</Application>
  <PresentationFormat>Широкоэкранный</PresentationFormat>
  <Paragraphs>92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Arial Narrow</vt:lpstr>
      <vt:lpstr>Calibri</vt:lpstr>
      <vt:lpstr>Calibri Light</vt:lpstr>
      <vt:lpstr>OCR A Extended</vt:lpstr>
      <vt:lpstr>Tahoma</vt:lpstr>
      <vt:lpstr>Тема Office</vt:lpstr>
      <vt:lpstr>ДРОП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Сёмов Максим Александрович</dc:creator>
  <cp:lastModifiedBy>Сёмов Максим Александрович</cp:lastModifiedBy>
  <cp:revision>127</cp:revision>
  <dcterms:created xsi:type="dcterms:W3CDTF">2024-01-25T13:52:27Z</dcterms:created>
  <dcterms:modified xsi:type="dcterms:W3CDTF">2024-02-14T08:05:46Z</dcterms:modified>
</cp:coreProperties>
</file>