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72" r:id="rId3"/>
    <p:sldId id="426" r:id="rId4"/>
    <p:sldId id="373" r:id="rId5"/>
    <p:sldId id="424" r:id="rId6"/>
    <p:sldId id="430" r:id="rId7"/>
    <p:sldId id="431" r:id="rId8"/>
    <p:sldId id="387" r:id="rId9"/>
    <p:sldId id="429" r:id="rId10"/>
    <p:sldId id="425" r:id="rId11"/>
    <p:sldId id="374" r:id="rId12"/>
    <p:sldId id="432" r:id="rId13"/>
    <p:sldId id="433" r:id="rId14"/>
    <p:sldId id="434" r:id="rId15"/>
    <p:sldId id="395" r:id="rId16"/>
    <p:sldId id="288" r:id="rId17"/>
    <p:sldId id="377" r:id="rId18"/>
    <p:sldId id="380" r:id="rId19"/>
    <p:sldId id="384" r:id="rId20"/>
    <p:sldId id="435" r:id="rId21"/>
    <p:sldId id="404" r:id="rId22"/>
    <p:sldId id="416" r:id="rId23"/>
    <p:sldId id="260" r:id="rId24"/>
  </p:sldIdLst>
  <p:sldSz cx="18972213" cy="1069181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roxima Nova" panose="02000506030000020004" charset="0"/>
      <p:bold r:id="rId30"/>
    </p:embeddedFont>
    <p:embeddedFont>
      <p:font typeface="Proxima Nova Rg" panose="020005060300000200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2" roundtripDataSignature="AMtx7mg14KWEQAwqBeKW3ZawvbmYUjr6L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" initials="Т" lastIdx="1" clrIdx="0">
    <p:extLst>
      <p:ext uri="{19B8F6BF-5375-455C-9EA6-DF929625EA0E}">
        <p15:presenceInfo xmlns:p15="http://schemas.microsoft.com/office/powerpoint/2012/main" userId="Тать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75B"/>
    <a:srgbClr val="009657"/>
    <a:srgbClr val="024F9E"/>
    <a:srgbClr val="009454"/>
    <a:srgbClr val="26B7BC"/>
    <a:srgbClr val="01509F"/>
    <a:srgbClr val="044E9D"/>
    <a:srgbClr val="E6175A"/>
    <a:srgbClr val="F07D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73897" autoAdjust="0"/>
  </p:normalViewPr>
  <p:slideViewPr>
    <p:cSldViewPr snapToGrid="0">
      <p:cViewPr varScale="1">
        <p:scale>
          <a:sx n="42" d="100"/>
          <a:sy n="42" d="100"/>
        </p:scale>
        <p:origin x="1248" y="43"/>
      </p:cViewPr>
      <p:guideLst>
        <p:guide orient="horz" pos="1266"/>
        <p:guide pos="106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117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11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11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113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5C822-9C15-4659-8A92-6BE951A436AB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5241EBC-45DC-429B-920F-BC749299FB51}">
      <dgm:prSet phldrT="[Текст]" custT="1"/>
      <dgm:spPr>
        <a:solidFill>
          <a:srgbClr val="26B7BC"/>
        </a:solidFill>
        <a:ln>
          <a:solidFill>
            <a:srgbClr val="26B7BC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Proxima Nova" panose="02000506030000020004" charset="0"/>
            </a:rPr>
            <a:t>Использование различных форм представления информации</a:t>
          </a:r>
          <a:endParaRPr lang="ru-RU" sz="2800" dirty="0">
            <a:solidFill>
              <a:schemeClr val="bg1"/>
            </a:solidFill>
            <a:latin typeface="Proxima Nova" panose="02000506030000020004" charset="0"/>
          </a:endParaRPr>
        </a:p>
      </dgm:t>
    </dgm:pt>
    <dgm:pt modelId="{B3E83669-F7E4-4417-A86F-3EC97C37E2B0}" type="parTrans" cxnId="{6AA88EB3-666F-436E-992B-8C4F8B0350D8}">
      <dgm:prSet/>
      <dgm:spPr/>
      <dgm:t>
        <a:bodyPr/>
        <a:lstStyle/>
        <a:p>
          <a:endParaRPr lang="ru-RU"/>
        </a:p>
      </dgm:t>
    </dgm:pt>
    <dgm:pt modelId="{6042BB24-FDA1-4079-8D4E-D7DFF779D1A0}" type="sibTrans" cxnId="{6AA88EB3-666F-436E-992B-8C4F8B0350D8}">
      <dgm:prSet/>
      <dgm:spPr/>
      <dgm:t>
        <a:bodyPr/>
        <a:lstStyle/>
        <a:p>
          <a:endParaRPr lang="ru-RU"/>
        </a:p>
      </dgm:t>
    </dgm:pt>
    <dgm:pt modelId="{70D0838E-1EA0-4A44-8F69-29ABF134DC7D}">
      <dgm:prSet phldrT="[Текст]" custT="1"/>
      <dgm:spPr>
        <a:solidFill>
          <a:srgbClr val="26B7BC"/>
        </a:solidFill>
        <a:ln>
          <a:solidFill>
            <a:srgbClr val="26B7BC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Proxima Nova" panose="02000506030000020004" charset="0"/>
            </a:rPr>
            <a:t>Тренировка округления результатов</a:t>
          </a:r>
          <a:endParaRPr lang="ru-RU" sz="2800" dirty="0">
            <a:solidFill>
              <a:schemeClr val="bg1"/>
            </a:solidFill>
            <a:latin typeface="Proxima Nova" panose="02000506030000020004" charset="0"/>
          </a:endParaRPr>
        </a:p>
      </dgm:t>
    </dgm:pt>
    <dgm:pt modelId="{1A7C0D61-64FA-4516-8CA1-55830BB4C680}" type="parTrans" cxnId="{18A0ED03-594D-44FB-83CA-8F78F69B7518}">
      <dgm:prSet/>
      <dgm:spPr/>
      <dgm:t>
        <a:bodyPr/>
        <a:lstStyle/>
        <a:p>
          <a:endParaRPr lang="ru-RU"/>
        </a:p>
      </dgm:t>
    </dgm:pt>
    <dgm:pt modelId="{C766C5E1-C330-4F58-BE31-F939954032C4}" type="sibTrans" cxnId="{18A0ED03-594D-44FB-83CA-8F78F69B7518}">
      <dgm:prSet/>
      <dgm:spPr/>
      <dgm:t>
        <a:bodyPr/>
        <a:lstStyle/>
        <a:p>
          <a:endParaRPr lang="ru-RU"/>
        </a:p>
      </dgm:t>
    </dgm:pt>
    <dgm:pt modelId="{DD8916BB-ADA8-4226-87A9-7A33DE3B2D88}">
      <dgm:prSet custT="1"/>
      <dgm:spPr>
        <a:solidFill>
          <a:srgbClr val="26B7BC"/>
        </a:solidFill>
        <a:ln>
          <a:solidFill>
            <a:srgbClr val="26B7BC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Proxima Nova" panose="02000506030000020004" charset="0"/>
            </a:rPr>
            <a:t>Связь заданий с реальным опытом учащихся</a:t>
          </a:r>
          <a:endParaRPr lang="ru-RU" sz="2800" dirty="0">
            <a:solidFill>
              <a:schemeClr val="bg1"/>
            </a:solidFill>
            <a:latin typeface="Proxima Nova" panose="02000506030000020004" charset="0"/>
          </a:endParaRPr>
        </a:p>
      </dgm:t>
    </dgm:pt>
    <dgm:pt modelId="{A436F298-684B-4409-978E-B5151A23AF40}" type="parTrans" cxnId="{E4069FB0-380A-4612-9DEB-89898FE389F9}">
      <dgm:prSet/>
      <dgm:spPr/>
      <dgm:t>
        <a:bodyPr/>
        <a:lstStyle/>
        <a:p>
          <a:endParaRPr lang="ru-RU"/>
        </a:p>
      </dgm:t>
    </dgm:pt>
    <dgm:pt modelId="{59F95C2B-9C68-42E3-92FB-B7D521509CC0}" type="sibTrans" cxnId="{E4069FB0-380A-4612-9DEB-89898FE389F9}">
      <dgm:prSet/>
      <dgm:spPr/>
      <dgm:t>
        <a:bodyPr/>
        <a:lstStyle/>
        <a:p>
          <a:endParaRPr lang="ru-RU"/>
        </a:p>
      </dgm:t>
    </dgm:pt>
    <dgm:pt modelId="{9DAD95C9-75F8-4011-8300-BB57C1115486}">
      <dgm:prSet custT="1"/>
      <dgm:spPr>
        <a:solidFill>
          <a:srgbClr val="26B7BC"/>
        </a:solidFill>
        <a:ln>
          <a:solidFill>
            <a:srgbClr val="26B7BC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Proxima Nova" panose="02000506030000020004" charset="0"/>
            </a:rPr>
            <a:t>Включение дополнительных заданий</a:t>
          </a:r>
          <a:endParaRPr lang="ru-RU" sz="2800" dirty="0">
            <a:solidFill>
              <a:schemeClr val="bg1"/>
            </a:solidFill>
            <a:latin typeface="Proxima Nova" panose="02000506030000020004" charset="0"/>
          </a:endParaRPr>
        </a:p>
      </dgm:t>
    </dgm:pt>
    <dgm:pt modelId="{E05DBE07-035A-4098-AE93-76FBFBA81255}" type="parTrans" cxnId="{C5E0FBE6-EE51-41BA-9312-31125CB06E58}">
      <dgm:prSet/>
      <dgm:spPr/>
      <dgm:t>
        <a:bodyPr/>
        <a:lstStyle/>
        <a:p>
          <a:endParaRPr lang="ru-RU"/>
        </a:p>
      </dgm:t>
    </dgm:pt>
    <dgm:pt modelId="{4912FC17-0776-40AC-93A3-6DD025AF26BB}" type="sibTrans" cxnId="{C5E0FBE6-EE51-41BA-9312-31125CB06E58}">
      <dgm:prSet/>
      <dgm:spPr/>
      <dgm:t>
        <a:bodyPr/>
        <a:lstStyle/>
        <a:p>
          <a:endParaRPr lang="ru-RU"/>
        </a:p>
      </dgm:t>
    </dgm:pt>
    <dgm:pt modelId="{A65A7415-EAB3-49C2-AFC8-6351ED83DF86}">
      <dgm:prSet custT="1"/>
      <dgm:spPr>
        <a:solidFill>
          <a:srgbClr val="26B7BC"/>
        </a:solidFill>
        <a:ln>
          <a:solidFill>
            <a:srgbClr val="26B7BC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Proxima Nova" panose="02000506030000020004" charset="0"/>
            </a:rPr>
            <a:t>Разъяснение финансовых понятий и явлений в задачах</a:t>
          </a:r>
          <a:endParaRPr lang="ru-RU" sz="2800" dirty="0">
            <a:solidFill>
              <a:schemeClr val="bg1"/>
            </a:solidFill>
            <a:latin typeface="Proxima Nova" panose="02000506030000020004" charset="0"/>
          </a:endParaRPr>
        </a:p>
      </dgm:t>
    </dgm:pt>
    <dgm:pt modelId="{23795D18-B1FE-41D4-847F-856EEB71FE11}" type="parTrans" cxnId="{B40E318C-C1EF-4016-AB0B-AAED3F71829C}">
      <dgm:prSet/>
      <dgm:spPr/>
      <dgm:t>
        <a:bodyPr/>
        <a:lstStyle/>
        <a:p>
          <a:endParaRPr lang="ru-RU"/>
        </a:p>
      </dgm:t>
    </dgm:pt>
    <dgm:pt modelId="{32D411B2-E2F4-47BB-8F76-ED9ECAA0D7D5}" type="sibTrans" cxnId="{B40E318C-C1EF-4016-AB0B-AAED3F71829C}">
      <dgm:prSet/>
      <dgm:spPr/>
      <dgm:t>
        <a:bodyPr/>
        <a:lstStyle/>
        <a:p>
          <a:endParaRPr lang="ru-RU"/>
        </a:p>
      </dgm:t>
    </dgm:pt>
    <dgm:pt modelId="{66789ECE-6E15-4570-B64E-E2A74EE7AACC}">
      <dgm:prSet custT="1"/>
      <dgm:spPr>
        <a:solidFill>
          <a:srgbClr val="26B7BC"/>
        </a:solidFill>
        <a:ln>
          <a:solidFill>
            <a:srgbClr val="26B7BC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Proxima Nova" panose="02000506030000020004" charset="0"/>
            </a:rPr>
            <a:t>Эмоциональное вовлечение</a:t>
          </a:r>
          <a:endParaRPr lang="ru-RU" sz="2800" dirty="0">
            <a:solidFill>
              <a:schemeClr val="bg1"/>
            </a:solidFill>
            <a:latin typeface="Proxima Nova" panose="02000506030000020004" charset="0"/>
          </a:endParaRPr>
        </a:p>
      </dgm:t>
    </dgm:pt>
    <dgm:pt modelId="{34C60897-D19F-4C31-A4D3-2F838649EFD3}" type="parTrans" cxnId="{9CE12205-290B-43BE-8C46-F1306A8E7D1D}">
      <dgm:prSet/>
      <dgm:spPr/>
      <dgm:t>
        <a:bodyPr/>
        <a:lstStyle/>
        <a:p>
          <a:endParaRPr lang="ru-RU"/>
        </a:p>
      </dgm:t>
    </dgm:pt>
    <dgm:pt modelId="{34AD9BFF-AEFC-49FD-886C-655A12F9D75A}" type="sibTrans" cxnId="{9CE12205-290B-43BE-8C46-F1306A8E7D1D}">
      <dgm:prSet/>
      <dgm:spPr/>
      <dgm:t>
        <a:bodyPr/>
        <a:lstStyle/>
        <a:p>
          <a:endParaRPr lang="ru-RU"/>
        </a:p>
      </dgm:t>
    </dgm:pt>
    <dgm:pt modelId="{A67A4703-E872-4F94-841E-8065C2209BD9}">
      <dgm:prSet phldrT="[Текст]" custT="1"/>
      <dgm:spPr>
        <a:solidFill>
          <a:srgbClr val="26B7BC"/>
        </a:solidFill>
        <a:ln>
          <a:solidFill>
            <a:srgbClr val="26B7BC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Proxima Nova" panose="02000506030000020004" charset="0"/>
            </a:rPr>
            <a:t>Формирование навыков аргументации позиции</a:t>
          </a:r>
          <a:endParaRPr lang="ru-RU" sz="2800" dirty="0">
            <a:solidFill>
              <a:schemeClr val="bg1"/>
            </a:solidFill>
            <a:latin typeface="Proxima Nova" panose="02000506030000020004" charset="0"/>
          </a:endParaRPr>
        </a:p>
      </dgm:t>
    </dgm:pt>
    <dgm:pt modelId="{77942387-2565-48EE-A062-3AD40EED58C8}" type="parTrans" cxnId="{9E5281E8-2B34-401D-823C-50D8452FEC68}">
      <dgm:prSet/>
      <dgm:spPr/>
      <dgm:t>
        <a:bodyPr/>
        <a:lstStyle/>
        <a:p>
          <a:endParaRPr lang="ru-RU"/>
        </a:p>
      </dgm:t>
    </dgm:pt>
    <dgm:pt modelId="{06A4B63F-CFF0-425E-927A-A490E6D261B9}" type="sibTrans" cxnId="{9E5281E8-2B34-401D-823C-50D8452FEC68}">
      <dgm:prSet/>
      <dgm:spPr/>
      <dgm:t>
        <a:bodyPr/>
        <a:lstStyle/>
        <a:p>
          <a:endParaRPr lang="ru-RU"/>
        </a:p>
      </dgm:t>
    </dgm:pt>
    <dgm:pt modelId="{4E342CD3-619F-4B07-8043-8909D1CA7C26}">
      <dgm:prSet custT="1"/>
      <dgm:spPr>
        <a:solidFill>
          <a:srgbClr val="26B7BC"/>
        </a:solidFill>
        <a:ln>
          <a:solidFill>
            <a:srgbClr val="26B7BC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Proxima Nova" panose="02000506030000020004" charset="0"/>
            </a:rPr>
            <a:t>Актуальные каналы коммуникации</a:t>
          </a:r>
          <a:endParaRPr lang="ru-RU" sz="2800" dirty="0">
            <a:solidFill>
              <a:schemeClr val="bg1"/>
            </a:solidFill>
            <a:latin typeface="Proxima Nova" panose="02000506030000020004" charset="0"/>
          </a:endParaRPr>
        </a:p>
      </dgm:t>
    </dgm:pt>
    <dgm:pt modelId="{0E865B5E-E52A-420F-8414-688FFD3FA547}" type="parTrans" cxnId="{FA76F5A3-01F8-4C28-B3D6-7BD50FDCEDD0}">
      <dgm:prSet/>
      <dgm:spPr/>
    </dgm:pt>
    <dgm:pt modelId="{14C0836F-2016-45FB-AB3D-BEC5BAB14810}" type="sibTrans" cxnId="{FA76F5A3-01F8-4C28-B3D6-7BD50FDCEDD0}">
      <dgm:prSet/>
      <dgm:spPr/>
    </dgm:pt>
    <dgm:pt modelId="{80F5B167-657C-447E-95DF-23AB7381BEED}">
      <dgm:prSet custT="1"/>
      <dgm:spPr>
        <a:solidFill>
          <a:srgbClr val="26B7BC"/>
        </a:solidFill>
        <a:ln>
          <a:solidFill>
            <a:srgbClr val="26B7BC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Proxima Nova" panose="02000506030000020004" charset="0"/>
            </a:rPr>
            <a:t>Системно-</a:t>
          </a:r>
          <a:r>
            <a:rPr lang="ru-RU" sz="2800" dirty="0" err="1" smtClean="0">
              <a:solidFill>
                <a:schemeClr val="bg1"/>
              </a:solidFill>
              <a:latin typeface="Proxima Nova" panose="02000506030000020004" charset="0"/>
            </a:rPr>
            <a:t>деятельностный</a:t>
          </a:r>
          <a:r>
            <a:rPr lang="ru-RU" sz="2800" dirty="0" smtClean="0">
              <a:solidFill>
                <a:schemeClr val="bg1"/>
              </a:solidFill>
              <a:latin typeface="Proxima Nova" panose="02000506030000020004" charset="0"/>
            </a:rPr>
            <a:t> подход</a:t>
          </a:r>
          <a:endParaRPr lang="ru-RU" sz="2800" dirty="0">
            <a:solidFill>
              <a:schemeClr val="bg1"/>
            </a:solidFill>
            <a:latin typeface="Proxima Nova" panose="02000506030000020004" charset="0"/>
          </a:endParaRPr>
        </a:p>
      </dgm:t>
    </dgm:pt>
    <dgm:pt modelId="{11B4D8F6-9F1B-49B1-8195-7EC38A36F341}" type="parTrans" cxnId="{1B55C936-F128-4084-94A6-599EEA0BE764}">
      <dgm:prSet/>
      <dgm:spPr/>
    </dgm:pt>
    <dgm:pt modelId="{B7DD31D5-8F9C-47D8-97F3-456A54467E50}" type="sibTrans" cxnId="{1B55C936-F128-4084-94A6-599EEA0BE764}">
      <dgm:prSet/>
      <dgm:spPr/>
    </dgm:pt>
    <dgm:pt modelId="{4C68BBC5-41A7-4E17-A8DB-592CE607FE28}" type="pres">
      <dgm:prSet presAssocID="{F1A5C822-9C15-4659-8A92-6BE951A436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3127C3-ABFB-4C52-AC52-6A0AF7117CF1}" type="pres">
      <dgm:prSet presAssocID="{25241EBC-45DC-429B-920F-BC749299FB51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B8BF5-1F09-4A39-8D0E-A4F6A86990EE}" type="pres">
      <dgm:prSet presAssocID="{6042BB24-FDA1-4079-8D4E-D7DFF779D1A0}" presName="spacer" presStyleCnt="0"/>
      <dgm:spPr/>
      <dgm:t>
        <a:bodyPr/>
        <a:lstStyle/>
        <a:p>
          <a:endParaRPr lang="ru-RU"/>
        </a:p>
      </dgm:t>
    </dgm:pt>
    <dgm:pt modelId="{C3AB5CC3-8193-4206-BDA0-1084599F688E}" type="pres">
      <dgm:prSet presAssocID="{4E342CD3-619F-4B07-8043-8909D1CA7C26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5B7DC-C76F-462C-BC7A-2CB702206283}" type="pres">
      <dgm:prSet presAssocID="{14C0836F-2016-45FB-AB3D-BEC5BAB14810}" presName="spacer" presStyleCnt="0"/>
      <dgm:spPr/>
    </dgm:pt>
    <dgm:pt modelId="{7464DEEC-BA8A-4F57-AB69-237525163A26}" type="pres">
      <dgm:prSet presAssocID="{70D0838E-1EA0-4A44-8F69-29ABF134DC7D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DD9B2-2212-4550-BCED-F0043B0586C8}" type="pres">
      <dgm:prSet presAssocID="{C766C5E1-C330-4F58-BE31-F939954032C4}" presName="spacer" presStyleCnt="0"/>
      <dgm:spPr/>
      <dgm:t>
        <a:bodyPr/>
        <a:lstStyle/>
        <a:p>
          <a:endParaRPr lang="ru-RU"/>
        </a:p>
      </dgm:t>
    </dgm:pt>
    <dgm:pt modelId="{12E7A134-C9C7-4C88-9190-26C56DC49649}" type="pres">
      <dgm:prSet presAssocID="{A67A4703-E872-4F94-841E-8065C2209BD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C912D-F584-4FAF-B793-651799CCB420}" type="pres">
      <dgm:prSet presAssocID="{06A4B63F-CFF0-425E-927A-A490E6D261B9}" presName="spacer" presStyleCnt="0"/>
      <dgm:spPr/>
    </dgm:pt>
    <dgm:pt modelId="{5D2684DF-DDB2-4886-BF5B-16BE33F3565E}" type="pres">
      <dgm:prSet presAssocID="{DD8916BB-ADA8-4226-87A9-7A33DE3B2D88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62DE0-EBB5-42D8-BADA-3C2037702248}" type="pres">
      <dgm:prSet presAssocID="{59F95C2B-9C68-42E3-92FB-B7D521509CC0}" presName="spacer" presStyleCnt="0"/>
      <dgm:spPr/>
      <dgm:t>
        <a:bodyPr/>
        <a:lstStyle/>
        <a:p>
          <a:endParaRPr lang="ru-RU"/>
        </a:p>
      </dgm:t>
    </dgm:pt>
    <dgm:pt modelId="{5E990AFF-4104-4263-BCE6-E79E7CCC0BD6}" type="pres">
      <dgm:prSet presAssocID="{66789ECE-6E15-4570-B64E-E2A74EE7AAC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29258-6979-4DCB-873E-894B180B6AA8}" type="pres">
      <dgm:prSet presAssocID="{34AD9BFF-AEFC-49FD-886C-655A12F9D75A}" presName="spacer" presStyleCnt="0"/>
      <dgm:spPr/>
    </dgm:pt>
    <dgm:pt modelId="{D1FF42B8-0DCF-4E9C-AE9C-73B3A12487DB}" type="pres">
      <dgm:prSet presAssocID="{9DAD95C9-75F8-4011-8300-BB57C1115486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80F92-85C3-44E8-B1BD-C388F35A0077}" type="pres">
      <dgm:prSet presAssocID="{4912FC17-0776-40AC-93A3-6DD025AF26BB}" presName="spacer" presStyleCnt="0"/>
      <dgm:spPr/>
    </dgm:pt>
    <dgm:pt modelId="{673A1A01-54C6-470C-A63F-8B74574BC88E}" type="pres">
      <dgm:prSet presAssocID="{A65A7415-EAB3-49C2-AFC8-6351ED83DF86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B39F0-E017-4885-B36D-4EF1DE95B2AF}" type="pres">
      <dgm:prSet presAssocID="{32D411B2-E2F4-47BB-8F76-ED9ECAA0D7D5}" presName="spacer" presStyleCnt="0"/>
      <dgm:spPr/>
    </dgm:pt>
    <dgm:pt modelId="{8BE03FCC-3E4F-4D7D-BBED-9C78568622A3}" type="pres">
      <dgm:prSet presAssocID="{80F5B167-657C-447E-95DF-23AB7381BEED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D75773-7203-4830-9A52-2400CD0A3812}" type="presOf" srcId="{A65A7415-EAB3-49C2-AFC8-6351ED83DF86}" destId="{673A1A01-54C6-470C-A63F-8B74574BC88E}" srcOrd="0" destOrd="0" presId="urn:microsoft.com/office/officeart/2005/8/layout/vList2"/>
    <dgm:cxn modelId="{C533B76A-63FE-4EDD-B73E-7F3A289AAF78}" type="presOf" srcId="{F1A5C822-9C15-4659-8A92-6BE951A436AB}" destId="{4C68BBC5-41A7-4E17-A8DB-592CE607FE28}" srcOrd="0" destOrd="0" presId="urn:microsoft.com/office/officeart/2005/8/layout/vList2"/>
    <dgm:cxn modelId="{66A0D7B3-3F88-400A-8958-15E226142EE6}" type="presOf" srcId="{4E342CD3-619F-4B07-8043-8909D1CA7C26}" destId="{C3AB5CC3-8193-4206-BDA0-1084599F688E}" srcOrd="0" destOrd="0" presId="urn:microsoft.com/office/officeart/2005/8/layout/vList2"/>
    <dgm:cxn modelId="{D970D426-8C49-44EA-8805-96013854D65A}" type="presOf" srcId="{25241EBC-45DC-429B-920F-BC749299FB51}" destId="{623127C3-ABFB-4C52-AC52-6A0AF7117CF1}" srcOrd="0" destOrd="0" presId="urn:microsoft.com/office/officeart/2005/8/layout/vList2"/>
    <dgm:cxn modelId="{864D94CC-9383-45AD-B3AB-8EDCCC51CBA6}" type="presOf" srcId="{9DAD95C9-75F8-4011-8300-BB57C1115486}" destId="{D1FF42B8-0DCF-4E9C-AE9C-73B3A12487DB}" srcOrd="0" destOrd="0" presId="urn:microsoft.com/office/officeart/2005/8/layout/vList2"/>
    <dgm:cxn modelId="{0B568BD4-2EE0-4259-91FC-8FBFC0E96EEF}" type="presOf" srcId="{DD8916BB-ADA8-4226-87A9-7A33DE3B2D88}" destId="{5D2684DF-DDB2-4886-BF5B-16BE33F3565E}" srcOrd="0" destOrd="0" presId="urn:microsoft.com/office/officeart/2005/8/layout/vList2"/>
    <dgm:cxn modelId="{9CE12205-290B-43BE-8C46-F1306A8E7D1D}" srcId="{F1A5C822-9C15-4659-8A92-6BE951A436AB}" destId="{66789ECE-6E15-4570-B64E-E2A74EE7AACC}" srcOrd="5" destOrd="0" parTransId="{34C60897-D19F-4C31-A4D3-2F838649EFD3}" sibTransId="{34AD9BFF-AEFC-49FD-886C-655A12F9D75A}"/>
    <dgm:cxn modelId="{6AA88EB3-666F-436E-992B-8C4F8B0350D8}" srcId="{F1A5C822-9C15-4659-8A92-6BE951A436AB}" destId="{25241EBC-45DC-429B-920F-BC749299FB51}" srcOrd="0" destOrd="0" parTransId="{B3E83669-F7E4-4417-A86F-3EC97C37E2B0}" sibTransId="{6042BB24-FDA1-4079-8D4E-D7DFF779D1A0}"/>
    <dgm:cxn modelId="{18A0ED03-594D-44FB-83CA-8F78F69B7518}" srcId="{F1A5C822-9C15-4659-8A92-6BE951A436AB}" destId="{70D0838E-1EA0-4A44-8F69-29ABF134DC7D}" srcOrd="2" destOrd="0" parTransId="{1A7C0D61-64FA-4516-8CA1-55830BB4C680}" sibTransId="{C766C5E1-C330-4F58-BE31-F939954032C4}"/>
    <dgm:cxn modelId="{A86E4751-5A07-4413-8A20-4AC3BD597B83}" type="presOf" srcId="{66789ECE-6E15-4570-B64E-E2A74EE7AACC}" destId="{5E990AFF-4104-4263-BCE6-E79E7CCC0BD6}" srcOrd="0" destOrd="0" presId="urn:microsoft.com/office/officeart/2005/8/layout/vList2"/>
    <dgm:cxn modelId="{9E5281E8-2B34-401D-823C-50D8452FEC68}" srcId="{F1A5C822-9C15-4659-8A92-6BE951A436AB}" destId="{A67A4703-E872-4F94-841E-8065C2209BD9}" srcOrd="3" destOrd="0" parTransId="{77942387-2565-48EE-A062-3AD40EED58C8}" sibTransId="{06A4B63F-CFF0-425E-927A-A490E6D261B9}"/>
    <dgm:cxn modelId="{1B55C936-F128-4084-94A6-599EEA0BE764}" srcId="{F1A5C822-9C15-4659-8A92-6BE951A436AB}" destId="{80F5B167-657C-447E-95DF-23AB7381BEED}" srcOrd="8" destOrd="0" parTransId="{11B4D8F6-9F1B-49B1-8195-7EC38A36F341}" sibTransId="{B7DD31D5-8F9C-47D8-97F3-456A54467E50}"/>
    <dgm:cxn modelId="{B40E318C-C1EF-4016-AB0B-AAED3F71829C}" srcId="{F1A5C822-9C15-4659-8A92-6BE951A436AB}" destId="{A65A7415-EAB3-49C2-AFC8-6351ED83DF86}" srcOrd="7" destOrd="0" parTransId="{23795D18-B1FE-41D4-847F-856EEB71FE11}" sibTransId="{32D411B2-E2F4-47BB-8F76-ED9ECAA0D7D5}"/>
    <dgm:cxn modelId="{C9ED8F22-9AEA-46EC-836A-A8C76C8E2EAD}" type="presOf" srcId="{A67A4703-E872-4F94-841E-8065C2209BD9}" destId="{12E7A134-C9C7-4C88-9190-26C56DC49649}" srcOrd="0" destOrd="0" presId="urn:microsoft.com/office/officeart/2005/8/layout/vList2"/>
    <dgm:cxn modelId="{978DFC17-DC8E-4D32-805B-F98EC7EC3481}" type="presOf" srcId="{70D0838E-1EA0-4A44-8F69-29ABF134DC7D}" destId="{7464DEEC-BA8A-4F57-AB69-237525163A26}" srcOrd="0" destOrd="0" presId="urn:microsoft.com/office/officeart/2005/8/layout/vList2"/>
    <dgm:cxn modelId="{E4069FB0-380A-4612-9DEB-89898FE389F9}" srcId="{F1A5C822-9C15-4659-8A92-6BE951A436AB}" destId="{DD8916BB-ADA8-4226-87A9-7A33DE3B2D88}" srcOrd="4" destOrd="0" parTransId="{A436F298-684B-4409-978E-B5151A23AF40}" sibTransId="{59F95C2B-9C68-42E3-92FB-B7D521509CC0}"/>
    <dgm:cxn modelId="{FA76F5A3-01F8-4C28-B3D6-7BD50FDCEDD0}" srcId="{F1A5C822-9C15-4659-8A92-6BE951A436AB}" destId="{4E342CD3-619F-4B07-8043-8909D1CA7C26}" srcOrd="1" destOrd="0" parTransId="{0E865B5E-E52A-420F-8414-688FFD3FA547}" sibTransId="{14C0836F-2016-45FB-AB3D-BEC5BAB14810}"/>
    <dgm:cxn modelId="{C5E0FBE6-EE51-41BA-9312-31125CB06E58}" srcId="{F1A5C822-9C15-4659-8A92-6BE951A436AB}" destId="{9DAD95C9-75F8-4011-8300-BB57C1115486}" srcOrd="6" destOrd="0" parTransId="{E05DBE07-035A-4098-AE93-76FBFBA81255}" sibTransId="{4912FC17-0776-40AC-93A3-6DD025AF26BB}"/>
    <dgm:cxn modelId="{261BF654-07C0-4FB6-9855-EC9D252EC23D}" type="presOf" srcId="{80F5B167-657C-447E-95DF-23AB7381BEED}" destId="{8BE03FCC-3E4F-4D7D-BBED-9C78568622A3}" srcOrd="0" destOrd="0" presId="urn:microsoft.com/office/officeart/2005/8/layout/vList2"/>
    <dgm:cxn modelId="{F9CB7805-EE58-4370-ACFA-59335EDEE714}" type="presParOf" srcId="{4C68BBC5-41A7-4E17-A8DB-592CE607FE28}" destId="{623127C3-ABFB-4C52-AC52-6A0AF7117CF1}" srcOrd="0" destOrd="0" presId="urn:microsoft.com/office/officeart/2005/8/layout/vList2"/>
    <dgm:cxn modelId="{0D0A4CD3-2CD7-43B5-859C-648A2715CC94}" type="presParOf" srcId="{4C68BBC5-41A7-4E17-A8DB-592CE607FE28}" destId="{1C3B8BF5-1F09-4A39-8D0E-A4F6A86990EE}" srcOrd="1" destOrd="0" presId="urn:microsoft.com/office/officeart/2005/8/layout/vList2"/>
    <dgm:cxn modelId="{9A724E15-376B-4570-A137-D80F4AB074D5}" type="presParOf" srcId="{4C68BBC5-41A7-4E17-A8DB-592CE607FE28}" destId="{C3AB5CC3-8193-4206-BDA0-1084599F688E}" srcOrd="2" destOrd="0" presId="urn:microsoft.com/office/officeart/2005/8/layout/vList2"/>
    <dgm:cxn modelId="{0406B8AD-7BC5-49F6-AD52-34A2D5E3D8A1}" type="presParOf" srcId="{4C68BBC5-41A7-4E17-A8DB-592CE607FE28}" destId="{7575B7DC-C76F-462C-BC7A-2CB702206283}" srcOrd="3" destOrd="0" presId="urn:microsoft.com/office/officeart/2005/8/layout/vList2"/>
    <dgm:cxn modelId="{3B94AE80-F2B8-4824-BBE5-ADE5E0BDF5E2}" type="presParOf" srcId="{4C68BBC5-41A7-4E17-A8DB-592CE607FE28}" destId="{7464DEEC-BA8A-4F57-AB69-237525163A26}" srcOrd="4" destOrd="0" presId="urn:microsoft.com/office/officeart/2005/8/layout/vList2"/>
    <dgm:cxn modelId="{A44A4428-EF95-4968-9C08-36BA460ED0E8}" type="presParOf" srcId="{4C68BBC5-41A7-4E17-A8DB-592CE607FE28}" destId="{CE3DD9B2-2212-4550-BCED-F0043B0586C8}" srcOrd="5" destOrd="0" presId="urn:microsoft.com/office/officeart/2005/8/layout/vList2"/>
    <dgm:cxn modelId="{DBEE70FD-1547-4A4C-932E-9A8BB51654A8}" type="presParOf" srcId="{4C68BBC5-41A7-4E17-A8DB-592CE607FE28}" destId="{12E7A134-C9C7-4C88-9190-26C56DC49649}" srcOrd="6" destOrd="0" presId="urn:microsoft.com/office/officeart/2005/8/layout/vList2"/>
    <dgm:cxn modelId="{28F3072E-03E9-47CD-87D0-5FBC38C24F1A}" type="presParOf" srcId="{4C68BBC5-41A7-4E17-A8DB-592CE607FE28}" destId="{F4DC912D-F584-4FAF-B793-651799CCB420}" srcOrd="7" destOrd="0" presId="urn:microsoft.com/office/officeart/2005/8/layout/vList2"/>
    <dgm:cxn modelId="{EAA15AD3-0F87-4DF6-8B34-DBBE71E0C632}" type="presParOf" srcId="{4C68BBC5-41A7-4E17-A8DB-592CE607FE28}" destId="{5D2684DF-DDB2-4886-BF5B-16BE33F3565E}" srcOrd="8" destOrd="0" presId="urn:microsoft.com/office/officeart/2005/8/layout/vList2"/>
    <dgm:cxn modelId="{BEAE5DBB-9302-4397-BF51-730547332A38}" type="presParOf" srcId="{4C68BBC5-41A7-4E17-A8DB-592CE607FE28}" destId="{30E62DE0-EBB5-42D8-BADA-3C2037702248}" srcOrd="9" destOrd="0" presId="urn:microsoft.com/office/officeart/2005/8/layout/vList2"/>
    <dgm:cxn modelId="{80E14F44-9D6A-43DF-819D-27964FA66E04}" type="presParOf" srcId="{4C68BBC5-41A7-4E17-A8DB-592CE607FE28}" destId="{5E990AFF-4104-4263-BCE6-E79E7CCC0BD6}" srcOrd="10" destOrd="0" presId="urn:microsoft.com/office/officeart/2005/8/layout/vList2"/>
    <dgm:cxn modelId="{4A0C9F3F-6AC3-422F-9EC9-3CDD28E30389}" type="presParOf" srcId="{4C68BBC5-41A7-4E17-A8DB-592CE607FE28}" destId="{4BE29258-6979-4DCB-873E-894B180B6AA8}" srcOrd="11" destOrd="0" presId="urn:microsoft.com/office/officeart/2005/8/layout/vList2"/>
    <dgm:cxn modelId="{D1FDAE4E-A65D-4295-8F2E-9605ED852858}" type="presParOf" srcId="{4C68BBC5-41A7-4E17-A8DB-592CE607FE28}" destId="{D1FF42B8-0DCF-4E9C-AE9C-73B3A12487DB}" srcOrd="12" destOrd="0" presId="urn:microsoft.com/office/officeart/2005/8/layout/vList2"/>
    <dgm:cxn modelId="{0488F798-66BE-4FC7-85DC-B513249BA557}" type="presParOf" srcId="{4C68BBC5-41A7-4E17-A8DB-592CE607FE28}" destId="{EB380F92-85C3-44E8-B1BD-C388F35A0077}" srcOrd="13" destOrd="0" presId="urn:microsoft.com/office/officeart/2005/8/layout/vList2"/>
    <dgm:cxn modelId="{C3705561-9C2C-4CCE-8808-E6AF26D076D3}" type="presParOf" srcId="{4C68BBC5-41A7-4E17-A8DB-592CE607FE28}" destId="{673A1A01-54C6-470C-A63F-8B74574BC88E}" srcOrd="14" destOrd="0" presId="urn:microsoft.com/office/officeart/2005/8/layout/vList2"/>
    <dgm:cxn modelId="{F1993938-1722-45DB-A569-8D6D6C01EFF9}" type="presParOf" srcId="{4C68BBC5-41A7-4E17-A8DB-592CE607FE28}" destId="{09FB39F0-E017-4885-B36D-4EF1DE95B2AF}" srcOrd="15" destOrd="0" presId="urn:microsoft.com/office/officeart/2005/8/layout/vList2"/>
    <dgm:cxn modelId="{361181C9-B64D-4B9D-9EC7-5F1690ABA56B}" type="presParOf" srcId="{4C68BBC5-41A7-4E17-A8DB-592CE607FE28}" destId="{8BE03FCC-3E4F-4D7D-BBED-9C78568622A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70976B-90C9-4856-A9DD-3E4E689C81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AAD65-C4E7-477F-B088-1ED4892D6FEC}">
      <dgm:prSet phldrT="[Текст]" custT="1"/>
      <dgm:spPr>
        <a:solidFill>
          <a:schemeClr val="bg1"/>
        </a:solidFill>
        <a:ln>
          <a:solidFill>
            <a:srgbClr val="E6175B"/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tx1"/>
              </a:solidFill>
              <a:latin typeface="Proxima Nova" panose="02000506030000020004" charset="0"/>
            </a:rPr>
            <a:t>«Сказка о рыбаке и рыбке»</a:t>
          </a:r>
          <a:endParaRPr lang="ru-RU" sz="2400" dirty="0">
            <a:solidFill>
              <a:schemeClr val="tx1"/>
            </a:solidFill>
            <a:latin typeface="Proxima Nova" panose="02000506030000020004" charset="0"/>
          </a:endParaRPr>
        </a:p>
      </dgm:t>
    </dgm:pt>
    <dgm:pt modelId="{320B8B50-CBAE-4C1D-8F0D-054EFCD344BB}" type="parTrans" cxnId="{496B41E9-CBA2-41CD-A049-EECC99C4AB57}">
      <dgm:prSet/>
      <dgm:spPr/>
      <dgm:t>
        <a:bodyPr/>
        <a:lstStyle/>
        <a:p>
          <a:endParaRPr lang="ru-RU"/>
        </a:p>
      </dgm:t>
    </dgm:pt>
    <dgm:pt modelId="{9E8B5E87-1561-49A2-9D87-05048FA267AF}" type="sibTrans" cxnId="{496B41E9-CBA2-41CD-A049-EECC99C4AB57}">
      <dgm:prSet/>
      <dgm:spPr/>
      <dgm:t>
        <a:bodyPr/>
        <a:lstStyle/>
        <a:p>
          <a:endParaRPr lang="ru-RU"/>
        </a:p>
      </dgm:t>
    </dgm:pt>
    <dgm:pt modelId="{568B4670-F2A5-4CF3-9037-E6FF4A71AB65}">
      <dgm:prSet phldrT="[Текст]" custT="1"/>
      <dgm:spPr>
        <a:solidFill>
          <a:schemeClr val="bg1"/>
        </a:solidFill>
        <a:ln>
          <a:solidFill>
            <a:srgbClr val="E6175B"/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tx1"/>
              </a:solidFill>
              <a:latin typeface="Proxima Nova" panose="02000506030000020004" charset="0"/>
            </a:rPr>
            <a:t>«Незнайка на Луне»</a:t>
          </a:r>
          <a:endParaRPr lang="ru-RU" sz="2400" dirty="0">
            <a:solidFill>
              <a:schemeClr val="tx1"/>
            </a:solidFill>
            <a:latin typeface="Proxima Nova" panose="02000506030000020004" charset="0"/>
          </a:endParaRPr>
        </a:p>
      </dgm:t>
    </dgm:pt>
    <dgm:pt modelId="{50E9EC5E-F3D8-48E5-9DAC-68751B4C2BB3}" type="parTrans" cxnId="{DFC6DE1C-5C95-495E-840E-8BF1916817F1}">
      <dgm:prSet/>
      <dgm:spPr/>
      <dgm:t>
        <a:bodyPr/>
        <a:lstStyle/>
        <a:p>
          <a:endParaRPr lang="ru-RU"/>
        </a:p>
      </dgm:t>
    </dgm:pt>
    <dgm:pt modelId="{90213FB0-A103-47DB-A2B7-66AD768DF4F3}" type="sibTrans" cxnId="{DFC6DE1C-5C95-495E-840E-8BF1916817F1}">
      <dgm:prSet/>
      <dgm:spPr/>
      <dgm:t>
        <a:bodyPr/>
        <a:lstStyle/>
        <a:p>
          <a:endParaRPr lang="ru-RU"/>
        </a:p>
      </dgm:t>
    </dgm:pt>
    <dgm:pt modelId="{2EAD23A7-41AD-4264-9959-94C4B475B54F}">
      <dgm:prSet phldrT="[Текст]" custT="1"/>
      <dgm:spPr>
        <a:solidFill>
          <a:schemeClr val="bg1"/>
        </a:solidFill>
        <a:ln>
          <a:solidFill>
            <a:srgbClr val="E6175B"/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tx1"/>
              </a:solidFill>
              <a:latin typeface="Proxima Nova" panose="02000506030000020004" charset="0"/>
            </a:rPr>
            <a:t>«Золотая антилопа» </a:t>
          </a:r>
          <a:endParaRPr lang="ru-RU" sz="2400" dirty="0">
            <a:solidFill>
              <a:schemeClr val="tx1"/>
            </a:solidFill>
            <a:latin typeface="Proxima Nova" panose="02000506030000020004" charset="0"/>
          </a:endParaRPr>
        </a:p>
      </dgm:t>
    </dgm:pt>
    <dgm:pt modelId="{8E11F8D4-9DCE-4874-810C-AB2425C78AA0}" type="parTrans" cxnId="{3CBE03EE-34FE-4195-823D-FC19E010DB86}">
      <dgm:prSet/>
      <dgm:spPr/>
      <dgm:t>
        <a:bodyPr/>
        <a:lstStyle/>
        <a:p>
          <a:endParaRPr lang="ru-RU"/>
        </a:p>
      </dgm:t>
    </dgm:pt>
    <dgm:pt modelId="{5B40669D-572C-4CA8-A8BE-2AD716382DCC}" type="sibTrans" cxnId="{3CBE03EE-34FE-4195-823D-FC19E010DB86}">
      <dgm:prSet/>
      <dgm:spPr/>
      <dgm:t>
        <a:bodyPr/>
        <a:lstStyle/>
        <a:p>
          <a:endParaRPr lang="ru-RU"/>
        </a:p>
      </dgm:t>
    </dgm:pt>
    <dgm:pt modelId="{8CD8DC13-A73D-4B4B-9662-75497950CA51}">
      <dgm:prSet custT="1"/>
      <dgm:spPr>
        <a:solidFill>
          <a:schemeClr val="bg1"/>
        </a:solidFill>
        <a:ln>
          <a:solidFill>
            <a:srgbClr val="E6175B"/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tx1"/>
              </a:solidFill>
              <a:latin typeface="Proxima Nova" panose="02000506030000020004" charset="0"/>
            </a:rPr>
            <a:t>«Приключения </a:t>
          </a:r>
          <a:r>
            <a:rPr lang="ru-RU" sz="2400" b="0" i="0" dirty="0" err="1" smtClean="0">
              <a:solidFill>
                <a:schemeClr val="tx1"/>
              </a:solidFill>
              <a:latin typeface="Proxima Nova" panose="02000506030000020004" charset="0"/>
            </a:rPr>
            <a:t>Чиполлино</a:t>
          </a:r>
          <a:r>
            <a:rPr lang="ru-RU" sz="2400" b="0" i="0" dirty="0" smtClean="0">
              <a:solidFill>
                <a:schemeClr val="tx1"/>
              </a:solidFill>
              <a:latin typeface="Proxima Nova" panose="02000506030000020004" charset="0"/>
            </a:rPr>
            <a:t>»</a:t>
          </a:r>
          <a:endParaRPr lang="ru-RU" sz="2400" dirty="0">
            <a:solidFill>
              <a:schemeClr val="tx1"/>
            </a:solidFill>
            <a:latin typeface="Proxima Nova" panose="02000506030000020004" charset="0"/>
          </a:endParaRPr>
        </a:p>
      </dgm:t>
    </dgm:pt>
    <dgm:pt modelId="{47FABBF1-4155-4F8A-9205-FC9E52B548C0}" type="parTrans" cxnId="{EC7C8457-E3BA-4DCD-87F3-C48170F0AB8C}">
      <dgm:prSet/>
      <dgm:spPr/>
      <dgm:t>
        <a:bodyPr/>
        <a:lstStyle/>
        <a:p>
          <a:endParaRPr lang="ru-RU"/>
        </a:p>
      </dgm:t>
    </dgm:pt>
    <dgm:pt modelId="{9C621CDB-6DF3-4B5D-B6C1-EA025A82204F}" type="sibTrans" cxnId="{EC7C8457-E3BA-4DCD-87F3-C48170F0AB8C}">
      <dgm:prSet/>
      <dgm:spPr/>
      <dgm:t>
        <a:bodyPr/>
        <a:lstStyle/>
        <a:p>
          <a:endParaRPr lang="ru-RU"/>
        </a:p>
      </dgm:t>
    </dgm:pt>
    <dgm:pt modelId="{74D47360-BB3A-4AEB-931D-FBB98A38A9D3}">
      <dgm:prSet phldrT="[Текст]" custT="1"/>
      <dgm:spPr>
        <a:solidFill>
          <a:schemeClr val="bg1"/>
        </a:solidFill>
        <a:ln>
          <a:solidFill>
            <a:srgbClr val="E6175B"/>
          </a:solidFill>
        </a:ln>
      </dgm:spPr>
      <dgm:t>
        <a:bodyPr/>
        <a:lstStyle/>
        <a:p>
          <a:r>
            <a:rPr lang="ru-RU" sz="2400" b="0" i="0" smtClean="0">
              <a:solidFill>
                <a:schemeClr val="tx1"/>
              </a:solidFill>
              <a:latin typeface="Proxima Nova" panose="02000506030000020004" charset="0"/>
            </a:rPr>
            <a:t>«</a:t>
          </a:r>
          <a:r>
            <a:rPr lang="ru-RU" sz="2400" b="0" i="0" dirty="0" smtClean="0">
              <a:solidFill>
                <a:schemeClr val="tx1"/>
              </a:solidFill>
              <a:latin typeface="Proxima Nova" panose="02000506030000020004" charset="0"/>
            </a:rPr>
            <a:t>Золотой ключик, или Приключения Буратино»</a:t>
          </a:r>
          <a:endParaRPr lang="ru-RU" sz="2400" dirty="0">
            <a:solidFill>
              <a:schemeClr val="tx1"/>
            </a:solidFill>
            <a:latin typeface="Proxima Nova" panose="02000506030000020004" charset="0"/>
          </a:endParaRPr>
        </a:p>
      </dgm:t>
    </dgm:pt>
    <dgm:pt modelId="{08AA5ECF-7FBC-41CD-97E9-447E64E9E1FA}" type="parTrans" cxnId="{49BA1805-E66E-429C-AD8C-D766D8B69185}">
      <dgm:prSet/>
      <dgm:spPr/>
      <dgm:t>
        <a:bodyPr/>
        <a:lstStyle/>
        <a:p>
          <a:endParaRPr lang="ru-RU"/>
        </a:p>
      </dgm:t>
    </dgm:pt>
    <dgm:pt modelId="{C9E5E8CB-9E78-495D-B5EE-36A34FFC26F1}" type="sibTrans" cxnId="{49BA1805-E66E-429C-AD8C-D766D8B69185}">
      <dgm:prSet/>
      <dgm:spPr/>
      <dgm:t>
        <a:bodyPr/>
        <a:lstStyle/>
        <a:p>
          <a:endParaRPr lang="ru-RU"/>
        </a:p>
      </dgm:t>
    </dgm:pt>
    <dgm:pt modelId="{814C9144-33BE-4F86-BF0C-EC96FDADB8A9}">
      <dgm:prSet phldrT="[Текст]" custT="1"/>
      <dgm:spPr>
        <a:solidFill>
          <a:schemeClr val="bg1"/>
        </a:solidFill>
        <a:ln>
          <a:solidFill>
            <a:srgbClr val="E6175B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Proxima Nova" panose="02000506030000020004" charset="0"/>
            </a:rPr>
            <a:t>«Муха-Цокотуха»</a:t>
          </a:r>
          <a:endParaRPr lang="ru-RU" sz="2400" dirty="0">
            <a:solidFill>
              <a:schemeClr val="tx1"/>
            </a:solidFill>
            <a:latin typeface="Proxima Nova" panose="02000506030000020004" charset="0"/>
          </a:endParaRPr>
        </a:p>
      </dgm:t>
    </dgm:pt>
    <dgm:pt modelId="{5755685A-6681-4E90-829B-2C3D12A112A5}" type="parTrans" cxnId="{51923240-ABA3-4E8C-8680-E639043B681A}">
      <dgm:prSet/>
      <dgm:spPr/>
      <dgm:t>
        <a:bodyPr/>
        <a:lstStyle/>
        <a:p>
          <a:endParaRPr lang="ru-RU"/>
        </a:p>
      </dgm:t>
    </dgm:pt>
    <dgm:pt modelId="{F7C69057-B58A-4F3D-9267-DECE50B54C20}" type="sibTrans" cxnId="{51923240-ABA3-4E8C-8680-E639043B681A}">
      <dgm:prSet/>
      <dgm:spPr/>
      <dgm:t>
        <a:bodyPr/>
        <a:lstStyle/>
        <a:p>
          <a:endParaRPr lang="ru-RU"/>
        </a:p>
      </dgm:t>
    </dgm:pt>
    <dgm:pt modelId="{D411D0DD-271C-4986-BF9D-7E57B4D88514}">
      <dgm:prSet phldrT="[Текст]" custT="1"/>
      <dgm:spPr>
        <a:solidFill>
          <a:schemeClr val="bg1"/>
        </a:solidFill>
        <a:ln>
          <a:solidFill>
            <a:srgbClr val="E6175B"/>
          </a:solidFill>
        </a:ln>
      </dgm:spPr>
      <dgm:t>
        <a:bodyPr/>
        <a:lstStyle/>
        <a:p>
          <a:r>
            <a:rPr lang="ru-RU" sz="2400" b="0" i="0" smtClean="0">
              <a:solidFill>
                <a:schemeClr val="tx1"/>
              </a:solidFill>
              <a:latin typeface="Proxima Nova" panose="02000506030000020004" charset="0"/>
            </a:rPr>
            <a:t>«</a:t>
          </a:r>
          <a:r>
            <a:rPr lang="ru-RU" sz="2400" b="1" i="0" smtClean="0">
              <a:solidFill>
                <a:schemeClr val="tx1"/>
              </a:solidFill>
              <a:latin typeface="Proxima Nova" panose="02000506030000020004" charset="0"/>
            </a:rPr>
            <a:t>Али</a:t>
          </a:r>
          <a:r>
            <a:rPr lang="ru-RU" sz="2400" b="0" i="0" smtClean="0">
              <a:solidFill>
                <a:schemeClr val="tx1"/>
              </a:solidFill>
              <a:latin typeface="Proxima Nova" panose="02000506030000020004" charset="0"/>
            </a:rPr>
            <a:t>-</a:t>
          </a:r>
          <a:r>
            <a:rPr lang="ru-RU" sz="2400" b="1" i="0" smtClean="0">
              <a:solidFill>
                <a:schemeClr val="tx1"/>
              </a:solidFill>
              <a:latin typeface="Proxima Nova" panose="02000506030000020004" charset="0"/>
            </a:rPr>
            <a:t>баба</a:t>
          </a:r>
          <a:r>
            <a:rPr lang="ru-RU" sz="2400" b="0" i="0" smtClean="0">
              <a:solidFill>
                <a:schemeClr val="tx1"/>
              </a:solidFill>
              <a:latin typeface="Proxima Nova" panose="02000506030000020004" charset="0"/>
            </a:rPr>
            <a:t> </a:t>
          </a:r>
          <a:r>
            <a:rPr lang="ru-RU" sz="2400" b="1" i="0" smtClean="0">
              <a:solidFill>
                <a:schemeClr val="tx1"/>
              </a:solidFill>
              <a:latin typeface="Proxima Nova" panose="02000506030000020004" charset="0"/>
            </a:rPr>
            <a:t>и</a:t>
          </a:r>
          <a:r>
            <a:rPr lang="ru-RU" sz="2400" b="0" i="0" smtClean="0">
              <a:solidFill>
                <a:schemeClr val="tx1"/>
              </a:solidFill>
              <a:latin typeface="Proxima Nova" panose="02000506030000020004" charset="0"/>
            </a:rPr>
            <a:t> </a:t>
          </a:r>
          <a:r>
            <a:rPr lang="ru-RU" sz="2400" b="1" i="0" smtClean="0">
              <a:solidFill>
                <a:schemeClr val="tx1"/>
              </a:solidFill>
              <a:latin typeface="Proxima Nova" panose="02000506030000020004" charset="0"/>
            </a:rPr>
            <a:t>40</a:t>
          </a:r>
          <a:r>
            <a:rPr lang="ru-RU" sz="2400" b="0" i="0" smtClean="0">
              <a:solidFill>
                <a:schemeClr val="tx1"/>
              </a:solidFill>
              <a:latin typeface="Proxima Nova" panose="02000506030000020004" charset="0"/>
            </a:rPr>
            <a:t> </a:t>
          </a:r>
          <a:r>
            <a:rPr lang="ru-RU" sz="2400" b="1" i="0" smtClean="0">
              <a:solidFill>
                <a:schemeClr val="tx1"/>
              </a:solidFill>
              <a:latin typeface="Proxima Nova" panose="02000506030000020004" charset="0"/>
            </a:rPr>
            <a:t>разбойников</a:t>
          </a:r>
          <a:r>
            <a:rPr lang="ru-RU" sz="2400" b="0" i="0" smtClean="0">
              <a:solidFill>
                <a:schemeClr val="tx1"/>
              </a:solidFill>
              <a:latin typeface="Proxima Nova" panose="02000506030000020004" charset="0"/>
            </a:rPr>
            <a:t>»</a:t>
          </a:r>
          <a:endParaRPr lang="ru-RU" sz="2400" dirty="0">
            <a:solidFill>
              <a:schemeClr val="tx1"/>
            </a:solidFill>
            <a:latin typeface="Proxima Nova" panose="02000506030000020004" charset="0"/>
          </a:endParaRPr>
        </a:p>
      </dgm:t>
    </dgm:pt>
    <dgm:pt modelId="{743166CA-C92A-4733-9C82-AB2F52C9E982}" type="parTrans" cxnId="{6F618E7F-2083-4677-BB8F-EA64ADD7172D}">
      <dgm:prSet/>
      <dgm:spPr/>
      <dgm:t>
        <a:bodyPr/>
        <a:lstStyle/>
        <a:p>
          <a:endParaRPr lang="ru-RU"/>
        </a:p>
      </dgm:t>
    </dgm:pt>
    <dgm:pt modelId="{F82F06F1-F763-4D80-8AE0-523C3C4F30CE}" type="sibTrans" cxnId="{6F618E7F-2083-4677-BB8F-EA64ADD7172D}">
      <dgm:prSet/>
      <dgm:spPr/>
      <dgm:t>
        <a:bodyPr/>
        <a:lstStyle/>
        <a:p>
          <a:endParaRPr lang="ru-RU"/>
        </a:p>
      </dgm:t>
    </dgm:pt>
    <dgm:pt modelId="{06F754A1-1012-4CA8-99FE-0E76EA0A2890}">
      <dgm:prSet phldrT="[Текст]" custT="1"/>
      <dgm:spPr>
        <a:solidFill>
          <a:schemeClr val="bg1"/>
        </a:solidFill>
        <a:ln>
          <a:solidFill>
            <a:srgbClr val="E6175B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Proxima Nova" panose="02000506030000020004" charset="0"/>
            </a:rPr>
            <a:t>«Простоквашино»</a:t>
          </a:r>
          <a:endParaRPr lang="ru-RU" sz="2400" dirty="0">
            <a:solidFill>
              <a:schemeClr val="tx1"/>
            </a:solidFill>
            <a:latin typeface="Proxima Nova" panose="02000506030000020004" charset="0"/>
          </a:endParaRPr>
        </a:p>
      </dgm:t>
    </dgm:pt>
    <dgm:pt modelId="{0D14950C-1E38-48F6-A554-C93B26C93E1F}" type="parTrans" cxnId="{E096C96A-7E38-495C-8D69-F5A41189667C}">
      <dgm:prSet/>
      <dgm:spPr/>
      <dgm:t>
        <a:bodyPr/>
        <a:lstStyle/>
        <a:p>
          <a:endParaRPr lang="ru-RU"/>
        </a:p>
      </dgm:t>
    </dgm:pt>
    <dgm:pt modelId="{CA6B8275-32F0-46CA-81A0-7C7BB046E571}" type="sibTrans" cxnId="{E096C96A-7E38-495C-8D69-F5A41189667C}">
      <dgm:prSet/>
      <dgm:spPr/>
      <dgm:t>
        <a:bodyPr/>
        <a:lstStyle/>
        <a:p>
          <a:endParaRPr lang="ru-RU"/>
        </a:p>
      </dgm:t>
    </dgm:pt>
    <dgm:pt modelId="{D62A4037-7C31-4A1E-BF53-C5040410683C}">
      <dgm:prSet phldrT="[Текст]" custT="1"/>
      <dgm:spPr>
        <a:solidFill>
          <a:schemeClr val="bg1"/>
        </a:solidFill>
        <a:ln>
          <a:solidFill>
            <a:srgbClr val="E6175B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Proxima Nova" panose="02000506030000020004" charset="0"/>
            </a:rPr>
            <a:t>«</a:t>
          </a:r>
          <a:r>
            <a:rPr lang="ru-RU" sz="2400" dirty="0" err="1" smtClean="0">
              <a:solidFill>
                <a:schemeClr val="tx1"/>
              </a:solidFill>
              <a:latin typeface="Proxima Nova" panose="02000506030000020004" charset="0"/>
            </a:rPr>
            <a:t>Дюймовочка</a:t>
          </a:r>
          <a:r>
            <a:rPr lang="ru-RU" sz="2400" dirty="0" smtClean="0">
              <a:solidFill>
                <a:schemeClr val="tx1"/>
              </a:solidFill>
              <a:latin typeface="Proxima Nova" panose="02000506030000020004" charset="0"/>
            </a:rPr>
            <a:t>»</a:t>
          </a:r>
          <a:endParaRPr lang="ru-RU" sz="2400" dirty="0">
            <a:solidFill>
              <a:schemeClr val="tx1"/>
            </a:solidFill>
            <a:latin typeface="Proxima Nova" panose="02000506030000020004" charset="0"/>
          </a:endParaRPr>
        </a:p>
      </dgm:t>
    </dgm:pt>
    <dgm:pt modelId="{16E35722-8A75-4412-99CC-F6C9311A94DE}" type="parTrans" cxnId="{21E0A2B1-CA65-45A5-AA90-CDF5374A1723}">
      <dgm:prSet/>
      <dgm:spPr/>
      <dgm:t>
        <a:bodyPr/>
        <a:lstStyle/>
        <a:p>
          <a:endParaRPr lang="ru-RU"/>
        </a:p>
      </dgm:t>
    </dgm:pt>
    <dgm:pt modelId="{DEB52143-3271-4299-8A71-E138B4488C88}" type="sibTrans" cxnId="{21E0A2B1-CA65-45A5-AA90-CDF5374A1723}">
      <dgm:prSet/>
      <dgm:spPr/>
      <dgm:t>
        <a:bodyPr/>
        <a:lstStyle/>
        <a:p>
          <a:endParaRPr lang="ru-RU"/>
        </a:p>
      </dgm:t>
    </dgm:pt>
    <dgm:pt modelId="{3306DD36-8118-457A-BF14-FF11DB1DC5C4}" type="pres">
      <dgm:prSet presAssocID="{C570976B-90C9-4856-A9DD-3E4E689C81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FFB929-BD90-440A-8B0D-1282FD76E167}" type="pres">
      <dgm:prSet presAssocID="{814C9144-33BE-4F86-BF0C-EC96FDADB8A9}" presName="parentLin" presStyleCnt="0"/>
      <dgm:spPr/>
    </dgm:pt>
    <dgm:pt modelId="{6AAF2173-6170-4621-9DA5-989037CB6849}" type="pres">
      <dgm:prSet presAssocID="{814C9144-33BE-4F86-BF0C-EC96FDADB8A9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A2084394-3B99-4D56-BE56-77ECADA94822}" type="pres">
      <dgm:prSet presAssocID="{814C9144-33BE-4F86-BF0C-EC96FDADB8A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D339E-F11E-43A1-BE01-D4914A8524EB}" type="pres">
      <dgm:prSet presAssocID="{814C9144-33BE-4F86-BF0C-EC96FDADB8A9}" presName="negativeSpace" presStyleCnt="0"/>
      <dgm:spPr/>
    </dgm:pt>
    <dgm:pt modelId="{20724518-E5D3-43E0-863F-C0BE95A9D82D}" type="pres">
      <dgm:prSet presAssocID="{814C9144-33BE-4F86-BF0C-EC96FDADB8A9}" presName="childText" presStyleLbl="conFgAcc1" presStyleIdx="0" presStyleCnt="9">
        <dgm:presLayoutVars>
          <dgm:bulletEnabled val="1"/>
        </dgm:presLayoutVars>
      </dgm:prSet>
      <dgm:spPr>
        <a:ln>
          <a:solidFill>
            <a:srgbClr val="E6175B"/>
          </a:solidFill>
        </a:ln>
      </dgm:spPr>
    </dgm:pt>
    <dgm:pt modelId="{0CB1F603-B664-4B09-900C-F3D4EC69E216}" type="pres">
      <dgm:prSet presAssocID="{F7C69057-B58A-4F3D-9267-DECE50B54C20}" presName="spaceBetweenRectangles" presStyleCnt="0"/>
      <dgm:spPr/>
    </dgm:pt>
    <dgm:pt modelId="{E3935EE7-4C54-4246-9FDC-15E2D79143BA}" type="pres">
      <dgm:prSet presAssocID="{F84AAD65-C4E7-477F-B088-1ED4892D6FEC}" presName="parentLin" presStyleCnt="0"/>
      <dgm:spPr/>
    </dgm:pt>
    <dgm:pt modelId="{D4ABB803-FF93-4932-93EC-94D29A59C0B2}" type="pres">
      <dgm:prSet presAssocID="{F84AAD65-C4E7-477F-B088-1ED4892D6FEC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7DD6B837-5DD1-4CD6-A8CA-CCB381CF0FB7}" type="pres">
      <dgm:prSet presAssocID="{F84AAD65-C4E7-477F-B088-1ED4892D6FEC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14B77-BAC5-4E7C-95C9-43FD0DBAAAC6}" type="pres">
      <dgm:prSet presAssocID="{F84AAD65-C4E7-477F-B088-1ED4892D6FEC}" presName="negativeSpace" presStyleCnt="0"/>
      <dgm:spPr/>
    </dgm:pt>
    <dgm:pt modelId="{C6419A87-78AE-4B89-B84D-9E5698037D67}" type="pres">
      <dgm:prSet presAssocID="{F84AAD65-C4E7-477F-B088-1ED4892D6FEC}" presName="childText" presStyleLbl="conFgAcc1" presStyleIdx="1" presStyleCnt="9">
        <dgm:presLayoutVars>
          <dgm:bulletEnabled val="1"/>
        </dgm:presLayoutVars>
      </dgm:prSet>
      <dgm:spPr>
        <a:ln>
          <a:solidFill>
            <a:srgbClr val="E6175B"/>
          </a:solidFill>
        </a:ln>
      </dgm:spPr>
    </dgm:pt>
    <dgm:pt modelId="{403C9974-378B-464B-B1F2-F46CA7B1EC82}" type="pres">
      <dgm:prSet presAssocID="{9E8B5E87-1561-49A2-9D87-05048FA267AF}" presName="spaceBetweenRectangles" presStyleCnt="0"/>
      <dgm:spPr/>
    </dgm:pt>
    <dgm:pt modelId="{EBB86270-B0E8-4C69-BA9A-2B511EC786AC}" type="pres">
      <dgm:prSet presAssocID="{06F754A1-1012-4CA8-99FE-0E76EA0A2890}" presName="parentLin" presStyleCnt="0"/>
      <dgm:spPr/>
    </dgm:pt>
    <dgm:pt modelId="{791CE0BF-A39B-419F-AF42-F073B3332E24}" type="pres">
      <dgm:prSet presAssocID="{06F754A1-1012-4CA8-99FE-0E76EA0A2890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F45AE4A5-50E3-4675-A573-170422F25F40}" type="pres">
      <dgm:prSet presAssocID="{06F754A1-1012-4CA8-99FE-0E76EA0A289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8B58D-F1EC-4FC0-9EB1-7706999AA31B}" type="pres">
      <dgm:prSet presAssocID="{06F754A1-1012-4CA8-99FE-0E76EA0A2890}" presName="negativeSpace" presStyleCnt="0"/>
      <dgm:spPr/>
    </dgm:pt>
    <dgm:pt modelId="{5FC8A04E-9A6E-464B-BCC6-9692ABF41456}" type="pres">
      <dgm:prSet presAssocID="{06F754A1-1012-4CA8-99FE-0E76EA0A2890}" presName="childText" presStyleLbl="conFgAcc1" presStyleIdx="2" presStyleCnt="9">
        <dgm:presLayoutVars>
          <dgm:bulletEnabled val="1"/>
        </dgm:presLayoutVars>
      </dgm:prSet>
      <dgm:spPr>
        <a:ln>
          <a:solidFill>
            <a:srgbClr val="E6175B"/>
          </a:solidFill>
        </a:ln>
      </dgm:spPr>
    </dgm:pt>
    <dgm:pt modelId="{D0E15EC3-BC91-46BD-9263-65447D6C43D8}" type="pres">
      <dgm:prSet presAssocID="{CA6B8275-32F0-46CA-81A0-7C7BB046E571}" presName="spaceBetweenRectangles" presStyleCnt="0"/>
      <dgm:spPr/>
    </dgm:pt>
    <dgm:pt modelId="{3E4D2232-7183-4279-94FC-C1430FB30A84}" type="pres">
      <dgm:prSet presAssocID="{D62A4037-7C31-4A1E-BF53-C5040410683C}" presName="parentLin" presStyleCnt="0"/>
      <dgm:spPr/>
    </dgm:pt>
    <dgm:pt modelId="{257BD805-7DCD-4122-82A2-645E0FD9FAB6}" type="pres">
      <dgm:prSet presAssocID="{D62A4037-7C31-4A1E-BF53-C5040410683C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669F5827-DD3C-4DE2-BC70-806092250113}" type="pres">
      <dgm:prSet presAssocID="{D62A4037-7C31-4A1E-BF53-C5040410683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8402E-C06D-4775-993F-3F0A166CEA6F}" type="pres">
      <dgm:prSet presAssocID="{D62A4037-7C31-4A1E-BF53-C5040410683C}" presName="negativeSpace" presStyleCnt="0"/>
      <dgm:spPr/>
    </dgm:pt>
    <dgm:pt modelId="{97A148B5-0511-4F8D-9ED3-6FE8F6E5ABEC}" type="pres">
      <dgm:prSet presAssocID="{D62A4037-7C31-4A1E-BF53-C5040410683C}" presName="childText" presStyleLbl="conFgAcc1" presStyleIdx="3" presStyleCnt="9">
        <dgm:presLayoutVars>
          <dgm:bulletEnabled val="1"/>
        </dgm:presLayoutVars>
      </dgm:prSet>
      <dgm:spPr>
        <a:ln>
          <a:solidFill>
            <a:srgbClr val="E6175B"/>
          </a:solidFill>
        </a:ln>
      </dgm:spPr>
    </dgm:pt>
    <dgm:pt modelId="{EB9E15E3-1780-4BC7-8BD2-9C053257E96E}" type="pres">
      <dgm:prSet presAssocID="{DEB52143-3271-4299-8A71-E138B4488C88}" presName="spaceBetweenRectangles" presStyleCnt="0"/>
      <dgm:spPr/>
    </dgm:pt>
    <dgm:pt modelId="{1A6944C1-6708-4D75-A304-19FF1230829C}" type="pres">
      <dgm:prSet presAssocID="{D411D0DD-271C-4986-BF9D-7E57B4D88514}" presName="parentLin" presStyleCnt="0"/>
      <dgm:spPr/>
    </dgm:pt>
    <dgm:pt modelId="{57D89376-8C18-42BA-B193-7156694DD048}" type="pres">
      <dgm:prSet presAssocID="{D411D0DD-271C-4986-BF9D-7E57B4D88514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25ABE544-7161-49E3-8D5B-390CD32734D6}" type="pres">
      <dgm:prSet presAssocID="{D411D0DD-271C-4986-BF9D-7E57B4D88514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D83EF-2A5B-4EEA-B407-B508B0DD59C6}" type="pres">
      <dgm:prSet presAssocID="{D411D0DD-271C-4986-BF9D-7E57B4D88514}" presName="negativeSpace" presStyleCnt="0"/>
      <dgm:spPr/>
    </dgm:pt>
    <dgm:pt modelId="{2D63E6BC-66C5-40BC-ACF0-20D408090437}" type="pres">
      <dgm:prSet presAssocID="{D411D0DD-271C-4986-BF9D-7E57B4D88514}" presName="childText" presStyleLbl="conFgAcc1" presStyleIdx="4" presStyleCnt="9">
        <dgm:presLayoutVars>
          <dgm:bulletEnabled val="1"/>
        </dgm:presLayoutVars>
      </dgm:prSet>
      <dgm:spPr>
        <a:ln>
          <a:solidFill>
            <a:srgbClr val="E6175B"/>
          </a:solidFill>
        </a:ln>
      </dgm:spPr>
    </dgm:pt>
    <dgm:pt modelId="{A243119C-189B-44DB-B5EB-3DF97F3AD074}" type="pres">
      <dgm:prSet presAssocID="{F82F06F1-F763-4D80-8AE0-523C3C4F30CE}" presName="spaceBetweenRectangles" presStyleCnt="0"/>
      <dgm:spPr/>
    </dgm:pt>
    <dgm:pt modelId="{8AE307DE-65A9-4EE3-957F-921F204BCAA1}" type="pres">
      <dgm:prSet presAssocID="{74D47360-BB3A-4AEB-931D-FBB98A38A9D3}" presName="parentLin" presStyleCnt="0"/>
      <dgm:spPr/>
    </dgm:pt>
    <dgm:pt modelId="{58270A03-C8C7-4B27-A309-0596E2A57316}" type="pres">
      <dgm:prSet presAssocID="{74D47360-BB3A-4AEB-931D-FBB98A38A9D3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C5DA0732-7B04-4D7F-8404-74C8064F4054}" type="pres">
      <dgm:prSet presAssocID="{74D47360-BB3A-4AEB-931D-FBB98A38A9D3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986BC-15F5-4B51-BB72-295EC9F103AF}" type="pres">
      <dgm:prSet presAssocID="{74D47360-BB3A-4AEB-931D-FBB98A38A9D3}" presName="negativeSpace" presStyleCnt="0"/>
      <dgm:spPr/>
    </dgm:pt>
    <dgm:pt modelId="{CDBBC535-2C9F-4FCC-A582-951563BD68C2}" type="pres">
      <dgm:prSet presAssocID="{74D47360-BB3A-4AEB-931D-FBB98A38A9D3}" presName="childText" presStyleLbl="conFgAcc1" presStyleIdx="5" presStyleCnt="9">
        <dgm:presLayoutVars>
          <dgm:bulletEnabled val="1"/>
        </dgm:presLayoutVars>
      </dgm:prSet>
      <dgm:spPr>
        <a:ln>
          <a:solidFill>
            <a:srgbClr val="E6175B"/>
          </a:solidFill>
        </a:ln>
      </dgm:spPr>
    </dgm:pt>
    <dgm:pt modelId="{CD39E88C-D54D-43EC-BB54-68B9490941B7}" type="pres">
      <dgm:prSet presAssocID="{C9E5E8CB-9E78-495D-B5EE-36A34FFC26F1}" presName="spaceBetweenRectangles" presStyleCnt="0"/>
      <dgm:spPr/>
    </dgm:pt>
    <dgm:pt modelId="{F7FD8EF0-31DD-4717-8DD8-4A5C5640F850}" type="pres">
      <dgm:prSet presAssocID="{568B4670-F2A5-4CF3-9037-E6FF4A71AB65}" presName="parentLin" presStyleCnt="0"/>
      <dgm:spPr/>
    </dgm:pt>
    <dgm:pt modelId="{FB018770-F081-4C3B-A090-FFC2AFE308F9}" type="pres">
      <dgm:prSet presAssocID="{568B4670-F2A5-4CF3-9037-E6FF4A71AB65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EF82AEC9-0A9F-48D1-831F-5AA03298840C}" type="pres">
      <dgm:prSet presAssocID="{568B4670-F2A5-4CF3-9037-E6FF4A71AB65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1AE68-92DB-439D-8F1E-256FFDAC3421}" type="pres">
      <dgm:prSet presAssocID="{568B4670-F2A5-4CF3-9037-E6FF4A71AB65}" presName="negativeSpace" presStyleCnt="0"/>
      <dgm:spPr/>
    </dgm:pt>
    <dgm:pt modelId="{B66A49FC-9273-465E-B797-97E56902DE9F}" type="pres">
      <dgm:prSet presAssocID="{568B4670-F2A5-4CF3-9037-E6FF4A71AB65}" presName="childText" presStyleLbl="conFgAcc1" presStyleIdx="6" presStyleCnt="9">
        <dgm:presLayoutVars>
          <dgm:bulletEnabled val="1"/>
        </dgm:presLayoutVars>
      </dgm:prSet>
      <dgm:spPr>
        <a:ln>
          <a:solidFill>
            <a:srgbClr val="E6175B"/>
          </a:solidFill>
        </a:ln>
      </dgm:spPr>
    </dgm:pt>
    <dgm:pt modelId="{5227ECCA-1451-4EE8-A006-7D793386D37F}" type="pres">
      <dgm:prSet presAssocID="{90213FB0-A103-47DB-A2B7-66AD768DF4F3}" presName="spaceBetweenRectangles" presStyleCnt="0"/>
      <dgm:spPr/>
    </dgm:pt>
    <dgm:pt modelId="{0EBBA7FB-AD62-4FDF-A79D-08F3531FC186}" type="pres">
      <dgm:prSet presAssocID="{2EAD23A7-41AD-4264-9959-94C4B475B54F}" presName="parentLin" presStyleCnt="0"/>
      <dgm:spPr/>
    </dgm:pt>
    <dgm:pt modelId="{5B595AB5-2B86-404A-A837-2235E4E8655E}" type="pres">
      <dgm:prSet presAssocID="{2EAD23A7-41AD-4264-9959-94C4B475B54F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8A8A094A-A01C-4671-A33C-607A29EC12B8}" type="pres">
      <dgm:prSet presAssocID="{2EAD23A7-41AD-4264-9959-94C4B475B54F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4D163-1F1D-42DF-8F03-1ECD32EC224B}" type="pres">
      <dgm:prSet presAssocID="{2EAD23A7-41AD-4264-9959-94C4B475B54F}" presName="negativeSpace" presStyleCnt="0"/>
      <dgm:spPr/>
    </dgm:pt>
    <dgm:pt modelId="{9513921B-B446-446D-9CC9-FAE481873253}" type="pres">
      <dgm:prSet presAssocID="{2EAD23A7-41AD-4264-9959-94C4B475B54F}" presName="childText" presStyleLbl="conFgAcc1" presStyleIdx="7" presStyleCnt="9">
        <dgm:presLayoutVars>
          <dgm:bulletEnabled val="1"/>
        </dgm:presLayoutVars>
      </dgm:prSet>
      <dgm:spPr>
        <a:ln>
          <a:solidFill>
            <a:srgbClr val="E6175B"/>
          </a:solidFill>
        </a:ln>
      </dgm:spPr>
    </dgm:pt>
    <dgm:pt modelId="{8E9B38BD-0387-49F1-A4CC-634D40E685AA}" type="pres">
      <dgm:prSet presAssocID="{5B40669D-572C-4CA8-A8BE-2AD716382DCC}" presName="spaceBetweenRectangles" presStyleCnt="0"/>
      <dgm:spPr/>
    </dgm:pt>
    <dgm:pt modelId="{3325BEC9-EA63-497D-A92F-E84BE8FA08B3}" type="pres">
      <dgm:prSet presAssocID="{8CD8DC13-A73D-4B4B-9662-75497950CA51}" presName="parentLin" presStyleCnt="0"/>
      <dgm:spPr/>
    </dgm:pt>
    <dgm:pt modelId="{8B5CA413-F012-4653-A475-6C200A729BC2}" type="pres">
      <dgm:prSet presAssocID="{8CD8DC13-A73D-4B4B-9662-75497950CA51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7CE63712-21C8-4BCB-B5BF-7E8423EEAEAE}" type="pres">
      <dgm:prSet presAssocID="{8CD8DC13-A73D-4B4B-9662-75497950CA51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BB144-0049-4E88-BCEB-0A41EC2C03A2}" type="pres">
      <dgm:prSet presAssocID="{8CD8DC13-A73D-4B4B-9662-75497950CA51}" presName="negativeSpace" presStyleCnt="0"/>
      <dgm:spPr/>
    </dgm:pt>
    <dgm:pt modelId="{D1031510-84A8-4699-99B5-B78A87E8B2B8}" type="pres">
      <dgm:prSet presAssocID="{8CD8DC13-A73D-4B4B-9662-75497950CA51}" presName="childText" presStyleLbl="conFgAcc1" presStyleIdx="8" presStyleCnt="9">
        <dgm:presLayoutVars>
          <dgm:bulletEnabled val="1"/>
        </dgm:presLayoutVars>
      </dgm:prSet>
      <dgm:spPr>
        <a:ln>
          <a:solidFill>
            <a:srgbClr val="E6175B"/>
          </a:solidFill>
        </a:ln>
      </dgm:spPr>
    </dgm:pt>
  </dgm:ptLst>
  <dgm:cxnLst>
    <dgm:cxn modelId="{D8088E3D-C0A5-4444-B674-4E8FEC93E7D4}" type="presOf" srcId="{D62A4037-7C31-4A1E-BF53-C5040410683C}" destId="{669F5827-DD3C-4DE2-BC70-806092250113}" srcOrd="1" destOrd="0" presId="urn:microsoft.com/office/officeart/2005/8/layout/list1"/>
    <dgm:cxn modelId="{C82DC0AB-FB7A-4A3C-8F52-5B116AB6F289}" type="presOf" srcId="{814C9144-33BE-4F86-BF0C-EC96FDADB8A9}" destId="{A2084394-3B99-4D56-BE56-77ECADA94822}" srcOrd="1" destOrd="0" presId="urn:microsoft.com/office/officeart/2005/8/layout/list1"/>
    <dgm:cxn modelId="{590CCED7-AE8D-409F-9F42-F9C1369F118A}" type="presOf" srcId="{568B4670-F2A5-4CF3-9037-E6FF4A71AB65}" destId="{EF82AEC9-0A9F-48D1-831F-5AA03298840C}" srcOrd="1" destOrd="0" presId="urn:microsoft.com/office/officeart/2005/8/layout/list1"/>
    <dgm:cxn modelId="{DFC6DE1C-5C95-495E-840E-8BF1916817F1}" srcId="{C570976B-90C9-4856-A9DD-3E4E689C811F}" destId="{568B4670-F2A5-4CF3-9037-E6FF4A71AB65}" srcOrd="6" destOrd="0" parTransId="{50E9EC5E-F3D8-48E5-9DAC-68751B4C2BB3}" sibTransId="{90213FB0-A103-47DB-A2B7-66AD768DF4F3}"/>
    <dgm:cxn modelId="{5DFBF1A8-6B6D-4286-B3CB-90D57FC89ADB}" type="presOf" srcId="{D411D0DD-271C-4986-BF9D-7E57B4D88514}" destId="{25ABE544-7161-49E3-8D5B-390CD32734D6}" srcOrd="1" destOrd="0" presId="urn:microsoft.com/office/officeart/2005/8/layout/list1"/>
    <dgm:cxn modelId="{3CBE03EE-34FE-4195-823D-FC19E010DB86}" srcId="{C570976B-90C9-4856-A9DD-3E4E689C811F}" destId="{2EAD23A7-41AD-4264-9959-94C4B475B54F}" srcOrd="7" destOrd="0" parTransId="{8E11F8D4-9DCE-4874-810C-AB2425C78AA0}" sibTransId="{5B40669D-572C-4CA8-A8BE-2AD716382DCC}"/>
    <dgm:cxn modelId="{C04B71B9-9119-4A22-B92A-50C4C70920EC}" type="presOf" srcId="{F84AAD65-C4E7-477F-B088-1ED4892D6FEC}" destId="{7DD6B837-5DD1-4CD6-A8CA-CCB381CF0FB7}" srcOrd="1" destOrd="0" presId="urn:microsoft.com/office/officeart/2005/8/layout/list1"/>
    <dgm:cxn modelId="{51923240-ABA3-4E8C-8680-E639043B681A}" srcId="{C570976B-90C9-4856-A9DD-3E4E689C811F}" destId="{814C9144-33BE-4F86-BF0C-EC96FDADB8A9}" srcOrd="0" destOrd="0" parTransId="{5755685A-6681-4E90-829B-2C3D12A112A5}" sibTransId="{F7C69057-B58A-4F3D-9267-DECE50B54C20}"/>
    <dgm:cxn modelId="{7764FF5C-A285-4547-8CC1-7D9906CB6A01}" type="presOf" srcId="{814C9144-33BE-4F86-BF0C-EC96FDADB8A9}" destId="{6AAF2173-6170-4621-9DA5-989037CB6849}" srcOrd="0" destOrd="0" presId="urn:microsoft.com/office/officeart/2005/8/layout/list1"/>
    <dgm:cxn modelId="{8B19204E-1EA0-434F-89CF-58456C2CABCB}" type="presOf" srcId="{74D47360-BB3A-4AEB-931D-FBB98A38A9D3}" destId="{58270A03-C8C7-4B27-A309-0596E2A57316}" srcOrd="0" destOrd="0" presId="urn:microsoft.com/office/officeart/2005/8/layout/list1"/>
    <dgm:cxn modelId="{D5E5BEE5-904F-4C81-81E6-650C07681AF2}" type="presOf" srcId="{F84AAD65-C4E7-477F-B088-1ED4892D6FEC}" destId="{D4ABB803-FF93-4932-93EC-94D29A59C0B2}" srcOrd="0" destOrd="0" presId="urn:microsoft.com/office/officeart/2005/8/layout/list1"/>
    <dgm:cxn modelId="{14E8F02E-6F8F-495F-A346-E02F3C79210C}" type="presOf" srcId="{06F754A1-1012-4CA8-99FE-0E76EA0A2890}" destId="{791CE0BF-A39B-419F-AF42-F073B3332E24}" srcOrd="0" destOrd="0" presId="urn:microsoft.com/office/officeart/2005/8/layout/list1"/>
    <dgm:cxn modelId="{03E6E912-1C72-4F0E-B588-6F3DE36048EC}" type="presOf" srcId="{D62A4037-7C31-4A1E-BF53-C5040410683C}" destId="{257BD805-7DCD-4122-82A2-645E0FD9FAB6}" srcOrd="0" destOrd="0" presId="urn:microsoft.com/office/officeart/2005/8/layout/list1"/>
    <dgm:cxn modelId="{21E0A2B1-CA65-45A5-AA90-CDF5374A1723}" srcId="{C570976B-90C9-4856-A9DD-3E4E689C811F}" destId="{D62A4037-7C31-4A1E-BF53-C5040410683C}" srcOrd="3" destOrd="0" parTransId="{16E35722-8A75-4412-99CC-F6C9311A94DE}" sibTransId="{DEB52143-3271-4299-8A71-E138B4488C88}"/>
    <dgm:cxn modelId="{7FA557E2-E7C7-459E-AD59-EA79F8DDD5C4}" type="presOf" srcId="{06F754A1-1012-4CA8-99FE-0E76EA0A2890}" destId="{F45AE4A5-50E3-4675-A573-170422F25F40}" srcOrd="1" destOrd="0" presId="urn:microsoft.com/office/officeart/2005/8/layout/list1"/>
    <dgm:cxn modelId="{6F618E7F-2083-4677-BB8F-EA64ADD7172D}" srcId="{C570976B-90C9-4856-A9DD-3E4E689C811F}" destId="{D411D0DD-271C-4986-BF9D-7E57B4D88514}" srcOrd="4" destOrd="0" parTransId="{743166CA-C92A-4733-9C82-AB2F52C9E982}" sibTransId="{F82F06F1-F763-4D80-8AE0-523C3C4F30CE}"/>
    <dgm:cxn modelId="{496B41E9-CBA2-41CD-A049-EECC99C4AB57}" srcId="{C570976B-90C9-4856-A9DD-3E4E689C811F}" destId="{F84AAD65-C4E7-477F-B088-1ED4892D6FEC}" srcOrd="1" destOrd="0" parTransId="{320B8B50-CBAE-4C1D-8F0D-054EFCD344BB}" sibTransId="{9E8B5E87-1561-49A2-9D87-05048FA267AF}"/>
    <dgm:cxn modelId="{9FA95205-7E1A-4D41-B21F-039AAA39A800}" type="presOf" srcId="{74D47360-BB3A-4AEB-931D-FBB98A38A9D3}" destId="{C5DA0732-7B04-4D7F-8404-74C8064F4054}" srcOrd="1" destOrd="0" presId="urn:microsoft.com/office/officeart/2005/8/layout/list1"/>
    <dgm:cxn modelId="{1188C8E9-61FD-4B00-BA27-6008E34744A6}" type="presOf" srcId="{2EAD23A7-41AD-4264-9959-94C4B475B54F}" destId="{5B595AB5-2B86-404A-A837-2235E4E8655E}" srcOrd="0" destOrd="0" presId="urn:microsoft.com/office/officeart/2005/8/layout/list1"/>
    <dgm:cxn modelId="{E974CAF9-2DC9-4529-AF94-E6D65387159E}" type="presOf" srcId="{D411D0DD-271C-4986-BF9D-7E57B4D88514}" destId="{57D89376-8C18-42BA-B193-7156694DD048}" srcOrd="0" destOrd="0" presId="urn:microsoft.com/office/officeart/2005/8/layout/list1"/>
    <dgm:cxn modelId="{BCE88E6C-C67C-4E40-AF7B-023652EF9491}" type="presOf" srcId="{8CD8DC13-A73D-4B4B-9662-75497950CA51}" destId="{7CE63712-21C8-4BCB-B5BF-7E8423EEAEAE}" srcOrd="1" destOrd="0" presId="urn:microsoft.com/office/officeart/2005/8/layout/list1"/>
    <dgm:cxn modelId="{D32F29E4-DD1F-4BA4-8519-1FDAA632215B}" type="presOf" srcId="{8CD8DC13-A73D-4B4B-9662-75497950CA51}" destId="{8B5CA413-F012-4653-A475-6C200A729BC2}" srcOrd="0" destOrd="0" presId="urn:microsoft.com/office/officeart/2005/8/layout/list1"/>
    <dgm:cxn modelId="{EB519B00-A451-4330-A0F0-81A2A5EF7419}" type="presOf" srcId="{2EAD23A7-41AD-4264-9959-94C4B475B54F}" destId="{8A8A094A-A01C-4671-A33C-607A29EC12B8}" srcOrd="1" destOrd="0" presId="urn:microsoft.com/office/officeart/2005/8/layout/list1"/>
    <dgm:cxn modelId="{49BA1805-E66E-429C-AD8C-D766D8B69185}" srcId="{C570976B-90C9-4856-A9DD-3E4E689C811F}" destId="{74D47360-BB3A-4AEB-931D-FBB98A38A9D3}" srcOrd="5" destOrd="0" parTransId="{08AA5ECF-7FBC-41CD-97E9-447E64E9E1FA}" sibTransId="{C9E5E8CB-9E78-495D-B5EE-36A34FFC26F1}"/>
    <dgm:cxn modelId="{E096C96A-7E38-495C-8D69-F5A41189667C}" srcId="{C570976B-90C9-4856-A9DD-3E4E689C811F}" destId="{06F754A1-1012-4CA8-99FE-0E76EA0A2890}" srcOrd="2" destOrd="0" parTransId="{0D14950C-1E38-48F6-A554-C93B26C93E1F}" sibTransId="{CA6B8275-32F0-46CA-81A0-7C7BB046E571}"/>
    <dgm:cxn modelId="{EC7C8457-E3BA-4DCD-87F3-C48170F0AB8C}" srcId="{C570976B-90C9-4856-A9DD-3E4E689C811F}" destId="{8CD8DC13-A73D-4B4B-9662-75497950CA51}" srcOrd="8" destOrd="0" parTransId="{47FABBF1-4155-4F8A-9205-FC9E52B548C0}" sibTransId="{9C621CDB-6DF3-4B5D-B6C1-EA025A82204F}"/>
    <dgm:cxn modelId="{57A8DCE7-5092-4FAA-8661-8328E4B2A17B}" type="presOf" srcId="{C570976B-90C9-4856-A9DD-3E4E689C811F}" destId="{3306DD36-8118-457A-BF14-FF11DB1DC5C4}" srcOrd="0" destOrd="0" presId="urn:microsoft.com/office/officeart/2005/8/layout/list1"/>
    <dgm:cxn modelId="{9789F076-54EC-475C-948D-BF9273FAA90C}" type="presOf" srcId="{568B4670-F2A5-4CF3-9037-E6FF4A71AB65}" destId="{FB018770-F081-4C3B-A090-FFC2AFE308F9}" srcOrd="0" destOrd="0" presId="urn:microsoft.com/office/officeart/2005/8/layout/list1"/>
    <dgm:cxn modelId="{06AE3BAE-ADEE-4CD5-ABEB-894BF7D3FD25}" type="presParOf" srcId="{3306DD36-8118-457A-BF14-FF11DB1DC5C4}" destId="{C8FFB929-BD90-440A-8B0D-1282FD76E167}" srcOrd="0" destOrd="0" presId="urn:microsoft.com/office/officeart/2005/8/layout/list1"/>
    <dgm:cxn modelId="{BF467EA4-5517-4C7C-B57B-A402D4ACEA8D}" type="presParOf" srcId="{C8FFB929-BD90-440A-8B0D-1282FD76E167}" destId="{6AAF2173-6170-4621-9DA5-989037CB6849}" srcOrd="0" destOrd="0" presId="urn:microsoft.com/office/officeart/2005/8/layout/list1"/>
    <dgm:cxn modelId="{2760E6CE-D4D6-48B8-805C-A8D54B3C94A0}" type="presParOf" srcId="{C8FFB929-BD90-440A-8B0D-1282FD76E167}" destId="{A2084394-3B99-4D56-BE56-77ECADA94822}" srcOrd="1" destOrd="0" presId="urn:microsoft.com/office/officeart/2005/8/layout/list1"/>
    <dgm:cxn modelId="{8220A921-83EA-415F-8B90-646863CACE9A}" type="presParOf" srcId="{3306DD36-8118-457A-BF14-FF11DB1DC5C4}" destId="{89DD339E-F11E-43A1-BE01-D4914A8524EB}" srcOrd="1" destOrd="0" presId="urn:microsoft.com/office/officeart/2005/8/layout/list1"/>
    <dgm:cxn modelId="{A2AC1D28-F025-4C35-B947-216786672172}" type="presParOf" srcId="{3306DD36-8118-457A-BF14-FF11DB1DC5C4}" destId="{20724518-E5D3-43E0-863F-C0BE95A9D82D}" srcOrd="2" destOrd="0" presId="urn:microsoft.com/office/officeart/2005/8/layout/list1"/>
    <dgm:cxn modelId="{CC76FD7A-967B-49C3-A37E-84D6A3FC1ECB}" type="presParOf" srcId="{3306DD36-8118-457A-BF14-FF11DB1DC5C4}" destId="{0CB1F603-B664-4B09-900C-F3D4EC69E216}" srcOrd="3" destOrd="0" presId="urn:microsoft.com/office/officeart/2005/8/layout/list1"/>
    <dgm:cxn modelId="{5691B2A3-1C28-4E04-A57B-50F936493F5A}" type="presParOf" srcId="{3306DD36-8118-457A-BF14-FF11DB1DC5C4}" destId="{E3935EE7-4C54-4246-9FDC-15E2D79143BA}" srcOrd="4" destOrd="0" presId="urn:microsoft.com/office/officeart/2005/8/layout/list1"/>
    <dgm:cxn modelId="{1DAA8310-B2CA-44CC-906E-DC0ABDCBAE1E}" type="presParOf" srcId="{E3935EE7-4C54-4246-9FDC-15E2D79143BA}" destId="{D4ABB803-FF93-4932-93EC-94D29A59C0B2}" srcOrd="0" destOrd="0" presId="urn:microsoft.com/office/officeart/2005/8/layout/list1"/>
    <dgm:cxn modelId="{428212C0-7255-4C9A-90B6-A97F0A3A70FD}" type="presParOf" srcId="{E3935EE7-4C54-4246-9FDC-15E2D79143BA}" destId="{7DD6B837-5DD1-4CD6-A8CA-CCB381CF0FB7}" srcOrd="1" destOrd="0" presId="urn:microsoft.com/office/officeart/2005/8/layout/list1"/>
    <dgm:cxn modelId="{11326DE0-BAEC-43F1-98B4-ECCE96E95173}" type="presParOf" srcId="{3306DD36-8118-457A-BF14-FF11DB1DC5C4}" destId="{8B814B77-BAC5-4E7C-95C9-43FD0DBAAAC6}" srcOrd="5" destOrd="0" presId="urn:microsoft.com/office/officeart/2005/8/layout/list1"/>
    <dgm:cxn modelId="{B02D5AFF-E324-4E93-8DCE-934D871CB164}" type="presParOf" srcId="{3306DD36-8118-457A-BF14-FF11DB1DC5C4}" destId="{C6419A87-78AE-4B89-B84D-9E5698037D67}" srcOrd="6" destOrd="0" presId="urn:microsoft.com/office/officeart/2005/8/layout/list1"/>
    <dgm:cxn modelId="{A84FF629-51D3-4F28-A53B-C7176468EDC0}" type="presParOf" srcId="{3306DD36-8118-457A-BF14-FF11DB1DC5C4}" destId="{403C9974-378B-464B-B1F2-F46CA7B1EC82}" srcOrd="7" destOrd="0" presId="urn:microsoft.com/office/officeart/2005/8/layout/list1"/>
    <dgm:cxn modelId="{E800CE0C-931B-47AB-A9A4-42C7F1DDCCD9}" type="presParOf" srcId="{3306DD36-8118-457A-BF14-FF11DB1DC5C4}" destId="{EBB86270-B0E8-4C69-BA9A-2B511EC786AC}" srcOrd="8" destOrd="0" presId="urn:microsoft.com/office/officeart/2005/8/layout/list1"/>
    <dgm:cxn modelId="{BFF346E1-C82A-40DA-8714-C7E57EC337E4}" type="presParOf" srcId="{EBB86270-B0E8-4C69-BA9A-2B511EC786AC}" destId="{791CE0BF-A39B-419F-AF42-F073B3332E24}" srcOrd="0" destOrd="0" presId="urn:microsoft.com/office/officeart/2005/8/layout/list1"/>
    <dgm:cxn modelId="{B9B55D59-4C20-4AE0-948A-10645BEECAB0}" type="presParOf" srcId="{EBB86270-B0E8-4C69-BA9A-2B511EC786AC}" destId="{F45AE4A5-50E3-4675-A573-170422F25F40}" srcOrd="1" destOrd="0" presId="urn:microsoft.com/office/officeart/2005/8/layout/list1"/>
    <dgm:cxn modelId="{EF13B34C-D9E4-470B-B122-050E48B72D39}" type="presParOf" srcId="{3306DD36-8118-457A-BF14-FF11DB1DC5C4}" destId="{56D8B58D-F1EC-4FC0-9EB1-7706999AA31B}" srcOrd="9" destOrd="0" presId="urn:microsoft.com/office/officeart/2005/8/layout/list1"/>
    <dgm:cxn modelId="{AE1E6ABF-D0D2-40BA-8B6D-8B9B098BA984}" type="presParOf" srcId="{3306DD36-8118-457A-BF14-FF11DB1DC5C4}" destId="{5FC8A04E-9A6E-464B-BCC6-9692ABF41456}" srcOrd="10" destOrd="0" presId="urn:microsoft.com/office/officeart/2005/8/layout/list1"/>
    <dgm:cxn modelId="{AD28BC72-D21F-4347-B5D3-790263318720}" type="presParOf" srcId="{3306DD36-8118-457A-BF14-FF11DB1DC5C4}" destId="{D0E15EC3-BC91-46BD-9263-65447D6C43D8}" srcOrd="11" destOrd="0" presId="urn:microsoft.com/office/officeart/2005/8/layout/list1"/>
    <dgm:cxn modelId="{B59A0F1A-A8D7-4633-9890-12EFBBBFC3E1}" type="presParOf" srcId="{3306DD36-8118-457A-BF14-FF11DB1DC5C4}" destId="{3E4D2232-7183-4279-94FC-C1430FB30A84}" srcOrd="12" destOrd="0" presId="urn:microsoft.com/office/officeart/2005/8/layout/list1"/>
    <dgm:cxn modelId="{1C3546C3-7EBC-4DAE-B636-86900FA2EF37}" type="presParOf" srcId="{3E4D2232-7183-4279-94FC-C1430FB30A84}" destId="{257BD805-7DCD-4122-82A2-645E0FD9FAB6}" srcOrd="0" destOrd="0" presId="urn:microsoft.com/office/officeart/2005/8/layout/list1"/>
    <dgm:cxn modelId="{67F3F1A9-1F51-4F7E-9E6B-BE3002767390}" type="presParOf" srcId="{3E4D2232-7183-4279-94FC-C1430FB30A84}" destId="{669F5827-DD3C-4DE2-BC70-806092250113}" srcOrd="1" destOrd="0" presId="urn:microsoft.com/office/officeart/2005/8/layout/list1"/>
    <dgm:cxn modelId="{48AEB58A-BA7E-410A-9D03-B10848CADA51}" type="presParOf" srcId="{3306DD36-8118-457A-BF14-FF11DB1DC5C4}" destId="{50E8402E-C06D-4775-993F-3F0A166CEA6F}" srcOrd="13" destOrd="0" presId="urn:microsoft.com/office/officeart/2005/8/layout/list1"/>
    <dgm:cxn modelId="{609D2B2A-7040-4511-9ADB-6E7509A555C8}" type="presParOf" srcId="{3306DD36-8118-457A-BF14-FF11DB1DC5C4}" destId="{97A148B5-0511-4F8D-9ED3-6FE8F6E5ABEC}" srcOrd="14" destOrd="0" presId="urn:microsoft.com/office/officeart/2005/8/layout/list1"/>
    <dgm:cxn modelId="{5974DE17-B4D0-41A0-B4D7-34E8DD673707}" type="presParOf" srcId="{3306DD36-8118-457A-BF14-FF11DB1DC5C4}" destId="{EB9E15E3-1780-4BC7-8BD2-9C053257E96E}" srcOrd="15" destOrd="0" presId="urn:microsoft.com/office/officeart/2005/8/layout/list1"/>
    <dgm:cxn modelId="{D254F872-39D3-4E24-9A27-53CD07E7E050}" type="presParOf" srcId="{3306DD36-8118-457A-BF14-FF11DB1DC5C4}" destId="{1A6944C1-6708-4D75-A304-19FF1230829C}" srcOrd="16" destOrd="0" presId="urn:microsoft.com/office/officeart/2005/8/layout/list1"/>
    <dgm:cxn modelId="{66046D79-B66F-4332-A8C7-466B68C74AF9}" type="presParOf" srcId="{1A6944C1-6708-4D75-A304-19FF1230829C}" destId="{57D89376-8C18-42BA-B193-7156694DD048}" srcOrd="0" destOrd="0" presId="urn:microsoft.com/office/officeart/2005/8/layout/list1"/>
    <dgm:cxn modelId="{8EF4F1F8-B7CD-49C6-90B7-F327C129747D}" type="presParOf" srcId="{1A6944C1-6708-4D75-A304-19FF1230829C}" destId="{25ABE544-7161-49E3-8D5B-390CD32734D6}" srcOrd="1" destOrd="0" presId="urn:microsoft.com/office/officeart/2005/8/layout/list1"/>
    <dgm:cxn modelId="{29DCA528-0B72-47F7-BFFA-A1D9E9590D75}" type="presParOf" srcId="{3306DD36-8118-457A-BF14-FF11DB1DC5C4}" destId="{8E3D83EF-2A5B-4EEA-B407-B508B0DD59C6}" srcOrd="17" destOrd="0" presId="urn:microsoft.com/office/officeart/2005/8/layout/list1"/>
    <dgm:cxn modelId="{C389F022-95D2-4020-94A9-B3848FB81EC9}" type="presParOf" srcId="{3306DD36-8118-457A-BF14-FF11DB1DC5C4}" destId="{2D63E6BC-66C5-40BC-ACF0-20D408090437}" srcOrd="18" destOrd="0" presId="urn:microsoft.com/office/officeart/2005/8/layout/list1"/>
    <dgm:cxn modelId="{42B386F9-F8A0-4BB0-B0C5-162FF90A8B3E}" type="presParOf" srcId="{3306DD36-8118-457A-BF14-FF11DB1DC5C4}" destId="{A243119C-189B-44DB-B5EB-3DF97F3AD074}" srcOrd="19" destOrd="0" presId="urn:microsoft.com/office/officeart/2005/8/layout/list1"/>
    <dgm:cxn modelId="{BD8E5344-D28D-44F8-B785-5C6722C793B8}" type="presParOf" srcId="{3306DD36-8118-457A-BF14-FF11DB1DC5C4}" destId="{8AE307DE-65A9-4EE3-957F-921F204BCAA1}" srcOrd="20" destOrd="0" presId="urn:microsoft.com/office/officeart/2005/8/layout/list1"/>
    <dgm:cxn modelId="{74E8201A-EBB1-483D-8C9C-52AEB099AB16}" type="presParOf" srcId="{8AE307DE-65A9-4EE3-957F-921F204BCAA1}" destId="{58270A03-C8C7-4B27-A309-0596E2A57316}" srcOrd="0" destOrd="0" presId="urn:microsoft.com/office/officeart/2005/8/layout/list1"/>
    <dgm:cxn modelId="{8E37271F-EC8D-461A-8135-5D693A2F8099}" type="presParOf" srcId="{8AE307DE-65A9-4EE3-957F-921F204BCAA1}" destId="{C5DA0732-7B04-4D7F-8404-74C8064F4054}" srcOrd="1" destOrd="0" presId="urn:microsoft.com/office/officeart/2005/8/layout/list1"/>
    <dgm:cxn modelId="{C4CFBA14-0679-4F05-9477-2D368BEE2C2E}" type="presParOf" srcId="{3306DD36-8118-457A-BF14-FF11DB1DC5C4}" destId="{E6F986BC-15F5-4B51-BB72-295EC9F103AF}" srcOrd="21" destOrd="0" presId="urn:microsoft.com/office/officeart/2005/8/layout/list1"/>
    <dgm:cxn modelId="{E5B86268-F238-440E-B6BB-8F37EB9570DF}" type="presParOf" srcId="{3306DD36-8118-457A-BF14-FF11DB1DC5C4}" destId="{CDBBC535-2C9F-4FCC-A582-951563BD68C2}" srcOrd="22" destOrd="0" presId="urn:microsoft.com/office/officeart/2005/8/layout/list1"/>
    <dgm:cxn modelId="{4EB16984-897D-47BD-BEA4-B30B383FF522}" type="presParOf" srcId="{3306DD36-8118-457A-BF14-FF11DB1DC5C4}" destId="{CD39E88C-D54D-43EC-BB54-68B9490941B7}" srcOrd="23" destOrd="0" presId="urn:microsoft.com/office/officeart/2005/8/layout/list1"/>
    <dgm:cxn modelId="{2F7FA841-83E2-4E11-B259-D2EA89B99660}" type="presParOf" srcId="{3306DD36-8118-457A-BF14-FF11DB1DC5C4}" destId="{F7FD8EF0-31DD-4717-8DD8-4A5C5640F850}" srcOrd="24" destOrd="0" presId="urn:microsoft.com/office/officeart/2005/8/layout/list1"/>
    <dgm:cxn modelId="{90E8470C-192C-4154-940E-1526451F087D}" type="presParOf" srcId="{F7FD8EF0-31DD-4717-8DD8-4A5C5640F850}" destId="{FB018770-F081-4C3B-A090-FFC2AFE308F9}" srcOrd="0" destOrd="0" presId="urn:microsoft.com/office/officeart/2005/8/layout/list1"/>
    <dgm:cxn modelId="{9C463F96-AF2A-4523-A21C-E6E73B0EA233}" type="presParOf" srcId="{F7FD8EF0-31DD-4717-8DD8-4A5C5640F850}" destId="{EF82AEC9-0A9F-48D1-831F-5AA03298840C}" srcOrd="1" destOrd="0" presId="urn:microsoft.com/office/officeart/2005/8/layout/list1"/>
    <dgm:cxn modelId="{C5C87C4F-9A9E-4EF0-9C3D-70E41785DB20}" type="presParOf" srcId="{3306DD36-8118-457A-BF14-FF11DB1DC5C4}" destId="{C6D1AE68-92DB-439D-8F1E-256FFDAC3421}" srcOrd="25" destOrd="0" presId="urn:microsoft.com/office/officeart/2005/8/layout/list1"/>
    <dgm:cxn modelId="{17B01B6B-DD53-467E-B025-1C11AE49DAF0}" type="presParOf" srcId="{3306DD36-8118-457A-BF14-FF11DB1DC5C4}" destId="{B66A49FC-9273-465E-B797-97E56902DE9F}" srcOrd="26" destOrd="0" presId="urn:microsoft.com/office/officeart/2005/8/layout/list1"/>
    <dgm:cxn modelId="{C646ACC2-2CF0-4F1B-91D9-049C80E080B8}" type="presParOf" srcId="{3306DD36-8118-457A-BF14-FF11DB1DC5C4}" destId="{5227ECCA-1451-4EE8-A006-7D793386D37F}" srcOrd="27" destOrd="0" presId="urn:microsoft.com/office/officeart/2005/8/layout/list1"/>
    <dgm:cxn modelId="{99F639C6-72ED-4457-96CB-525A81D4AD6B}" type="presParOf" srcId="{3306DD36-8118-457A-BF14-FF11DB1DC5C4}" destId="{0EBBA7FB-AD62-4FDF-A79D-08F3531FC186}" srcOrd="28" destOrd="0" presId="urn:microsoft.com/office/officeart/2005/8/layout/list1"/>
    <dgm:cxn modelId="{705EB8AC-BF74-4688-BFB6-ED5CF0992B2F}" type="presParOf" srcId="{0EBBA7FB-AD62-4FDF-A79D-08F3531FC186}" destId="{5B595AB5-2B86-404A-A837-2235E4E8655E}" srcOrd="0" destOrd="0" presId="urn:microsoft.com/office/officeart/2005/8/layout/list1"/>
    <dgm:cxn modelId="{F98776B4-3560-490B-8941-57B207174228}" type="presParOf" srcId="{0EBBA7FB-AD62-4FDF-A79D-08F3531FC186}" destId="{8A8A094A-A01C-4671-A33C-607A29EC12B8}" srcOrd="1" destOrd="0" presId="urn:microsoft.com/office/officeart/2005/8/layout/list1"/>
    <dgm:cxn modelId="{DEA2CD27-A939-4786-9DE6-BB2BE856B0DB}" type="presParOf" srcId="{3306DD36-8118-457A-BF14-FF11DB1DC5C4}" destId="{05D4D163-1F1D-42DF-8F03-1ECD32EC224B}" srcOrd="29" destOrd="0" presId="urn:microsoft.com/office/officeart/2005/8/layout/list1"/>
    <dgm:cxn modelId="{81F68C25-CD9D-4F7A-8072-BEC7E9E78C4F}" type="presParOf" srcId="{3306DD36-8118-457A-BF14-FF11DB1DC5C4}" destId="{9513921B-B446-446D-9CC9-FAE481873253}" srcOrd="30" destOrd="0" presId="urn:microsoft.com/office/officeart/2005/8/layout/list1"/>
    <dgm:cxn modelId="{035EF736-5533-4F30-8CF7-1524A64457F8}" type="presParOf" srcId="{3306DD36-8118-457A-BF14-FF11DB1DC5C4}" destId="{8E9B38BD-0387-49F1-A4CC-634D40E685AA}" srcOrd="31" destOrd="0" presId="urn:microsoft.com/office/officeart/2005/8/layout/list1"/>
    <dgm:cxn modelId="{8AD82423-0B68-452A-A72D-97FD657FD446}" type="presParOf" srcId="{3306DD36-8118-457A-BF14-FF11DB1DC5C4}" destId="{3325BEC9-EA63-497D-A92F-E84BE8FA08B3}" srcOrd="32" destOrd="0" presId="urn:microsoft.com/office/officeart/2005/8/layout/list1"/>
    <dgm:cxn modelId="{1AE239D7-3B1F-437B-A76E-662CFC86B038}" type="presParOf" srcId="{3325BEC9-EA63-497D-A92F-E84BE8FA08B3}" destId="{8B5CA413-F012-4653-A475-6C200A729BC2}" srcOrd="0" destOrd="0" presId="urn:microsoft.com/office/officeart/2005/8/layout/list1"/>
    <dgm:cxn modelId="{2C2771DE-B3A8-46D0-BC40-10C144DB967F}" type="presParOf" srcId="{3325BEC9-EA63-497D-A92F-E84BE8FA08B3}" destId="{7CE63712-21C8-4BCB-B5BF-7E8423EEAEAE}" srcOrd="1" destOrd="0" presId="urn:microsoft.com/office/officeart/2005/8/layout/list1"/>
    <dgm:cxn modelId="{ECE74036-801B-4503-8C8B-C5826A7B1E86}" type="presParOf" srcId="{3306DD36-8118-457A-BF14-FF11DB1DC5C4}" destId="{625BB144-0049-4E88-BCEB-0A41EC2C03A2}" srcOrd="33" destOrd="0" presId="urn:microsoft.com/office/officeart/2005/8/layout/list1"/>
    <dgm:cxn modelId="{0434762F-0E6C-4751-988F-53DCFB570F37}" type="presParOf" srcId="{3306DD36-8118-457A-BF14-FF11DB1DC5C4}" destId="{D1031510-84A8-4699-99B5-B78A87E8B2B8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972027-95D4-4DCE-8208-07E7101E09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C7B1980-A13C-4702-9E47-A2D51C9C2A8B}" type="pres">
      <dgm:prSet presAssocID="{18972027-95D4-4DCE-8208-07E7101E098E}" presName="Name0" presStyleCnt="0">
        <dgm:presLayoutVars>
          <dgm:dir/>
          <dgm:resizeHandles val="exact"/>
        </dgm:presLayoutVars>
      </dgm:prSet>
      <dgm:spPr/>
    </dgm:pt>
  </dgm:ptLst>
  <dgm:cxnLst>
    <dgm:cxn modelId="{4EE0B9A6-7D5D-414C-A35A-4BFE7357D9C4}" type="presOf" srcId="{18972027-95D4-4DCE-8208-07E7101E098E}" destId="{FC7B1980-A13C-4702-9E47-A2D51C9C2A8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2FFEBB-08EA-4FEA-93C1-234AE0F549E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106E9C8-05E7-4052-B6DA-F90663C1C02F}">
      <dgm:prSet phldrT="[Текст]" custT="1"/>
      <dgm:spPr>
        <a:ln>
          <a:solidFill>
            <a:srgbClr val="F07D00"/>
          </a:solidFill>
        </a:ln>
      </dgm:spPr>
      <dgm:t>
        <a:bodyPr/>
        <a:lstStyle/>
        <a:p>
          <a:r>
            <a:rPr lang="ru-RU" sz="3600" b="1" dirty="0" smtClean="0">
              <a:solidFill>
                <a:srgbClr val="F07D00"/>
              </a:solidFill>
              <a:latin typeface="Proxima Nova" panose="02000506030000020004" charset="0"/>
            </a:rPr>
            <a:t>Проверка решения задачи</a:t>
          </a:r>
          <a:endParaRPr lang="ru-RU" sz="3600" b="1" dirty="0">
            <a:solidFill>
              <a:srgbClr val="F07D00"/>
            </a:solidFill>
            <a:latin typeface="Proxima Nova" panose="02000506030000020004" charset="0"/>
          </a:endParaRPr>
        </a:p>
      </dgm:t>
    </dgm:pt>
    <dgm:pt modelId="{3F3CDD0A-76EE-4A42-8858-1C18071C842C}" type="parTrans" cxnId="{0CA1E36D-6A29-4B5A-BF18-DE77BC7A1C62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CFF20820-20AA-4958-9575-DB0132F37D52}" type="sibTrans" cxnId="{0CA1E36D-6A29-4B5A-BF18-DE77BC7A1C62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AFBACAB3-03E9-4F82-B72A-24FC7B43A049}">
      <dgm:prSet phldrT="[Текст]" custT="1"/>
      <dgm:spPr/>
      <dgm:t>
        <a:bodyPr/>
        <a:lstStyle/>
        <a:p>
          <a:r>
            <a:rPr lang="ru-RU" sz="2800" dirty="0" smtClean="0">
              <a:latin typeface="Proxima Nova" panose="02000506030000020004" charset="0"/>
            </a:rPr>
            <a:t>Почему была допущена ошибка?</a:t>
          </a:r>
          <a:endParaRPr lang="ru-RU" sz="2800" dirty="0">
            <a:latin typeface="Proxima Nova" panose="02000506030000020004" charset="0"/>
          </a:endParaRPr>
        </a:p>
      </dgm:t>
    </dgm:pt>
    <dgm:pt modelId="{D11E559D-8EA5-4BF7-9469-EB9D317E34BF}" type="parTrans" cxnId="{0DA5550B-DAFA-4CC9-AB04-D675EDDBEED5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7C26CDFD-FFEB-486F-9D0C-40D6A9ED0CBB}" type="sibTrans" cxnId="{0DA5550B-DAFA-4CC9-AB04-D675EDDBEED5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5EDC04EA-1816-4F1B-96B2-C62F3664DFC4}">
      <dgm:prSet phldrT="[Текст]" custT="1"/>
      <dgm:spPr>
        <a:ln>
          <a:solidFill>
            <a:srgbClr val="F07D00"/>
          </a:solidFill>
        </a:ln>
      </dgm:spPr>
      <dgm:t>
        <a:bodyPr/>
        <a:lstStyle/>
        <a:p>
          <a:r>
            <a:rPr lang="ru-RU" sz="3600" dirty="0" err="1" smtClean="0">
              <a:solidFill>
                <a:srgbClr val="F07D00"/>
              </a:solidFill>
              <a:latin typeface="Proxima Nova" panose="02000506030000020004" charset="0"/>
            </a:rPr>
            <a:t>Взаимоопрос</a:t>
          </a:r>
          <a:endParaRPr lang="ru-RU" sz="3600" dirty="0">
            <a:solidFill>
              <a:srgbClr val="F07D00"/>
            </a:solidFill>
            <a:latin typeface="Proxima Nova" panose="02000506030000020004" charset="0"/>
          </a:endParaRPr>
        </a:p>
      </dgm:t>
    </dgm:pt>
    <dgm:pt modelId="{FF0D5E1E-7E0E-4F73-B57A-FD102D21306A}" type="parTrans" cxnId="{1B824848-5874-4461-B856-5AB45A3CB9FC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64D730E3-FEBA-4A9D-88B7-1A626BAE177A}" type="sibTrans" cxnId="{1B824848-5874-4461-B856-5AB45A3CB9FC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4614AE1D-9A89-45A8-90BB-AE76D6BAED53}">
      <dgm:prSet custT="1"/>
      <dgm:spPr>
        <a:ln>
          <a:solidFill>
            <a:srgbClr val="F07D00"/>
          </a:solidFill>
        </a:ln>
      </dgm:spPr>
      <dgm:t>
        <a:bodyPr/>
        <a:lstStyle/>
        <a:p>
          <a:r>
            <a:rPr lang="ru-RU" sz="3600" dirty="0" smtClean="0">
              <a:solidFill>
                <a:srgbClr val="F07D00"/>
              </a:solidFill>
              <a:latin typeface="Proxima Nova" panose="02000506030000020004" charset="0"/>
            </a:rPr>
            <a:t>Проверка результатов теста</a:t>
          </a:r>
          <a:endParaRPr lang="ru-RU" sz="3600" dirty="0">
            <a:solidFill>
              <a:srgbClr val="F07D00"/>
            </a:solidFill>
            <a:latin typeface="Proxima Nova" panose="02000506030000020004" charset="0"/>
          </a:endParaRPr>
        </a:p>
      </dgm:t>
    </dgm:pt>
    <dgm:pt modelId="{684F765D-F50A-44D0-9170-27C6CBF16917}" type="parTrans" cxnId="{B4766EEA-EF49-490F-A45D-436331545255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7C215EE9-75F7-4820-B935-C35148936CA7}" type="sibTrans" cxnId="{B4766EEA-EF49-490F-A45D-436331545255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A3016669-1E5E-4DC4-9F95-0418BFEAE6D3}">
      <dgm:prSet custT="1"/>
      <dgm:spPr/>
      <dgm:t>
        <a:bodyPr/>
        <a:lstStyle/>
        <a:p>
          <a:r>
            <a:rPr lang="ru-RU" sz="2800" dirty="0" smtClean="0">
              <a:latin typeface="Proxima Nova" panose="02000506030000020004" charset="0"/>
            </a:rPr>
            <a:t>Почему была допущена ошибка?</a:t>
          </a:r>
          <a:endParaRPr lang="ru-RU" sz="2800" dirty="0">
            <a:latin typeface="Proxima Nova" panose="02000506030000020004" charset="0"/>
          </a:endParaRPr>
        </a:p>
      </dgm:t>
    </dgm:pt>
    <dgm:pt modelId="{0B08BEC3-F3EB-4542-948A-1F5B507CB981}" type="parTrans" cxnId="{9A2CF904-B9A6-4359-BE82-49551224607A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1406A58E-6B36-4C2A-A436-CD36864E5BE7}" type="sibTrans" cxnId="{9A2CF904-B9A6-4359-BE82-49551224607A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F0DFCD6A-9668-4569-8769-84D858ADA967}">
      <dgm:prSet phldrT="[Текст]" custT="1"/>
      <dgm:spPr/>
      <dgm:t>
        <a:bodyPr/>
        <a:lstStyle/>
        <a:p>
          <a:r>
            <a:rPr lang="ru-RU" sz="2800" dirty="0" smtClean="0">
              <a:latin typeface="Proxima Nova" panose="02000506030000020004" charset="0"/>
            </a:rPr>
            <a:t>Составление и решение обратной задачи</a:t>
          </a:r>
          <a:endParaRPr lang="ru-RU" sz="2800" dirty="0">
            <a:latin typeface="Proxima Nova" panose="02000506030000020004" charset="0"/>
          </a:endParaRPr>
        </a:p>
      </dgm:t>
    </dgm:pt>
    <dgm:pt modelId="{8DF5086C-C82E-4796-8E7C-389B2D8CBAB9}" type="parTrans" cxnId="{7D3AA3D4-D0A7-4D53-AD72-906622D24369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E7B14D9E-8FB8-4290-99D8-F92113D155F4}" type="sibTrans" cxnId="{7D3AA3D4-D0A7-4D53-AD72-906622D24369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DA858B4A-9D76-4933-89B9-A2452A19FFE9}">
      <dgm:prSet phldrT="[Текст]" custT="1"/>
      <dgm:spPr/>
      <dgm:t>
        <a:bodyPr/>
        <a:lstStyle/>
        <a:p>
          <a:r>
            <a:rPr lang="ru-RU" sz="2800" dirty="0" smtClean="0">
              <a:latin typeface="Proxima Nova" panose="02000506030000020004" charset="0"/>
            </a:rPr>
            <a:t>Возможно ли решение задачи другим способом?</a:t>
          </a:r>
          <a:endParaRPr lang="ru-RU" sz="2800" dirty="0">
            <a:latin typeface="Proxima Nova" panose="02000506030000020004" charset="0"/>
          </a:endParaRPr>
        </a:p>
      </dgm:t>
    </dgm:pt>
    <dgm:pt modelId="{5D78DCBB-CB33-444B-A684-351A12B4C716}" type="parTrans" cxnId="{AA2F0F9A-4E39-46F1-9488-EBFBBBED0749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CA03AE0A-0EA4-43F8-97E6-3B2C836993E7}" type="sibTrans" cxnId="{AA2F0F9A-4E39-46F1-9488-EBFBBBED0749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111799E3-92AB-46EF-AC78-3E5B5FACD02A}">
      <dgm:prSet custT="1"/>
      <dgm:spPr/>
      <dgm:t>
        <a:bodyPr/>
        <a:lstStyle/>
        <a:p>
          <a:r>
            <a:rPr lang="ru-RU" sz="2800" dirty="0" smtClean="0">
              <a:latin typeface="Proxima Nova" panose="02000506030000020004" charset="0"/>
            </a:rPr>
            <a:t>Сверка с ответами учителя</a:t>
          </a:r>
          <a:endParaRPr lang="ru-RU" sz="2800" dirty="0">
            <a:latin typeface="Proxima Nova" panose="02000506030000020004" charset="0"/>
          </a:endParaRPr>
        </a:p>
      </dgm:t>
    </dgm:pt>
    <dgm:pt modelId="{65797058-FCF3-4FFD-9DDD-FA7074DFA0C1}" type="parTrans" cxnId="{3BEFA9FF-39D8-470B-BCE7-2402100B69C7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F907BB3D-EC5A-44FA-BF47-5E14E93698A2}" type="sibTrans" cxnId="{3BEFA9FF-39D8-470B-BCE7-2402100B69C7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766B5C0D-86A5-46B3-A436-7C19DDE57F72}">
      <dgm:prSet custT="1"/>
      <dgm:spPr>
        <a:ln>
          <a:solidFill>
            <a:srgbClr val="F07D00"/>
          </a:solidFill>
        </a:ln>
      </dgm:spPr>
      <dgm:t>
        <a:bodyPr/>
        <a:lstStyle/>
        <a:p>
          <a:r>
            <a:rPr lang="ru-RU" sz="3600" dirty="0" smtClean="0">
              <a:solidFill>
                <a:srgbClr val="F07D00"/>
              </a:solidFill>
              <a:latin typeface="Proxima Nova" panose="02000506030000020004" charset="0"/>
            </a:rPr>
            <a:t>Проверка творческой работы</a:t>
          </a:r>
          <a:endParaRPr lang="ru-RU" sz="3600" dirty="0">
            <a:solidFill>
              <a:srgbClr val="F07D00"/>
            </a:solidFill>
            <a:latin typeface="Proxima Nova" panose="02000506030000020004" charset="0"/>
          </a:endParaRPr>
        </a:p>
      </dgm:t>
    </dgm:pt>
    <dgm:pt modelId="{426CF6EC-79DB-469B-8145-1EBB4010065F}" type="parTrans" cxnId="{3FDAEC18-748E-4D8A-827C-262207E60D4E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1A1F83A5-9BF8-45E3-831A-4184D981B694}" type="sibTrans" cxnId="{3FDAEC18-748E-4D8A-827C-262207E60D4E}">
      <dgm:prSet/>
      <dgm:spPr/>
      <dgm:t>
        <a:bodyPr/>
        <a:lstStyle/>
        <a:p>
          <a:endParaRPr lang="ru-RU">
            <a:latin typeface="Proxima Nova" panose="02000506030000020004" charset="0"/>
          </a:endParaRPr>
        </a:p>
      </dgm:t>
    </dgm:pt>
    <dgm:pt modelId="{12AA950C-7B54-46E0-8370-7EA3DB3A2F4A}">
      <dgm:prSet custT="1"/>
      <dgm:spPr/>
      <dgm:t>
        <a:bodyPr/>
        <a:lstStyle/>
        <a:p>
          <a:r>
            <a:rPr lang="ru-RU" sz="2800" dirty="0" smtClean="0">
              <a:latin typeface="Proxima Nova" panose="02000506030000020004" charset="0"/>
            </a:rPr>
            <a:t>Обсуждение самых частых ошибок</a:t>
          </a:r>
          <a:endParaRPr lang="ru-RU" sz="2800" dirty="0">
            <a:latin typeface="Proxima Nova" panose="02000506030000020004" charset="0"/>
          </a:endParaRPr>
        </a:p>
      </dgm:t>
    </dgm:pt>
    <dgm:pt modelId="{32E8D4AF-6D4A-4B4B-90A2-A5C8BE5F1E33}" type="parTrans" cxnId="{5CE1557D-469F-49F3-AF3B-449057C69CEC}">
      <dgm:prSet/>
      <dgm:spPr/>
      <dgm:t>
        <a:bodyPr/>
        <a:lstStyle/>
        <a:p>
          <a:endParaRPr lang="ru-RU"/>
        </a:p>
      </dgm:t>
    </dgm:pt>
    <dgm:pt modelId="{E44B04BD-A238-411E-A57C-FEB446C536B6}" type="sibTrans" cxnId="{5CE1557D-469F-49F3-AF3B-449057C69CEC}">
      <dgm:prSet/>
      <dgm:spPr/>
      <dgm:t>
        <a:bodyPr/>
        <a:lstStyle/>
        <a:p>
          <a:endParaRPr lang="ru-RU"/>
        </a:p>
      </dgm:t>
    </dgm:pt>
    <dgm:pt modelId="{ADB007EE-18D2-4AFC-839F-E23F1C475DB7}">
      <dgm:prSet custT="1"/>
      <dgm:spPr/>
      <dgm:t>
        <a:bodyPr/>
        <a:lstStyle/>
        <a:p>
          <a:pPr algn="just"/>
          <a:r>
            <a:rPr lang="ru-RU" sz="2800" dirty="0" smtClean="0">
              <a:latin typeface="Proxima Nova" panose="02000506030000020004" charset="0"/>
            </a:rPr>
            <a:t>Выставление оценок друг другу по заданным критериям</a:t>
          </a:r>
        </a:p>
      </dgm:t>
    </dgm:pt>
    <dgm:pt modelId="{7553FEAA-909A-45D6-B2BB-D356577B0709}" type="parTrans" cxnId="{36C9B13D-D5A3-4509-9183-CE8E483BEA8A}">
      <dgm:prSet/>
      <dgm:spPr/>
      <dgm:t>
        <a:bodyPr/>
        <a:lstStyle/>
        <a:p>
          <a:endParaRPr lang="ru-RU"/>
        </a:p>
      </dgm:t>
    </dgm:pt>
    <dgm:pt modelId="{D36AE778-86E1-4727-A13E-6CB2F7674887}" type="sibTrans" cxnId="{36C9B13D-D5A3-4509-9183-CE8E483BEA8A}">
      <dgm:prSet/>
      <dgm:spPr/>
      <dgm:t>
        <a:bodyPr/>
        <a:lstStyle/>
        <a:p>
          <a:endParaRPr lang="ru-RU"/>
        </a:p>
      </dgm:t>
    </dgm:pt>
    <dgm:pt modelId="{3A35931B-E8BD-40D2-A0E4-9051163CEF89}">
      <dgm:prSet custT="1"/>
      <dgm:spPr/>
      <dgm:t>
        <a:bodyPr/>
        <a:lstStyle/>
        <a:p>
          <a:pPr algn="just"/>
          <a:r>
            <a:rPr lang="ru-RU" sz="2800" dirty="0" smtClean="0">
              <a:latin typeface="Proxima Nova" panose="02000506030000020004" charset="0"/>
            </a:rPr>
            <a:t>По завершении - общее обсуждение, какие вопросы вызвали затруднения</a:t>
          </a:r>
        </a:p>
      </dgm:t>
    </dgm:pt>
    <dgm:pt modelId="{BA73A352-B421-4D57-AE46-75D2FB993B37}" type="parTrans" cxnId="{A5241410-55BE-4EA7-AE39-FBD15DCAE9BC}">
      <dgm:prSet/>
      <dgm:spPr/>
      <dgm:t>
        <a:bodyPr/>
        <a:lstStyle/>
        <a:p>
          <a:endParaRPr lang="ru-RU"/>
        </a:p>
      </dgm:t>
    </dgm:pt>
    <dgm:pt modelId="{169F53D5-E5B2-400A-8E7E-993EACB4BD97}" type="sibTrans" cxnId="{A5241410-55BE-4EA7-AE39-FBD15DCAE9BC}">
      <dgm:prSet/>
      <dgm:spPr/>
      <dgm:t>
        <a:bodyPr/>
        <a:lstStyle/>
        <a:p>
          <a:endParaRPr lang="ru-RU"/>
        </a:p>
      </dgm:t>
    </dgm:pt>
    <dgm:pt modelId="{481F56D4-8693-4FD9-8B62-2A2E2BA66FB8}" type="pres">
      <dgm:prSet presAssocID="{BD2FFEBB-08EA-4FEA-93C1-234AE0F549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F4D67B-0DC9-4C31-B8EC-7BD2843CFC98}" type="pres">
      <dgm:prSet presAssocID="{D106E9C8-05E7-4052-B6DA-F90663C1C02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F31A1-71F2-49EF-8CED-A9DB095A4F41}" type="pres">
      <dgm:prSet presAssocID="{D106E9C8-05E7-4052-B6DA-F90663C1C02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D2B35-BAE5-4606-BF97-DADAAC931360}" type="pres">
      <dgm:prSet presAssocID="{766B5C0D-86A5-46B3-A436-7C19DDE57F7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11EE2-3DCD-40DE-9F6D-8045BBD9185B}" type="pres">
      <dgm:prSet presAssocID="{1A1F83A5-9BF8-45E3-831A-4184D981B694}" presName="spacer" presStyleCnt="0"/>
      <dgm:spPr/>
    </dgm:pt>
    <dgm:pt modelId="{9CA91708-4C34-4CED-B27A-4349F0CE7CF9}" type="pres">
      <dgm:prSet presAssocID="{5EDC04EA-1816-4F1B-96B2-C62F3664DFC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01E4F-4ADC-48AC-9D0A-E83B6CD029F7}" type="pres">
      <dgm:prSet presAssocID="{5EDC04EA-1816-4F1B-96B2-C62F3664DFC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62AB2-7D20-45F8-9EFE-EB6258625A91}" type="pres">
      <dgm:prSet presAssocID="{4614AE1D-9A89-45A8-90BB-AE76D6BAED5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1602F-0473-411A-AB1C-E95607B2210C}" type="pres">
      <dgm:prSet presAssocID="{4614AE1D-9A89-45A8-90BB-AE76D6BAED5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DAEC18-748E-4D8A-827C-262207E60D4E}" srcId="{BD2FFEBB-08EA-4FEA-93C1-234AE0F549EF}" destId="{766B5C0D-86A5-46B3-A436-7C19DDE57F72}" srcOrd="1" destOrd="0" parTransId="{426CF6EC-79DB-469B-8145-1EBB4010065F}" sibTransId="{1A1F83A5-9BF8-45E3-831A-4184D981B694}"/>
    <dgm:cxn modelId="{2F198425-D839-4576-83FE-44FF62017AE4}" type="presOf" srcId="{D106E9C8-05E7-4052-B6DA-F90663C1C02F}" destId="{A0F4D67B-0DC9-4C31-B8EC-7BD2843CFC98}" srcOrd="0" destOrd="0" presId="urn:microsoft.com/office/officeart/2005/8/layout/vList2"/>
    <dgm:cxn modelId="{E1418F29-9A58-45B1-BCF1-D46ACD5ADEC4}" type="presOf" srcId="{ADB007EE-18D2-4AFC-839F-E23F1C475DB7}" destId="{D7A01E4F-4ADC-48AC-9D0A-E83B6CD029F7}" srcOrd="0" destOrd="0" presId="urn:microsoft.com/office/officeart/2005/8/layout/vList2"/>
    <dgm:cxn modelId="{2B7867BF-B5BF-4BE7-8FB1-4AAAC6BE5391}" type="presOf" srcId="{12AA950C-7B54-46E0-8370-7EA3DB3A2F4A}" destId="{C5D1602F-0473-411A-AB1C-E95607B2210C}" srcOrd="0" destOrd="2" presId="urn:microsoft.com/office/officeart/2005/8/layout/vList2"/>
    <dgm:cxn modelId="{0DA5550B-DAFA-4CC9-AB04-D675EDDBEED5}" srcId="{D106E9C8-05E7-4052-B6DA-F90663C1C02F}" destId="{AFBACAB3-03E9-4F82-B72A-24FC7B43A049}" srcOrd="0" destOrd="0" parTransId="{D11E559D-8EA5-4BF7-9469-EB9D317E34BF}" sibTransId="{7C26CDFD-FFEB-486F-9D0C-40D6A9ED0CBB}"/>
    <dgm:cxn modelId="{C17C09CE-687B-4752-BD59-CD6C1707F4E4}" type="presOf" srcId="{A3016669-1E5E-4DC4-9F95-0418BFEAE6D3}" destId="{C5D1602F-0473-411A-AB1C-E95607B2210C}" srcOrd="0" destOrd="1" presId="urn:microsoft.com/office/officeart/2005/8/layout/vList2"/>
    <dgm:cxn modelId="{B4766EEA-EF49-490F-A45D-436331545255}" srcId="{BD2FFEBB-08EA-4FEA-93C1-234AE0F549EF}" destId="{4614AE1D-9A89-45A8-90BB-AE76D6BAED53}" srcOrd="3" destOrd="0" parTransId="{684F765D-F50A-44D0-9170-27C6CBF16917}" sibTransId="{7C215EE9-75F7-4820-B935-C35148936CA7}"/>
    <dgm:cxn modelId="{C735FDE9-915E-46F6-9744-62257263C06C}" type="presOf" srcId="{BD2FFEBB-08EA-4FEA-93C1-234AE0F549EF}" destId="{481F56D4-8693-4FD9-8B62-2A2E2BA66FB8}" srcOrd="0" destOrd="0" presId="urn:microsoft.com/office/officeart/2005/8/layout/vList2"/>
    <dgm:cxn modelId="{CA652485-C737-4DF0-ACB5-ED934058C79C}" type="presOf" srcId="{DA858B4A-9D76-4933-89B9-A2452A19FFE9}" destId="{9CBF31A1-71F2-49EF-8CED-A9DB095A4F41}" srcOrd="0" destOrd="1" presId="urn:microsoft.com/office/officeart/2005/8/layout/vList2"/>
    <dgm:cxn modelId="{70B90B9E-D03E-4F30-AE88-266BDF3CD428}" type="presOf" srcId="{111799E3-92AB-46EF-AC78-3E5B5FACD02A}" destId="{C5D1602F-0473-411A-AB1C-E95607B2210C}" srcOrd="0" destOrd="0" presId="urn:microsoft.com/office/officeart/2005/8/layout/vList2"/>
    <dgm:cxn modelId="{31A1CFB5-8C80-4C73-957A-30626535207E}" type="presOf" srcId="{766B5C0D-86A5-46B3-A436-7C19DDE57F72}" destId="{413D2B35-BAE5-4606-BF97-DADAAC931360}" srcOrd="0" destOrd="0" presId="urn:microsoft.com/office/officeart/2005/8/layout/vList2"/>
    <dgm:cxn modelId="{5CE1557D-469F-49F3-AF3B-449057C69CEC}" srcId="{4614AE1D-9A89-45A8-90BB-AE76D6BAED53}" destId="{12AA950C-7B54-46E0-8370-7EA3DB3A2F4A}" srcOrd="2" destOrd="0" parTransId="{32E8D4AF-6D4A-4B4B-90A2-A5C8BE5F1E33}" sibTransId="{E44B04BD-A238-411E-A57C-FEB446C536B6}"/>
    <dgm:cxn modelId="{228F93EC-422F-4384-956B-214691528820}" type="presOf" srcId="{F0DFCD6A-9668-4569-8769-84D858ADA967}" destId="{9CBF31A1-71F2-49EF-8CED-A9DB095A4F41}" srcOrd="0" destOrd="2" presId="urn:microsoft.com/office/officeart/2005/8/layout/vList2"/>
    <dgm:cxn modelId="{A5241410-55BE-4EA7-AE39-FBD15DCAE9BC}" srcId="{5EDC04EA-1816-4F1B-96B2-C62F3664DFC4}" destId="{3A35931B-E8BD-40D2-A0E4-9051163CEF89}" srcOrd="1" destOrd="0" parTransId="{BA73A352-B421-4D57-AE46-75D2FB993B37}" sibTransId="{169F53D5-E5B2-400A-8E7E-993EACB4BD97}"/>
    <dgm:cxn modelId="{0BB8DA87-5223-4030-801C-9710E0556DEE}" type="presOf" srcId="{AFBACAB3-03E9-4F82-B72A-24FC7B43A049}" destId="{9CBF31A1-71F2-49EF-8CED-A9DB095A4F41}" srcOrd="0" destOrd="0" presId="urn:microsoft.com/office/officeart/2005/8/layout/vList2"/>
    <dgm:cxn modelId="{1B824848-5874-4461-B856-5AB45A3CB9FC}" srcId="{BD2FFEBB-08EA-4FEA-93C1-234AE0F549EF}" destId="{5EDC04EA-1816-4F1B-96B2-C62F3664DFC4}" srcOrd="2" destOrd="0" parTransId="{FF0D5E1E-7E0E-4F73-B57A-FD102D21306A}" sibTransId="{64D730E3-FEBA-4A9D-88B7-1A626BAE177A}"/>
    <dgm:cxn modelId="{0CA1E36D-6A29-4B5A-BF18-DE77BC7A1C62}" srcId="{BD2FFEBB-08EA-4FEA-93C1-234AE0F549EF}" destId="{D106E9C8-05E7-4052-B6DA-F90663C1C02F}" srcOrd="0" destOrd="0" parTransId="{3F3CDD0A-76EE-4A42-8858-1C18071C842C}" sibTransId="{CFF20820-20AA-4958-9575-DB0132F37D52}"/>
    <dgm:cxn modelId="{36C9B13D-D5A3-4509-9183-CE8E483BEA8A}" srcId="{5EDC04EA-1816-4F1B-96B2-C62F3664DFC4}" destId="{ADB007EE-18D2-4AFC-839F-E23F1C475DB7}" srcOrd="0" destOrd="0" parTransId="{7553FEAA-909A-45D6-B2BB-D356577B0709}" sibTransId="{D36AE778-86E1-4727-A13E-6CB2F7674887}"/>
    <dgm:cxn modelId="{7D3AA3D4-D0A7-4D53-AD72-906622D24369}" srcId="{D106E9C8-05E7-4052-B6DA-F90663C1C02F}" destId="{F0DFCD6A-9668-4569-8769-84D858ADA967}" srcOrd="2" destOrd="0" parTransId="{8DF5086C-C82E-4796-8E7C-389B2D8CBAB9}" sibTransId="{E7B14D9E-8FB8-4290-99D8-F92113D155F4}"/>
    <dgm:cxn modelId="{6CCD55B3-F6A1-4DF2-A586-C9EB142D6500}" type="presOf" srcId="{5EDC04EA-1816-4F1B-96B2-C62F3664DFC4}" destId="{9CA91708-4C34-4CED-B27A-4349F0CE7CF9}" srcOrd="0" destOrd="0" presId="urn:microsoft.com/office/officeart/2005/8/layout/vList2"/>
    <dgm:cxn modelId="{9A2CF904-B9A6-4359-BE82-49551224607A}" srcId="{4614AE1D-9A89-45A8-90BB-AE76D6BAED53}" destId="{A3016669-1E5E-4DC4-9F95-0418BFEAE6D3}" srcOrd="1" destOrd="0" parTransId="{0B08BEC3-F3EB-4542-948A-1F5B507CB981}" sibTransId="{1406A58E-6B36-4C2A-A436-CD36864E5BE7}"/>
    <dgm:cxn modelId="{3BEFA9FF-39D8-470B-BCE7-2402100B69C7}" srcId="{4614AE1D-9A89-45A8-90BB-AE76D6BAED53}" destId="{111799E3-92AB-46EF-AC78-3E5B5FACD02A}" srcOrd="0" destOrd="0" parTransId="{65797058-FCF3-4FFD-9DDD-FA7074DFA0C1}" sibTransId="{F907BB3D-EC5A-44FA-BF47-5E14E93698A2}"/>
    <dgm:cxn modelId="{AA2F0F9A-4E39-46F1-9488-EBFBBBED0749}" srcId="{D106E9C8-05E7-4052-B6DA-F90663C1C02F}" destId="{DA858B4A-9D76-4933-89B9-A2452A19FFE9}" srcOrd="1" destOrd="0" parTransId="{5D78DCBB-CB33-444B-A684-351A12B4C716}" sibTransId="{CA03AE0A-0EA4-43F8-97E6-3B2C836993E7}"/>
    <dgm:cxn modelId="{26DF3F1A-D4D8-47F7-BFF8-5397C0B168CB}" type="presOf" srcId="{3A35931B-E8BD-40D2-A0E4-9051163CEF89}" destId="{D7A01E4F-4ADC-48AC-9D0A-E83B6CD029F7}" srcOrd="0" destOrd="1" presId="urn:microsoft.com/office/officeart/2005/8/layout/vList2"/>
    <dgm:cxn modelId="{EAFC4C47-A20A-49E8-927F-DC0C822C2DB2}" type="presOf" srcId="{4614AE1D-9A89-45A8-90BB-AE76D6BAED53}" destId="{93862AB2-7D20-45F8-9EFE-EB6258625A91}" srcOrd="0" destOrd="0" presId="urn:microsoft.com/office/officeart/2005/8/layout/vList2"/>
    <dgm:cxn modelId="{A472BF27-B996-478A-9A09-14769939CF5A}" type="presParOf" srcId="{481F56D4-8693-4FD9-8B62-2A2E2BA66FB8}" destId="{A0F4D67B-0DC9-4C31-B8EC-7BD2843CFC98}" srcOrd="0" destOrd="0" presId="urn:microsoft.com/office/officeart/2005/8/layout/vList2"/>
    <dgm:cxn modelId="{CAE70EA7-95A3-4BEB-820A-0CB7D7CF75F6}" type="presParOf" srcId="{481F56D4-8693-4FD9-8B62-2A2E2BA66FB8}" destId="{9CBF31A1-71F2-49EF-8CED-A9DB095A4F41}" srcOrd="1" destOrd="0" presId="urn:microsoft.com/office/officeart/2005/8/layout/vList2"/>
    <dgm:cxn modelId="{65B9099F-F9CA-44DE-900C-5FC15172E284}" type="presParOf" srcId="{481F56D4-8693-4FD9-8B62-2A2E2BA66FB8}" destId="{413D2B35-BAE5-4606-BF97-DADAAC931360}" srcOrd="2" destOrd="0" presId="urn:microsoft.com/office/officeart/2005/8/layout/vList2"/>
    <dgm:cxn modelId="{BC6A4214-D4DF-4B99-ACE2-24F4AF63827E}" type="presParOf" srcId="{481F56D4-8693-4FD9-8B62-2A2E2BA66FB8}" destId="{97211EE2-3DCD-40DE-9F6D-8045BBD9185B}" srcOrd="3" destOrd="0" presId="urn:microsoft.com/office/officeart/2005/8/layout/vList2"/>
    <dgm:cxn modelId="{A6921BBE-D149-44E9-83EF-688226E52D9B}" type="presParOf" srcId="{481F56D4-8693-4FD9-8B62-2A2E2BA66FB8}" destId="{9CA91708-4C34-4CED-B27A-4349F0CE7CF9}" srcOrd="4" destOrd="0" presId="urn:microsoft.com/office/officeart/2005/8/layout/vList2"/>
    <dgm:cxn modelId="{2FDF1C02-687C-4507-B28E-23297DF17457}" type="presParOf" srcId="{481F56D4-8693-4FD9-8B62-2A2E2BA66FB8}" destId="{D7A01E4F-4ADC-48AC-9D0A-E83B6CD029F7}" srcOrd="5" destOrd="0" presId="urn:microsoft.com/office/officeart/2005/8/layout/vList2"/>
    <dgm:cxn modelId="{AB9DF111-61BD-42D6-A266-21494F8CADD9}" type="presParOf" srcId="{481F56D4-8693-4FD9-8B62-2A2E2BA66FB8}" destId="{93862AB2-7D20-45F8-9EFE-EB6258625A91}" srcOrd="6" destOrd="0" presId="urn:microsoft.com/office/officeart/2005/8/layout/vList2"/>
    <dgm:cxn modelId="{24395E5D-63B2-47B9-93E6-D81EEB283D1A}" type="presParOf" srcId="{481F56D4-8693-4FD9-8B62-2A2E2BA66FB8}" destId="{C5D1602F-0473-411A-AB1C-E95607B2210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D6A263-36E7-4CAE-9724-E76C6BD7EB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E53629-0807-4116-AE4E-3C35D0965B18}">
      <dgm:prSet phldrT="[Текст]"/>
      <dgm:spPr>
        <a:solidFill>
          <a:srgbClr val="009454"/>
        </a:solidFill>
      </dgm:spPr>
      <dgm:t>
        <a:bodyPr/>
        <a:lstStyle/>
        <a:p>
          <a:pPr algn="ctr"/>
          <a:r>
            <a:rPr lang="ru-RU" b="1" dirty="0" smtClean="0">
              <a:latin typeface="Proxima Nova" panose="02000506030000020004" charset="0"/>
            </a:rPr>
            <a:t>Альтернативные мнения</a:t>
          </a:r>
          <a:endParaRPr lang="ru-RU" b="1" dirty="0">
            <a:latin typeface="Proxima Nova" panose="02000506030000020004" charset="0"/>
          </a:endParaRPr>
        </a:p>
      </dgm:t>
    </dgm:pt>
    <dgm:pt modelId="{329E9C34-DD4F-4D4B-A81D-A7C4F33AF5C1}" type="parTrans" cxnId="{7435A94B-97E5-4F81-A2D5-8A56A145F805}">
      <dgm:prSet/>
      <dgm:spPr/>
      <dgm:t>
        <a:bodyPr/>
        <a:lstStyle/>
        <a:p>
          <a:endParaRPr lang="ru-RU"/>
        </a:p>
      </dgm:t>
    </dgm:pt>
    <dgm:pt modelId="{DE6AE483-598D-45C5-8AFF-928BC18CB8F7}" type="sibTrans" cxnId="{7435A94B-97E5-4F81-A2D5-8A56A145F805}">
      <dgm:prSet/>
      <dgm:spPr/>
      <dgm:t>
        <a:bodyPr/>
        <a:lstStyle/>
        <a:p>
          <a:endParaRPr lang="ru-RU"/>
        </a:p>
      </dgm:t>
    </dgm:pt>
    <dgm:pt modelId="{25533135-3B83-485B-BE47-F1B047811873}">
      <dgm:prSet phldrT="[Текст]"/>
      <dgm:spPr>
        <a:solidFill>
          <a:srgbClr val="009454"/>
        </a:solidFill>
      </dgm:spPr>
      <dgm:t>
        <a:bodyPr/>
        <a:lstStyle/>
        <a:p>
          <a:pPr algn="ctr"/>
          <a:r>
            <a:rPr lang="ru-RU" dirty="0" smtClean="0">
              <a:latin typeface="Proxima Nova" panose="02000506030000020004" charset="0"/>
            </a:rPr>
            <a:t>Мотивация к познавательной деятельности</a:t>
          </a:r>
          <a:endParaRPr lang="ru-RU" dirty="0">
            <a:latin typeface="Proxima Nova" panose="02000506030000020004" charset="0"/>
          </a:endParaRPr>
        </a:p>
      </dgm:t>
    </dgm:pt>
    <dgm:pt modelId="{B9CDE232-3056-404D-95C0-1D5FF1C19D4E}" type="parTrans" cxnId="{A7C3DCBE-C21A-4A45-BF05-E14D9353EEE1}">
      <dgm:prSet/>
      <dgm:spPr/>
      <dgm:t>
        <a:bodyPr/>
        <a:lstStyle/>
        <a:p>
          <a:endParaRPr lang="ru-RU"/>
        </a:p>
      </dgm:t>
    </dgm:pt>
    <dgm:pt modelId="{A4C604DA-3344-4C94-990A-6D348258525E}" type="sibTrans" cxnId="{A7C3DCBE-C21A-4A45-BF05-E14D9353EEE1}">
      <dgm:prSet/>
      <dgm:spPr/>
      <dgm:t>
        <a:bodyPr/>
        <a:lstStyle/>
        <a:p>
          <a:endParaRPr lang="ru-RU"/>
        </a:p>
      </dgm:t>
    </dgm:pt>
    <dgm:pt modelId="{0F2158CD-5B98-476F-87A4-D7043CAE063F}">
      <dgm:prSet/>
      <dgm:spPr>
        <a:solidFill>
          <a:srgbClr val="009454"/>
        </a:solidFill>
      </dgm:spPr>
      <dgm:t>
        <a:bodyPr/>
        <a:lstStyle/>
        <a:p>
          <a:pPr algn="ctr"/>
          <a:r>
            <a:rPr lang="ru-RU" dirty="0" smtClean="0">
              <a:latin typeface="Proxima Nova" panose="02000506030000020004" charset="0"/>
            </a:rPr>
            <a:t>Лучшее запоминание материала</a:t>
          </a:r>
          <a:endParaRPr lang="ru-RU" dirty="0">
            <a:latin typeface="Proxima Nova" panose="02000506030000020004" charset="0"/>
          </a:endParaRPr>
        </a:p>
      </dgm:t>
    </dgm:pt>
    <dgm:pt modelId="{35BF7804-4531-41DA-B33C-FE2965B18138}" type="parTrans" cxnId="{FFAF2943-5E3A-4189-9FC3-B9403E20D9DF}">
      <dgm:prSet/>
      <dgm:spPr/>
      <dgm:t>
        <a:bodyPr/>
        <a:lstStyle/>
        <a:p>
          <a:endParaRPr lang="ru-RU"/>
        </a:p>
      </dgm:t>
    </dgm:pt>
    <dgm:pt modelId="{F8651724-0D36-4567-9186-90180C94170E}" type="sibTrans" cxnId="{FFAF2943-5E3A-4189-9FC3-B9403E20D9DF}">
      <dgm:prSet/>
      <dgm:spPr/>
      <dgm:t>
        <a:bodyPr/>
        <a:lstStyle/>
        <a:p>
          <a:endParaRPr lang="ru-RU"/>
        </a:p>
      </dgm:t>
    </dgm:pt>
    <dgm:pt modelId="{A5FD16FB-A9FF-4BB4-821C-C5AA95569964}" type="pres">
      <dgm:prSet presAssocID="{14D6A263-36E7-4CAE-9724-E76C6BD7EB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DFBA37-B9B8-4225-A69B-EE7C990E280F}" type="pres">
      <dgm:prSet presAssocID="{56E53629-0807-4116-AE4E-3C35D0965B1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6A2D4-D23D-4635-87A9-175813AF575D}" type="pres">
      <dgm:prSet presAssocID="{DE6AE483-598D-45C5-8AFF-928BC18CB8F7}" presName="spacer" presStyleCnt="0"/>
      <dgm:spPr/>
    </dgm:pt>
    <dgm:pt modelId="{40D04CF3-1821-4314-B8D3-A2FA5CE2990B}" type="pres">
      <dgm:prSet presAssocID="{25533135-3B83-485B-BE47-F1B04781187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A18AB-CE72-43DB-AF14-14E26C81B0B1}" type="pres">
      <dgm:prSet presAssocID="{A4C604DA-3344-4C94-990A-6D348258525E}" presName="spacer" presStyleCnt="0"/>
      <dgm:spPr/>
    </dgm:pt>
    <dgm:pt modelId="{225B4072-5FFF-453C-A96D-00DC29A86B26}" type="pres">
      <dgm:prSet presAssocID="{0F2158CD-5B98-476F-87A4-D7043CAE06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5A94B-97E5-4F81-A2D5-8A56A145F805}" srcId="{14D6A263-36E7-4CAE-9724-E76C6BD7EB71}" destId="{56E53629-0807-4116-AE4E-3C35D0965B18}" srcOrd="0" destOrd="0" parTransId="{329E9C34-DD4F-4D4B-A81D-A7C4F33AF5C1}" sibTransId="{DE6AE483-598D-45C5-8AFF-928BC18CB8F7}"/>
    <dgm:cxn modelId="{4CFBC33D-4261-4A98-8577-09EF5CEFC341}" type="presOf" srcId="{56E53629-0807-4116-AE4E-3C35D0965B18}" destId="{81DFBA37-B9B8-4225-A69B-EE7C990E280F}" srcOrd="0" destOrd="0" presId="urn:microsoft.com/office/officeart/2005/8/layout/vList2"/>
    <dgm:cxn modelId="{BD34CC0C-1C21-4534-8C0B-1CD7FFFB7BCB}" type="presOf" srcId="{25533135-3B83-485B-BE47-F1B047811873}" destId="{40D04CF3-1821-4314-B8D3-A2FA5CE2990B}" srcOrd="0" destOrd="0" presId="urn:microsoft.com/office/officeart/2005/8/layout/vList2"/>
    <dgm:cxn modelId="{0389BCE1-CAFB-4BE6-AEEA-2CB409728139}" type="presOf" srcId="{14D6A263-36E7-4CAE-9724-E76C6BD7EB71}" destId="{A5FD16FB-A9FF-4BB4-821C-C5AA95569964}" srcOrd="0" destOrd="0" presId="urn:microsoft.com/office/officeart/2005/8/layout/vList2"/>
    <dgm:cxn modelId="{F46DAB51-2D42-42CD-846C-680923D4EB42}" type="presOf" srcId="{0F2158CD-5B98-476F-87A4-D7043CAE063F}" destId="{225B4072-5FFF-453C-A96D-00DC29A86B26}" srcOrd="0" destOrd="0" presId="urn:microsoft.com/office/officeart/2005/8/layout/vList2"/>
    <dgm:cxn modelId="{A7C3DCBE-C21A-4A45-BF05-E14D9353EEE1}" srcId="{14D6A263-36E7-4CAE-9724-E76C6BD7EB71}" destId="{25533135-3B83-485B-BE47-F1B047811873}" srcOrd="1" destOrd="0" parTransId="{B9CDE232-3056-404D-95C0-1D5FF1C19D4E}" sibTransId="{A4C604DA-3344-4C94-990A-6D348258525E}"/>
    <dgm:cxn modelId="{FFAF2943-5E3A-4189-9FC3-B9403E20D9DF}" srcId="{14D6A263-36E7-4CAE-9724-E76C6BD7EB71}" destId="{0F2158CD-5B98-476F-87A4-D7043CAE063F}" srcOrd="2" destOrd="0" parTransId="{35BF7804-4531-41DA-B33C-FE2965B18138}" sibTransId="{F8651724-0D36-4567-9186-90180C94170E}"/>
    <dgm:cxn modelId="{AF229693-63E2-4E8C-8EFF-2CB9EA4671FF}" type="presParOf" srcId="{A5FD16FB-A9FF-4BB4-821C-C5AA95569964}" destId="{81DFBA37-B9B8-4225-A69B-EE7C990E280F}" srcOrd="0" destOrd="0" presId="urn:microsoft.com/office/officeart/2005/8/layout/vList2"/>
    <dgm:cxn modelId="{2500F298-51AD-41F2-AAC3-4FCE2102C43F}" type="presParOf" srcId="{A5FD16FB-A9FF-4BB4-821C-C5AA95569964}" destId="{7486A2D4-D23D-4635-87A9-175813AF575D}" srcOrd="1" destOrd="0" presId="urn:microsoft.com/office/officeart/2005/8/layout/vList2"/>
    <dgm:cxn modelId="{F864D8F4-4818-4874-888F-106EE9E70CF6}" type="presParOf" srcId="{A5FD16FB-A9FF-4BB4-821C-C5AA95569964}" destId="{40D04CF3-1821-4314-B8D3-A2FA5CE2990B}" srcOrd="2" destOrd="0" presId="urn:microsoft.com/office/officeart/2005/8/layout/vList2"/>
    <dgm:cxn modelId="{63F246AA-E194-46F8-B4EF-13D89FA9DF37}" type="presParOf" srcId="{A5FD16FB-A9FF-4BB4-821C-C5AA95569964}" destId="{DDBA18AB-CE72-43DB-AF14-14E26C81B0B1}" srcOrd="3" destOrd="0" presId="urn:microsoft.com/office/officeart/2005/8/layout/vList2"/>
    <dgm:cxn modelId="{5692B54A-6CDE-4F88-9629-CB7CF89737A2}" type="presParOf" srcId="{A5FD16FB-A9FF-4BB4-821C-C5AA95569964}" destId="{225B4072-5FFF-453C-A96D-00DC29A86B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F0EE081-5ACC-4DF4-A903-498139DE6D6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1F1571-AAAE-48DA-831F-FF8EF3345EFC}">
      <dgm:prSet phldrT="[Текст]" custT="1"/>
      <dgm:spPr>
        <a:solidFill>
          <a:srgbClr val="044E9D">
            <a:alpha val="10000"/>
          </a:srgbClr>
        </a:solidFill>
        <a:ln>
          <a:solidFill>
            <a:srgbClr val="044E9D"/>
          </a:solidFill>
        </a:ln>
      </dgm:spPr>
      <dgm:t>
        <a:bodyPr/>
        <a:lstStyle/>
        <a:p>
          <a:r>
            <a:rPr lang="ru-RU" sz="3600" dirty="0" smtClean="0">
              <a:solidFill>
                <a:srgbClr val="044E9D"/>
              </a:solidFill>
              <a:latin typeface="Proxima Nova" panose="02000506030000020004" charset="0"/>
            </a:rPr>
            <a:t>П - позиция</a:t>
          </a:r>
          <a:endParaRPr lang="ru-RU" sz="3600" dirty="0">
            <a:solidFill>
              <a:srgbClr val="044E9D"/>
            </a:solidFill>
            <a:latin typeface="Proxima Nova" panose="02000506030000020004" charset="0"/>
          </a:endParaRPr>
        </a:p>
      </dgm:t>
    </dgm:pt>
    <dgm:pt modelId="{FAFFCC37-9D8F-42ED-A2B7-1C7A31D3919B}" type="parTrans" cxnId="{447127C8-29C2-4643-BF56-175DC4ED4CCF}">
      <dgm:prSet/>
      <dgm:spPr/>
      <dgm:t>
        <a:bodyPr/>
        <a:lstStyle/>
        <a:p>
          <a:endParaRPr lang="ru-RU"/>
        </a:p>
      </dgm:t>
    </dgm:pt>
    <dgm:pt modelId="{1BD681E3-6B1C-4CA5-AF8C-3FEE71EC8477}" type="sibTrans" cxnId="{447127C8-29C2-4643-BF56-175DC4ED4CCF}">
      <dgm:prSet/>
      <dgm:spPr/>
      <dgm:t>
        <a:bodyPr/>
        <a:lstStyle/>
        <a:p>
          <a:endParaRPr lang="ru-RU"/>
        </a:p>
      </dgm:t>
    </dgm:pt>
    <dgm:pt modelId="{9D275687-EE14-4924-9570-798D3B149EF7}">
      <dgm:prSet phldrT="[Текст]"/>
      <dgm:spPr>
        <a:solidFill>
          <a:schemeClr val="bg1">
            <a:alpha val="90000"/>
          </a:schemeClr>
        </a:solidFill>
        <a:ln>
          <a:solidFill>
            <a:srgbClr val="044E9D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Proxima Nova" panose="02000506030000020004" charset="0"/>
            </a:rPr>
            <a:t>«Я считаю, что…», «На мой взгляд, эта проблема заслуживает / не заслуживает внимания», «Я согласен с…»</a:t>
          </a:r>
          <a:endParaRPr lang="ru-RU" dirty="0">
            <a:latin typeface="Proxima Nova" panose="02000506030000020004" charset="0"/>
          </a:endParaRPr>
        </a:p>
      </dgm:t>
    </dgm:pt>
    <dgm:pt modelId="{F9801007-3F8B-4038-A88F-485A6B21B067}" type="parTrans" cxnId="{CCC7C7C7-7876-4FF4-896F-CFAF42E88AB1}">
      <dgm:prSet/>
      <dgm:spPr/>
      <dgm:t>
        <a:bodyPr/>
        <a:lstStyle/>
        <a:p>
          <a:endParaRPr lang="ru-RU"/>
        </a:p>
      </dgm:t>
    </dgm:pt>
    <dgm:pt modelId="{1E518B0F-2463-4837-B320-11F44A4297A7}" type="sibTrans" cxnId="{CCC7C7C7-7876-4FF4-896F-CFAF42E88AB1}">
      <dgm:prSet/>
      <dgm:spPr/>
      <dgm:t>
        <a:bodyPr/>
        <a:lstStyle/>
        <a:p>
          <a:endParaRPr lang="ru-RU"/>
        </a:p>
      </dgm:t>
    </dgm:pt>
    <dgm:pt modelId="{083F4315-523C-4398-8F14-463CB05131E5}">
      <dgm:prSet phldrT="[Текст]" custT="1"/>
      <dgm:spPr>
        <a:solidFill>
          <a:srgbClr val="044E9D">
            <a:alpha val="10000"/>
          </a:srgbClr>
        </a:solidFill>
        <a:ln>
          <a:solidFill>
            <a:srgbClr val="044E9D"/>
          </a:solidFill>
        </a:ln>
      </dgm:spPr>
      <dgm:t>
        <a:bodyPr/>
        <a:lstStyle/>
        <a:p>
          <a:r>
            <a:rPr lang="ru-RU" sz="3600" dirty="0" smtClean="0">
              <a:solidFill>
                <a:srgbClr val="044E9D"/>
              </a:solidFill>
              <a:latin typeface="Proxima Nova" panose="02000506030000020004" charset="0"/>
            </a:rPr>
            <a:t>О - обоснование, объяснение своей позиции</a:t>
          </a:r>
          <a:endParaRPr lang="ru-RU" sz="3600" dirty="0">
            <a:solidFill>
              <a:srgbClr val="044E9D"/>
            </a:solidFill>
            <a:latin typeface="Proxima Nova" panose="02000506030000020004" charset="0"/>
          </a:endParaRPr>
        </a:p>
      </dgm:t>
    </dgm:pt>
    <dgm:pt modelId="{E2A615D7-13C7-41DA-9BB2-FBB0F3E2B094}" type="parTrans" cxnId="{177E34DA-F930-430F-8837-671D2D9FF1B3}">
      <dgm:prSet/>
      <dgm:spPr/>
      <dgm:t>
        <a:bodyPr/>
        <a:lstStyle/>
        <a:p>
          <a:endParaRPr lang="ru-RU"/>
        </a:p>
      </dgm:t>
    </dgm:pt>
    <dgm:pt modelId="{617D23F4-0222-4605-B569-1EED17B856B4}" type="sibTrans" cxnId="{177E34DA-F930-430F-8837-671D2D9FF1B3}">
      <dgm:prSet/>
      <dgm:spPr/>
      <dgm:t>
        <a:bodyPr/>
        <a:lstStyle/>
        <a:p>
          <a:endParaRPr lang="ru-RU"/>
        </a:p>
      </dgm:t>
    </dgm:pt>
    <dgm:pt modelId="{7CBE1507-7BFD-4C1D-B140-98E9E21CA3CB}">
      <dgm:prSet phldrT="[Текст]"/>
      <dgm:spPr>
        <a:solidFill>
          <a:schemeClr val="bg1">
            <a:alpha val="90000"/>
          </a:schemeClr>
        </a:solidFill>
        <a:ln>
          <a:solidFill>
            <a:srgbClr val="044E9D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Proxima Nova" panose="02000506030000020004" charset="0"/>
            </a:rPr>
            <a:t>«Потому что…», «Так как…»</a:t>
          </a:r>
          <a:endParaRPr lang="ru-RU" dirty="0">
            <a:latin typeface="Proxima Nova" panose="02000506030000020004" charset="0"/>
          </a:endParaRPr>
        </a:p>
      </dgm:t>
    </dgm:pt>
    <dgm:pt modelId="{D0526D24-9B4C-44FA-87CF-D9C670F537D8}" type="parTrans" cxnId="{86BFA0A3-21D6-4BCB-9DBC-39135046E8C1}">
      <dgm:prSet/>
      <dgm:spPr/>
      <dgm:t>
        <a:bodyPr/>
        <a:lstStyle/>
        <a:p>
          <a:endParaRPr lang="ru-RU"/>
        </a:p>
      </dgm:t>
    </dgm:pt>
    <dgm:pt modelId="{37585427-F9F9-454E-A1FC-89118CB88DD8}" type="sibTrans" cxnId="{86BFA0A3-21D6-4BCB-9DBC-39135046E8C1}">
      <dgm:prSet/>
      <dgm:spPr/>
      <dgm:t>
        <a:bodyPr/>
        <a:lstStyle/>
        <a:p>
          <a:endParaRPr lang="ru-RU"/>
        </a:p>
      </dgm:t>
    </dgm:pt>
    <dgm:pt modelId="{85805864-1254-4AED-AD88-39A19EB821FB}">
      <dgm:prSet phldrT="[Текст]" custT="1"/>
      <dgm:spPr>
        <a:solidFill>
          <a:srgbClr val="044E9D">
            <a:alpha val="10000"/>
          </a:srgbClr>
        </a:solidFill>
        <a:ln>
          <a:solidFill>
            <a:srgbClr val="044E9D"/>
          </a:solidFill>
        </a:ln>
      </dgm:spPr>
      <dgm:t>
        <a:bodyPr/>
        <a:lstStyle/>
        <a:p>
          <a:r>
            <a:rPr lang="ru-RU" sz="3600" dirty="0" smtClean="0">
              <a:solidFill>
                <a:srgbClr val="044E9D"/>
              </a:solidFill>
              <a:latin typeface="Proxima Nova" panose="02000506030000020004" charset="0"/>
            </a:rPr>
            <a:t>П - примеры</a:t>
          </a:r>
          <a:endParaRPr lang="ru-RU" sz="3600" dirty="0">
            <a:solidFill>
              <a:srgbClr val="044E9D"/>
            </a:solidFill>
            <a:latin typeface="Proxima Nova" panose="02000506030000020004" charset="0"/>
          </a:endParaRPr>
        </a:p>
      </dgm:t>
    </dgm:pt>
    <dgm:pt modelId="{811EF3A6-17EC-4419-9397-ED4545ECCAF9}" type="parTrans" cxnId="{3B50C8EC-8789-4D55-92C7-7DDD35860D49}">
      <dgm:prSet/>
      <dgm:spPr/>
      <dgm:t>
        <a:bodyPr/>
        <a:lstStyle/>
        <a:p>
          <a:endParaRPr lang="ru-RU"/>
        </a:p>
      </dgm:t>
    </dgm:pt>
    <dgm:pt modelId="{BEC685C7-AD06-47D7-AFD5-9640B9531FAC}" type="sibTrans" cxnId="{3B50C8EC-8789-4D55-92C7-7DDD35860D49}">
      <dgm:prSet/>
      <dgm:spPr/>
      <dgm:t>
        <a:bodyPr/>
        <a:lstStyle/>
        <a:p>
          <a:endParaRPr lang="ru-RU"/>
        </a:p>
      </dgm:t>
    </dgm:pt>
    <dgm:pt modelId="{FCC0F73A-A5EC-427E-B738-45F3300F7D6A}">
      <dgm:prSet phldrT="[Текст]"/>
      <dgm:spPr>
        <a:solidFill>
          <a:schemeClr val="bg1">
            <a:alpha val="90000"/>
          </a:schemeClr>
        </a:solidFill>
        <a:ln>
          <a:solidFill>
            <a:srgbClr val="044E9D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Proxima Nova" panose="02000506030000020004" charset="0"/>
            </a:rPr>
            <a:t>«Например…», «Я могу доказать это на примере…»</a:t>
          </a:r>
          <a:endParaRPr lang="ru-RU" dirty="0">
            <a:latin typeface="Proxima Nova" panose="02000506030000020004" charset="0"/>
          </a:endParaRPr>
        </a:p>
      </dgm:t>
    </dgm:pt>
    <dgm:pt modelId="{CFB657D1-7C21-4B3F-9021-B785606C8815}" type="parTrans" cxnId="{0D5EFCDC-9874-4C10-82D6-B1B4675C853D}">
      <dgm:prSet/>
      <dgm:spPr/>
      <dgm:t>
        <a:bodyPr/>
        <a:lstStyle/>
        <a:p>
          <a:endParaRPr lang="ru-RU"/>
        </a:p>
      </dgm:t>
    </dgm:pt>
    <dgm:pt modelId="{F997A126-4192-42D3-9DE5-7B3B03CA42A0}" type="sibTrans" cxnId="{0D5EFCDC-9874-4C10-82D6-B1B4675C853D}">
      <dgm:prSet/>
      <dgm:spPr/>
      <dgm:t>
        <a:bodyPr/>
        <a:lstStyle/>
        <a:p>
          <a:endParaRPr lang="ru-RU"/>
        </a:p>
      </dgm:t>
    </dgm:pt>
    <dgm:pt modelId="{F2F728C5-94D4-4279-B6E7-0D55F3ED46C5}">
      <dgm:prSet phldrT="[Текст]" custT="1"/>
      <dgm:spPr>
        <a:solidFill>
          <a:srgbClr val="044E9D">
            <a:alpha val="10000"/>
          </a:srgbClr>
        </a:solidFill>
        <a:ln>
          <a:solidFill>
            <a:srgbClr val="044E9D"/>
          </a:solidFill>
        </a:ln>
      </dgm:spPr>
      <dgm:t>
        <a:bodyPr/>
        <a:lstStyle/>
        <a:p>
          <a:r>
            <a:rPr lang="ru-RU" sz="3600" dirty="0" smtClean="0">
              <a:solidFill>
                <a:srgbClr val="044E9D"/>
              </a:solidFill>
              <a:latin typeface="Proxima Nova" panose="02000506030000020004" charset="0"/>
            </a:rPr>
            <a:t>С - следствие (суждение или умозаключение)</a:t>
          </a:r>
          <a:endParaRPr lang="ru-RU" sz="3600" dirty="0">
            <a:solidFill>
              <a:srgbClr val="044E9D"/>
            </a:solidFill>
            <a:latin typeface="Proxima Nova" panose="02000506030000020004" charset="0"/>
          </a:endParaRPr>
        </a:p>
      </dgm:t>
    </dgm:pt>
    <dgm:pt modelId="{FFDA6DB4-5FD1-42AA-93B6-BE4607A8C31A}" type="parTrans" cxnId="{DD1291EE-B46F-41F5-A861-9AEB4C28512B}">
      <dgm:prSet/>
      <dgm:spPr/>
      <dgm:t>
        <a:bodyPr/>
        <a:lstStyle/>
        <a:p>
          <a:endParaRPr lang="ru-RU"/>
        </a:p>
      </dgm:t>
    </dgm:pt>
    <dgm:pt modelId="{5E7EDC93-752F-465A-BA2A-50474C1E2348}" type="sibTrans" cxnId="{DD1291EE-B46F-41F5-A861-9AEB4C28512B}">
      <dgm:prSet/>
      <dgm:spPr/>
      <dgm:t>
        <a:bodyPr/>
        <a:lstStyle/>
        <a:p>
          <a:endParaRPr lang="ru-RU"/>
        </a:p>
      </dgm:t>
    </dgm:pt>
    <dgm:pt modelId="{859E166F-FD04-4FDB-94BC-45F4F844D9FB}">
      <dgm:prSet phldrT="[Текст]"/>
      <dgm:spPr>
        <a:solidFill>
          <a:schemeClr val="bg1">
            <a:alpha val="90000"/>
          </a:schemeClr>
        </a:solidFill>
        <a:ln>
          <a:solidFill>
            <a:srgbClr val="044E9D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Proxima Nova" panose="02000506030000020004" charset="0"/>
            </a:rPr>
            <a:t>«Таким образом…», «Подводя итог…», «Поэтому…», «Исходя из сказанного, я делаю вывод о том, что…»</a:t>
          </a:r>
          <a:endParaRPr lang="ru-RU" dirty="0">
            <a:latin typeface="Proxima Nova" panose="02000506030000020004" charset="0"/>
          </a:endParaRPr>
        </a:p>
      </dgm:t>
    </dgm:pt>
    <dgm:pt modelId="{FCD0AA9E-252B-458C-8C27-DBC82D5CF214}" type="parTrans" cxnId="{4C8C595C-F1C5-4EBC-B62A-C3AED0CDEC01}">
      <dgm:prSet/>
      <dgm:spPr/>
      <dgm:t>
        <a:bodyPr/>
        <a:lstStyle/>
        <a:p>
          <a:endParaRPr lang="ru-RU"/>
        </a:p>
      </dgm:t>
    </dgm:pt>
    <dgm:pt modelId="{6104AEF2-BA3F-4C28-BEF4-D141D408B661}" type="sibTrans" cxnId="{4C8C595C-F1C5-4EBC-B62A-C3AED0CDEC01}">
      <dgm:prSet/>
      <dgm:spPr/>
      <dgm:t>
        <a:bodyPr/>
        <a:lstStyle/>
        <a:p>
          <a:endParaRPr lang="ru-RU"/>
        </a:p>
      </dgm:t>
    </dgm:pt>
    <dgm:pt modelId="{A7C1CE1C-E7E5-43EC-B34E-6BC07DB473B8}" type="pres">
      <dgm:prSet presAssocID="{2F0EE081-5ACC-4DF4-A903-498139DE6D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88556-E2EA-4FA5-A04A-11FC6FAA35F6}" type="pres">
      <dgm:prSet presAssocID="{F2F728C5-94D4-4279-B6E7-0D55F3ED46C5}" presName="boxAndChildren" presStyleCnt="0"/>
      <dgm:spPr/>
    </dgm:pt>
    <dgm:pt modelId="{635CE732-C190-4421-97A6-1E3C5AEA0DCE}" type="pres">
      <dgm:prSet presAssocID="{F2F728C5-94D4-4279-B6E7-0D55F3ED46C5}" presName="parentTextBox" presStyleLbl="node1" presStyleIdx="0" presStyleCnt="4"/>
      <dgm:spPr/>
      <dgm:t>
        <a:bodyPr/>
        <a:lstStyle/>
        <a:p>
          <a:endParaRPr lang="ru-RU"/>
        </a:p>
      </dgm:t>
    </dgm:pt>
    <dgm:pt modelId="{F2DE412B-CDD4-4434-8B88-193373057417}" type="pres">
      <dgm:prSet presAssocID="{F2F728C5-94D4-4279-B6E7-0D55F3ED46C5}" presName="entireBox" presStyleLbl="node1" presStyleIdx="0" presStyleCnt="4"/>
      <dgm:spPr/>
      <dgm:t>
        <a:bodyPr/>
        <a:lstStyle/>
        <a:p>
          <a:endParaRPr lang="ru-RU"/>
        </a:p>
      </dgm:t>
    </dgm:pt>
    <dgm:pt modelId="{6269E5ED-97A5-4D4A-83B8-E1E2A703235E}" type="pres">
      <dgm:prSet presAssocID="{F2F728C5-94D4-4279-B6E7-0D55F3ED46C5}" presName="descendantBox" presStyleCnt="0"/>
      <dgm:spPr/>
    </dgm:pt>
    <dgm:pt modelId="{8877CF1E-E4D4-4D0F-8804-6C7F473886CF}" type="pres">
      <dgm:prSet presAssocID="{859E166F-FD04-4FDB-94BC-45F4F844D9FB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C8445-2599-4557-9733-F90EA6BB8CF6}" type="pres">
      <dgm:prSet presAssocID="{BEC685C7-AD06-47D7-AFD5-9640B9531FAC}" presName="sp" presStyleCnt="0"/>
      <dgm:spPr/>
    </dgm:pt>
    <dgm:pt modelId="{16779CFC-3474-44B8-BA97-E53ED5834C1C}" type="pres">
      <dgm:prSet presAssocID="{85805864-1254-4AED-AD88-39A19EB821FB}" presName="arrowAndChildren" presStyleCnt="0"/>
      <dgm:spPr/>
    </dgm:pt>
    <dgm:pt modelId="{5162ABF0-E735-478E-A2CD-9CB8B25062C3}" type="pres">
      <dgm:prSet presAssocID="{85805864-1254-4AED-AD88-39A19EB821FB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755B7E36-171E-4F8D-BC46-D6368CF1C7B8}" type="pres">
      <dgm:prSet presAssocID="{85805864-1254-4AED-AD88-39A19EB821FB}" presName="arrow" presStyleLbl="node1" presStyleIdx="1" presStyleCnt="4"/>
      <dgm:spPr/>
      <dgm:t>
        <a:bodyPr/>
        <a:lstStyle/>
        <a:p>
          <a:endParaRPr lang="ru-RU"/>
        </a:p>
      </dgm:t>
    </dgm:pt>
    <dgm:pt modelId="{18C21644-ACD2-44F1-BC85-B7590625314A}" type="pres">
      <dgm:prSet presAssocID="{85805864-1254-4AED-AD88-39A19EB821FB}" presName="descendantArrow" presStyleCnt="0"/>
      <dgm:spPr/>
    </dgm:pt>
    <dgm:pt modelId="{4B61ADBA-21C7-4985-943B-9E572B5C3955}" type="pres">
      <dgm:prSet presAssocID="{FCC0F73A-A5EC-427E-B738-45F3300F7D6A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67CD3-CD0B-4079-8E9A-324F545666AC}" type="pres">
      <dgm:prSet presAssocID="{617D23F4-0222-4605-B569-1EED17B856B4}" presName="sp" presStyleCnt="0"/>
      <dgm:spPr/>
    </dgm:pt>
    <dgm:pt modelId="{92AD21C0-B43F-46BD-9B09-F2E4CC87176A}" type="pres">
      <dgm:prSet presAssocID="{083F4315-523C-4398-8F14-463CB05131E5}" presName="arrowAndChildren" presStyleCnt="0"/>
      <dgm:spPr/>
    </dgm:pt>
    <dgm:pt modelId="{8538EA07-FB3F-4BE6-B7C7-0BD6DB002C04}" type="pres">
      <dgm:prSet presAssocID="{083F4315-523C-4398-8F14-463CB05131E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E9517874-7872-4456-B8C8-3987D6D48987}" type="pres">
      <dgm:prSet presAssocID="{083F4315-523C-4398-8F14-463CB05131E5}" presName="arrow" presStyleLbl="node1" presStyleIdx="2" presStyleCnt="4"/>
      <dgm:spPr/>
      <dgm:t>
        <a:bodyPr/>
        <a:lstStyle/>
        <a:p>
          <a:endParaRPr lang="ru-RU"/>
        </a:p>
      </dgm:t>
    </dgm:pt>
    <dgm:pt modelId="{E96A7778-6B29-4BB4-87EB-14E029778728}" type="pres">
      <dgm:prSet presAssocID="{083F4315-523C-4398-8F14-463CB05131E5}" presName="descendantArrow" presStyleCnt="0"/>
      <dgm:spPr/>
    </dgm:pt>
    <dgm:pt modelId="{1A9B0D01-7B89-481A-9A7B-45800AF8AE92}" type="pres">
      <dgm:prSet presAssocID="{7CBE1507-7BFD-4C1D-B140-98E9E21CA3CB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70DBB-DB17-4FDD-ADB0-4DEEDB23C3A8}" type="pres">
      <dgm:prSet presAssocID="{1BD681E3-6B1C-4CA5-AF8C-3FEE71EC8477}" presName="sp" presStyleCnt="0"/>
      <dgm:spPr/>
    </dgm:pt>
    <dgm:pt modelId="{0D57BF45-FC60-43BA-9460-6989E6A2F294}" type="pres">
      <dgm:prSet presAssocID="{361F1571-AAAE-48DA-831F-FF8EF3345EFC}" presName="arrowAndChildren" presStyleCnt="0"/>
      <dgm:spPr/>
    </dgm:pt>
    <dgm:pt modelId="{9F33937A-4EE4-4B72-8833-6E2637DFC9CD}" type="pres">
      <dgm:prSet presAssocID="{361F1571-AAAE-48DA-831F-FF8EF3345EFC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FBBC1EB3-D256-4AC5-8172-7715ACE44688}" type="pres">
      <dgm:prSet presAssocID="{361F1571-AAAE-48DA-831F-FF8EF3345EFC}" presName="arrow" presStyleLbl="node1" presStyleIdx="3" presStyleCnt="4"/>
      <dgm:spPr/>
      <dgm:t>
        <a:bodyPr/>
        <a:lstStyle/>
        <a:p>
          <a:endParaRPr lang="ru-RU"/>
        </a:p>
      </dgm:t>
    </dgm:pt>
    <dgm:pt modelId="{7146D4F9-6F76-4B54-83D6-18E5D15A2F8A}" type="pres">
      <dgm:prSet presAssocID="{361F1571-AAAE-48DA-831F-FF8EF3345EFC}" presName="descendantArrow" presStyleCnt="0"/>
      <dgm:spPr/>
    </dgm:pt>
    <dgm:pt modelId="{31604933-CAA5-4602-8CAD-16CCFF2162A2}" type="pres">
      <dgm:prSet presAssocID="{9D275687-EE14-4924-9570-798D3B149EF7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50C8EC-8789-4D55-92C7-7DDD35860D49}" srcId="{2F0EE081-5ACC-4DF4-A903-498139DE6D6B}" destId="{85805864-1254-4AED-AD88-39A19EB821FB}" srcOrd="2" destOrd="0" parTransId="{811EF3A6-17EC-4419-9397-ED4545ECCAF9}" sibTransId="{BEC685C7-AD06-47D7-AFD5-9640B9531FAC}"/>
    <dgm:cxn modelId="{360E5113-A704-432F-9AEC-60CC9DB1C57C}" type="presOf" srcId="{85805864-1254-4AED-AD88-39A19EB821FB}" destId="{5162ABF0-E735-478E-A2CD-9CB8B25062C3}" srcOrd="0" destOrd="0" presId="urn:microsoft.com/office/officeart/2005/8/layout/process4"/>
    <dgm:cxn modelId="{929ECF80-0BDD-4CBF-AE97-EA9038EB7152}" type="presOf" srcId="{083F4315-523C-4398-8F14-463CB05131E5}" destId="{E9517874-7872-4456-B8C8-3987D6D48987}" srcOrd="1" destOrd="0" presId="urn:microsoft.com/office/officeart/2005/8/layout/process4"/>
    <dgm:cxn modelId="{4C8C595C-F1C5-4EBC-B62A-C3AED0CDEC01}" srcId="{F2F728C5-94D4-4279-B6E7-0D55F3ED46C5}" destId="{859E166F-FD04-4FDB-94BC-45F4F844D9FB}" srcOrd="0" destOrd="0" parTransId="{FCD0AA9E-252B-458C-8C27-DBC82D5CF214}" sibTransId="{6104AEF2-BA3F-4C28-BEF4-D141D408B661}"/>
    <dgm:cxn modelId="{B542528A-28B4-4904-A82A-608796C253DA}" type="presOf" srcId="{F2F728C5-94D4-4279-B6E7-0D55F3ED46C5}" destId="{F2DE412B-CDD4-4434-8B88-193373057417}" srcOrd="1" destOrd="0" presId="urn:microsoft.com/office/officeart/2005/8/layout/process4"/>
    <dgm:cxn modelId="{D049B076-8EB3-49BD-A5F6-4E5401266823}" type="presOf" srcId="{9D275687-EE14-4924-9570-798D3B149EF7}" destId="{31604933-CAA5-4602-8CAD-16CCFF2162A2}" srcOrd="0" destOrd="0" presId="urn:microsoft.com/office/officeart/2005/8/layout/process4"/>
    <dgm:cxn modelId="{0D5EFCDC-9874-4C10-82D6-B1B4675C853D}" srcId="{85805864-1254-4AED-AD88-39A19EB821FB}" destId="{FCC0F73A-A5EC-427E-B738-45F3300F7D6A}" srcOrd="0" destOrd="0" parTransId="{CFB657D1-7C21-4B3F-9021-B785606C8815}" sibTransId="{F997A126-4192-42D3-9DE5-7B3B03CA42A0}"/>
    <dgm:cxn modelId="{CCC7C7C7-7876-4FF4-896F-CFAF42E88AB1}" srcId="{361F1571-AAAE-48DA-831F-FF8EF3345EFC}" destId="{9D275687-EE14-4924-9570-798D3B149EF7}" srcOrd="0" destOrd="0" parTransId="{F9801007-3F8B-4038-A88F-485A6B21B067}" sibTransId="{1E518B0F-2463-4837-B320-11F44A4297A7}"/>
    <dgm:cxn modelId="{ACEC5A66-BA87-470B-B06A-1DA1E834E0E5}" type="presOf" srcId="{361F1571-AAAE-48DA-831F-FF8EF3345EFC}" destId="{FBBC1EB3-D256-4AC5-8172-7715ACE44688}" srcOrd="1" destOrd="0" presId="urn:microsoft.com/office/officeart/2005/8/layout/process4"/>
    <dgm:cxn modelId="{EB3E708F-1E67-4CEA-BD1C-1C7311C2117F}" type="presOf" srcId="{859E166F-FD04-4FDB-94BC-45F4F844D9FB}" destId="{8877CF1E-E4D4-4D0F-8804-6C7F473886CF}" srcOrd="0" destOrd="0" presId="urn:microsoft.com/office/officeart/2005/8/layout/process4"/>
    <dgm:cxn modelId="{8DF8EF03-3B1B-4768-AEB2-7194C3F255CC}" type="presOf" srcId="{F2F728C5-94D4-4279-B6E7-0D55F3ED46C5}" destId="{635CE732-C190-4421-97A6-1E3C5AEA0DCE}" srcOrd="0" destOrd="0" presId="urn:microsoft.com/office/officeart/2005/8/layout/process4"/>
    <dgm:cxn modelId="{DD1291EE-B46F-41F5-A861-9AEB4C28512B}" srcId="{2F0EE081-5ACC-4DF4-A903-498139DE6D6B}" destId="{F2F728C5-94D4-4279-B6E7-0D55F3ED46C5}" srcOrd="3" destOrd="0" parTransId="{FFDA6DB4-5FD1-42AA-93B6-BE4607A8C31A}" sibTransId="{5E7EDC93-752F-465A-BA2A-50474C1E2348}"/>
    <dgm:cxn modelId="{23874C51-DD95-45B4-9F46-DC8E04783711}" type="presOf" srcId="{7CBE1507-7BFD-4C1D-B140-98E9E21CA3CB}" destId="{1A9B0D01-7B89-481A-9A7B-45800AF8AE92}" srcOrd="0" destOrd="0" presId="urn:microsoft.com/office/officeart/2005/8/layout/process4"/>
    <dgm:cxn modelId="{61D156EF-D405-4C1D-AA46-62EDFEBB7422}" type="presOf" srcId="{85805864-1254-4AED-AD88-39A19EB821FB}" destId="{755B7E36-171E-4F8D-BC46-D6368CF1C7B8}" srcOrd="1" destOrd="0" presId="urn:microsoft.com/office/officeart/2005/8/layout/process4"/>
    <dgm:cxn modelId="{604133B3-72CF-4AD0-A92A-D95B5D2C819B}" type="presOf" srcId="{2F0EE081-5ACC-4DF4-A903-498139DE6D6B}" destId="{A7C1CE1C-E7E5-43EC-B34E-6BC07DB473B8}" srcOrd="0" destOrd="0" presId="urn:microsoft.com/office/officeart/2005/8/layout/process4"/>
    <dgm:cxn modelId="{177E34DA-F930-430F-8837-671D2D9FF1B3}" srcId="{2F0EE081-5ACC-4DF4-A903-498139DE6D6B}" destId="{083F4315-523C-4398-8F14-463CB05131E5}" srcOrd="1" destOrd="0" parTransId="{E2A615D7-13C7-41DA-9BB2-FBB0F3E2B094}" sibTransId="{617D23F4-0222-4605-B569-1EED17B856B4}"/>
    <dgm:cxn modelId="{FC337774-9178-448D-80F9-9C24E012B2BA}" type="presOf" srcId="{083F4315-523C-4398-8F14-463CB05131E5}" destId="{8538EA07-FB3F-4BE6-B7C7-0BD6DB002C04}" srcOrd="0" destOrd="0" presId="urn:microsoft.com/office/officeart/2005/8/layout/process4"/>
    <dgm:cxn modelId="{2A6E9B87-86E6-4E8E-A63A-CAB0A15D4043}" type="presOf" srcId="{361F1571-AAAE-48DA-831F-FF8EF3345EFC}" destId="{9F33937A-4EE4-4B72-8833-6E2637DFC9CD}" srcOrd="0" destOrd="0" presId="urn:microsoft.com/office/officeart/2005/8/layout/process4"/>
    <dgm:cxn modelId="{86BFA0A3-21D6-4BCB-9DBC-39135046E8C1}" srcId="{083F4315-523C-4398-8F14-463CB05131E5}" destId="{7CBE1507-7BFD-4C1D-B140-98E9E21CA3CB}" srcOrd="0" destOrd="0" parTransId="{D0526D24-9B4C-44FA-87CF-D9C670F537D8}" sibTransId="{37585427-F9F9-454E-A1FC-89118CB88DD8}"/>
    <dgm:cxn modelId="{447127C8-29C2-4643-BF56-175DC4ED4CCF}" srcId="{2F0EE081-5ACC-4DF4-A903-498139DE6D6B}" destId="{361F1571-AAAE-48DA-831F-FF8EF3345EFC}" srcOrd="0" destOrd="0" parTransId="{FAFFCC37-9D8F-42ED-A2B7-1C7A31D3919B}" sibTransId="{1BD681E3-6B1C-4CA5-AF8C-3FEE71EC8477}"/>
    <dgm:cxn modelId="{3A27A2BF-ED31-4AAF-A29B-1C3C3BC2CCED}" type="presOf" srcId="{FCC0F73A-A5EC-427E-B738-45F3300F7D6A}" destId="{4B61ADBA-21C7-4985-943B-9E572B5C3955}" srcOrd="0" destOrd="0" presId="urn:microsoft.com/office/officeart/2005/8/layout/process4"/>
    <dgm:cxn modelId="{71CB8D42-D0ED-4A56-997E-24D4458EA433}" type="presParOf" srcId="{A7C1CE1C-E7E5-43EC-B34E-6BC07DB473B8}" destId="{47388556-E2EA-4FA5-A04A-11FC6FAA35F6}" srcOrd="0" destOrd="0" presId="urn:microsoft.com/office/officeart/2005/8/layout/process4"/>
    <dgm:cxn modelId="{B2C06BEB-96DB-4CCF-95D8-93B6BEE31193}" type="presParOf" srcId="{47388556-E2EA-4FA5-A04A-11FC6FAA35F6}" destId="{635CE732-C190-4421-97A6-1E3C5AEA0DCE}" srcOrd="0" destOrd="0" presId="urn:microsoft.com/office/officeart/2005/8/layout/process4"/>
    <dgm:cxn modelId="{127B5754-14CE-4417-8FD0-F93A5D300880}" type="presParOf" srcId="{47388556-E2EA-4FA5-A04A-11FC6FAA35F6}" destId="{F2DE412B-CDD4-4434-8B88-193373057417}" srcOrd="1" destOrd="0" presId="urn:microsoft.com/office/officeart/2005/8/layout/process4"/>
    <dgm:cxn modelId="{AE9F40AC-E8A8-4454-9CDC-A1AF1530A2CA}" type="presParOf" srcId="{47388556-E2EA-4FA5-A04A-11FC6FAA35F6}" destId="{6269E5ED-97A5-4D4A-83B8-E1E2A703235E}" srcOrd="2" destOrd="0" presId="urn:microsoft.com/office/officeart/2005/8/layout/process4"/>
    <dgm:cxn modelId="{3F870717-C6E3-4171-A361-352B0557D119}" type="presParOf" srcId="{6269E5ED-97A5-4D4A-83B8-E1E2A703235E}" destId="{8877CF1E-E4D4-4D0F-8804-6C7F473886CF}" srcOrd="0" destOrd="0" presId="urn:microsoft.com/office/officeart/2005/8/layout/process4"/>
    <dgm:cxn modelId="{6290255D-3896-475C-AC19-B41E6FA3C094}" type="presParOf" srcId="{A7C1CE1C-E7E5-43EC-B34E-6BC07DB473B8}" destId="{AD5C8445-2599-4557-9733-F90EA6BB8CF6}" srcOrd="1" destOrd="0" presId="urn:microsoft.com/office/officeart/2005/8/layout/process4"/>
    <dgm:cxn modelId="{6916DDF0-7752-4272-8530-4F66D3AA077D}" type="presParOf" srcId="{A7C1CE1C-E7E5-43EC-B34E-6BC07DB473B8}" destId="{16779CFC-3474-44B8-BA97-E53ED5834C1C}" srcOrd="2" destOrd="0" presId="urn:microsoft.com/office/officeart/2005/8/layout/process4"/>
    <dgm:cxn modelId="{54E35802-DC4E-476B-99CE-9A34E6814CD1}" type="presParOf" srcId="{16779CFC-3474-44B8-BA97-E53ED5834C1C}" destId="{5162ABF0-E735-478E-A2CD-9CB8B25062C3}" srcOrd="0" destOrd="0" presId="urn:microsoft.com/office/officeart/2005/8/layout/process4"/>
    <dgm:cxn modelId="{81F751AF-A373-4A8D-AE05-1695A40293D4}" type="presParOf" srcId="{16779CFC-3474-44B8-BA97-E53ED5834C1C}" destId="{755B7E36-171E-4F8D-BC46-D6368CF1C7B8}" srcOrd="1" destOrd="0" presId="urn:microsoft.com/office/officeart/2005/8/layout/process4"/>
    <dgm:cxn modelId="{C9BEBB8A-E247-4EE7-A333-A862DE981A75}" type="presParOf" srcId="{16779CFC-3474-44B8-BA97-E53ED5834C1C}" destId="{18C21644-ACD2-44F1-BC85-B7590625314A}" srcOrd="2" destOrd="0" presId="urn:microsoft.com/office/officeart/2005/8/layout/process4"/>
    <dgm:cxn modelId="{181B3F20-1BD7-46D5-ADC5-27B88C8FB030}" type="presParOf" srcId="{18C21644-ACD2-44F1-BC85-B7590625314A}" destId="{4B61ADBA-21C7-4985-943B-9E572B5C3955}" srcOrd="0" destOrd="0" presId="urn:microsoft.com/office/officeart/2005/8/layout/process4"/>
    <dgm:cxn modelId="{5BEA0BDD-1863-43DC-83CF-2B9BB3BE89B5}" type="presParOf" srcId="{A7C1CE1C-E7E5-43EC-B34E-6BC07DB473B8}" destId="{BA667CD3-CD0B-4079-8E9A-324F545666AC}" srcOrd="3" destOrd="0" presId="urn:microsoft.com/office/officeart/2005/8/layout/process4"/>
    <dgm:cxn modelId="{70B44D0E-95AB-481C-8555-1B7E76E2AB06}" type="presParOf" srcId="{A7C1CE1C-E7E5-43EC-B34E-6BC07DB473B8}" destId="{92AD21C0-B43F-46BD-9B09-F2E4CC87176A}" srcOrd="4" destOrd="0" presId="urn:microsoft.com/office/officeart/2005/8/layout/process4"/>
    <dgm:cxn modelId="{849043C4-9DBE-4BBC-9F2B-AC7F0B733CDA}" type="presParOf" srcId="{92AD21C0-B43F-46BD-9B09-F2E4CC87176A}" destId="{8538EA07-FB3F-4BE6-B7C7-0BD6DB002C04}" srcOrd="0" destOrd="0" presId="urn:microsoft.com/office/officeart/2005/8/layout/process4"/>
    <dgm:cxn modelId="{2C87523A-1FF1-4F7A-AAAE-43CC5D15856C}" type="presParOf" srcId="{92AD21C0-B43F-46BD-9B09-F2E4CC87176A}" destId="{E9517874-7872-4456-B8C8-3987D6D48987}" srcOrd="1" destOrd="0" presId="urn:microsoft.com/office/officeart/2005/8/layout/process4"/>
    <dgm:cxn modelId="{7C428D8F-526E-4840-A6C9-C0965423059D}" type="presParOf" srcId="{92AD21C0-B43F-46BD-9B09-F2E4CC87176A}" destId="{E96A7778-6B29-4BB4-87EB-14E029778728}" srcOrd="2" destOrd="0" presId="urn:microsoft.com/office/officeart/2005/8/layout/process4"/>
    <dgm:cxn modelId="{E0920082-1913-49DB-BC71-C8445646A86E}" type="presParOf" srcId="{E96A7778-6B29-4BB4-87EB-14E029778728}" destId="{1A9B0D01-7B89-481A-9A7B-45800AF8AE92}" srcOrd="0" destOrd="0" presId="urn:microsoft.com/office/officeart/2005/8/layout/process4"/>
    <dgm:cxn modelId="{33299D1B-B734-4065-BE52-B9EF414731DC}" type="presParOf" srcId="{A7C1CE1C-E7E5-43EC-B34E-6BC07DB473B8}" destId="{04D70DBB-DB17-4FDD-ADB0-4DEEDB23C3A8}" srcOrd="5" destOrd="0" presId="urn:microsoft.com/office/officeart/2005/8/layout/process4"/>
    <dgm:cxn modelId="{DA5B1E5F-7357-4F81-A3F3-2D92B5D0E7A3}" type="presParOf" srcId="{A7C1CE1C-E7E5-43EC-B34E-6BC07DB473B8}" destId="{0D57BF45-FC60-43BA-9460-6989E6A2F294}" srcOrd="6" destOrd="0" presId="urn:microsoft.com/office/officeart/2005/8/layout/process4"/>
    <dgm:cxn modelId="{AB141B80-58D9-44FC-A0DD-AFA936A09095}" type="presParOf" srcId="{0D57BF45-FC60-43BA-9460-6989E6A2F294}" destId="{9F33937A-4EE4-4B72-8833-6E2637DFC9CD}" srcOrd="0" destOrd="0" presId="urn:microsoft.com/office/officeart/2005/8/layout/process4"/>
    <dgm:cxn modelId="{34322B5B-DBCD-4D6E-8D9B-00FB2B9DC82F}" type="presParOf" srcId="{0D57BF45-FC60-43BA-9460-6989E6A2F294}" destId="{FBBC1EB3-D256-4AC5-8172-7715ACE44688}" srcOrd="1" destOrd="0" presId="urn:microsoft.com/office/officeart/2005/8/layout/process4"/>
    <dgm:cxn modelId="{03682F6C-5FBC-46B5-A49B-66BF34E163D2}" type="presParOf" srcId="{0D57BF45-FC60-43BA-9460-6989E6A2F294}" destId="{7146D4F9-6F76-4B54-83D6-18E5D15A2F8A}" srcOrd="2" destOrd="0" presId="urn:microsoft.com/office/officeart/2005/8/layout/process4"/>
    <dgm:cxn modelId="{0C349B24-4838-4569-8A39-8EB83534C70E}" type="presParOf" srcId="{7146D4F9-6F76-4B54-83D6-18E5D15A2F8A}" destId="{31604933-CAA5-4602-8CAD-16CCFF2162A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0EE081-5ACC-4DF4-A903-498139DE6D6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1F1571-AAAE-48DA-831F-FF8EF3345EFC}">
      <dgm:prSet phldrT="[Текст]" custT="1"/>
      <dgm:spPr>
        <a:solidFill>
          <a:srgbClr val="044E9D">
            <a:alpha val="10000"/>
          </a:srgbClr>
        </a:solidFill>
        <a:ln>
          <a:solidFill>
            <a:srgbClr val="044E9D"/>
          </a:solidFill>
        </a:ln>
      </dgm:spPr>
      <dgm:t>
        <a:bodyPr/>
        <a:lstStyle/>
        <a:p>
          <a:r>
            <a:rPr lang="ru-RU" sz="3200" dirty="0" smtClean="0">
              <a:solidFill>
                <a:srgbClr val="044E9D"/>
              </a:solidFill>
              <a:latin typeface="Proxima Nova" panose="02000506030000020004" charset="0"/>
            </a:rPr>
            <a:t>П - позиция</a:t>
          </a:r>
          <a:endParaRPr lang="ru-RU" sz="3200" dirty="0">
            <a:solidFill>
              <a:srgbClr val="044E9D"/>
            </a:solidFill>
            <a:latin typeface="Proxima Nova" panose="02000506030000020004" charset="0"/>
          </a:endParaRPr>
        </a:p>
      </dgm:t>
    </dgm:pt>
    <dgm:pt modelId="{FAFFCC37-9D8F-42ED-A2B7-1C7A31D3919B}" type="parTrans" cxnId="{447127C8-29C2-4643-BF56-175DC4ED4CCF}">
      <dgm:prSet/>
      <dgm:spPr/>
      <dgm:t>
        <a:bodyPr/>
        <a:lstStyle/>
        <a:p>
          <a:endParaRPr lang="ru-RU"/>
        </a:p>
      </dgm:t>
    </dgm:pt>
    <dgm:pt modelId="{1BD681E3-6B1C-4CA5-AF8C-3FEE71EC8477}" type="sibTrans" cxnId="{447127C8-29C2-4643-BF56-175DC4ED4CCF}">
      <dgm:prSet/>
      <dgm:spPr/>
      <dgm:t>
        <a:bodyPr/>
        <a:lstStyle/>
        <a:p>
          <a:endParaRPr lang="ru-RU"/>
        </a:p>
      </dgm:t>
    </dgm:pt>
    <dgm:pt modelId="{9D275687-EE14-4924-9570-798D3B149EF7}">
      <dgm:prSet phldrT="[Текст]" custT="1"/>
      <dgm:spPr>
        <a:solidFill>
          <a:schemeClr val="bg1">
            <a:alpha val="90000"/>
          </a:schemeClr>
        </a:solidFill>
        <a:ln>
          <a:solidFill>
            <a:srgbClr val="044E9D">
              <a:alpha val="90000"/>
            </a:srgbClr>
          </a:solidFill>
        </a:ln>
      </dgm:spPr>
      <dgm:t>
        <a:bodyPr/>
        <a:lstStyle/>
        <a:p>
          <a:r>
            <a:rPr lang="ru-RU" sz="2000" dirty="0" smtClean="0">
              <a:latin typeface="+mn-lt"/>
            </a:rPr>
            <a:t>Я считаю, что такой закон необходим</a:t>
          </a:r>
          <a:endParaRPr lang="ru-RU" sz="2000" dirty="0">
            <a:latin typeface="+mn-lt"/>
          </a:endParaRPr>
        </a:p>
      </dgm:t>
    </dgm:pt>
    <dgm:pt modelId="{F9801007-3F8B-4038-A88F-485A6B21B067}" type="parTrans" cxnId="{CCC7C7C7-7876-4FF4-896F-CFAF42E88AB1}">
      <dgm:prSet/>
      <dgm:spPr/>
      <dgm:t>
        <a:bodyPr/>
        <a:lstStyle/>
        <a:p>
          <a:endParaRPr lang="ru-RU"/>
        </a:p>
      </dgm:t>
    </dgm:pt>
    <dgm:pt modelId="{1E518B0F-2463-4837-B320-11F44A4297A7}" type="sibTrans" cxnId="{CCC7C7C7-7876-4FF4-896F-CFAF42E88AB1}">
      <dgm:prSet/>
      <dgm:spPr/>
      <dgm:t>
        <a:bodyPr/>
        <a:lstStyle/>
        <a:p>
          <a:endParaRPr lang="ru-RU"/>
        </a:p>
      </dgm:t>
    </dgm:pt>
    <dgm:pt modelId="{083F4315-523C-4398-8F14-463CB05131E5}">
      <dgm:prSet phldrT="[Текст]" custT="1"/>
      <dgm:spPr>
        <a:solidFill>
          <a:srgbClr val="044E9D">
            <a:alpha val="10000"/>
          </a:srgbClr>
        </a:solidFill>
        <a:ln>
          <a:solidFill>
            <a:srgbClr val="044E9D"/>
          </a:solidFill>
        </a:ln>
      </dgm:spPr>
      <dgm:t>
        <a:bodyPr/>
        <a:lstStyle/>
        <a:p>
          <a:r>
            <a:rPr lang="ru-RU" sz="3200" dirty="0" smtClean="0">
              <a:solidFill>
                <a:srgbClr val="044E9D"/>
              </a:solidFill>
              <a:latin typeface="Proxima Nova" panose="02000506030000020004" charset="0"/>
            </a:rPr>
            <a:t>О - обоснование, объяснение своей позиции</a:t>
          </a:r>
          <a:endParaRPr lang="ru-RU" sz="3200" dirty="0">
            <a:solidFill>
              <a:srgbClr val="044E9D"/>
            </a:solidFill>
            <a:latin typeface="Proxima Nova" panose="02000506030000020004" charset="0"/>
          </a:endParaRPr>
        </a:p>
      </dgm:t>
    </dgm:pt>
    <dgm:pt modelId="{E2A615D7-13C7-41DA-9BB2-FBB0F3E2B094}" type="parTrans" cxnId="{177E34DA-F930-430F-8837-671D2D9FF1B3}">
      <dgm:prSet/>
      <dgm:spPr/>
      <dgm:t>
        <a:bodyPr/>
        <a:lstStyle/>
        <a:p>
          <a:endParaRPr lang="ru-RU"/>
        </a:p>
      </dgm:t>
    </dgm:pt>
    <dgm:pt modelId="{617D23F4-0222-4605-B569-1EED17B856B4}" type="sibTrans" cxnId="{177E34DA-F930-430F-8837-671D2D9FF1B3}">
      <dgm:prSet/>
      <dgm:spPr/>
      <dgm:t>
        <a:bodyPr/>
        <a:lstStyle/>
        <a:p>
          <a:endParaRPr lang="ru-RU"/>
        </a:p>
      </dgm:t>
    </dgm:pt>
    <dgm:pt modelId="{7CBE1507-7BFD-4C1D-B140-98E9E21CA3CB}">
      <dgm:prSet phldrT="[Текст]" custT="1"/>
      <dgm:spPr>
        <a:solidFill>
          <a:schemeClr val="bg1">
            <a:alpha val="90000"/>
          </a:schemeClr>
        </a:solidFill>
        <a:ln>
          <a:solidFill>
            <a:srgbClr val="044E9D">
              <a:alpha val="90000"/>
            </a:srgbClr>
          </a:solidFill>
        </a:ln>
      </dgm:spPr>
      <dgm:t>
        <a:bodyPr/>
        <a:lstStyle/>
        <a:p>
          <a:r>
            <a:rPr lang="ru-RU" sz="2000" dirty="0" smtClean="0">
              <a:latin typeface="+mn-lt"/>
            </a:rPr>
            <a:t>Потому что потребители нередко злоупотребляют своими правами, такое поведение негативно сказывается на развитии рынка, а правовая защита потребителей чрезмерна</a:t>
          </a:r>
          <a:endParaRPr lang="ru-RU" sz="2000" dirty="0">
            <a:latin typeface="+mn-lt"/>
          </a:endParaRPr>
        </a:p>
      </dgm:t>
    </dgm:pt>
    <dgm:pt modelId="{D0526D24-9B4C-44FA-87CF-D9C670F537D8}" type="parTrans" cxnId="{86BFA0A3-21D6-4BCB-9DBC-39135046E8C1}">
      <dgm:prSet/>
      <dgm:spPr/>
      <dgm:t>
        <a:bodyPr/>
        <a:lstStyle/>
        <a:p>
          <a:endParaRPr lang="ru-RU"/>
        </a:p>
      </dgm:t>
    </dgm:pt>
    <dgm:pt modelId="{37585427-F9F9-454E-A1FC-89118CB88DD8}" type="sibTrans" cxnId="{86BFA0A3-21D6-4BCB-9DBC-39135046E8C1}">
      <dgm:prSet/>
      <dgm:spPr/>
      <dgm:t>
        <a:bodyPr/>
        <a:lstStyle/>
        <a:p>
          <a:endParaRPr lang="ru-RU"/>
        </a:p>
      </dgm:t>
    </dgm:pt>
    <dgm:pt modelId="{85805864-1254-4AED-AD88-39A19EB821FB}">
      <dgm:prSet phldrT="[Текст]" custT="1"/>
      <dgm:spPr>
        <a:solidFill>
          <a:srgbClr val="044E9D">
            <a:alpha val="10000"/>
          </a:srgbClr>
        </a:solidFill>
        <a:ln>
          <a:solidFill>
            <a:srgbClr val="044E9D"/>
          </a:solidFill>
        </a:ln>
      </dgm:spPr>
      <dgm:t>
        <a:bodyPr/>
        <a:lstStyle/>
        <a:p>
          <a:r>
            <a:rPr lang="ru-RU" sz="3200" dirty="0" smtClean="0">
              <a:solidFill>
                <a:srgbClr val="044E9D"/>
              </a:solidFill>
              <a:latin typeface="Proxima Nova" panose="02000506030000020004" charset="0"/>
            </a:rPr>
            <a:t>П - примеры</a:t>
          </a:r>
          <a:endParaRPr lang="ru-RU" sz="3200" dirty="0">
            <a:solidFill>
              <a:srgbClr val="044E9D"/>
            </a:solidFill>
            <a:latin typeface="Proxima Nova" panose="02000506030000020004" charset="0"/>
          </a:endParaRPr>
        </a:p>
      </dgm:t>
    </dgm:pt>
    <dgm:pt modelId="{811EF3A6-17EC-4419-9397-ED4545ECCAF9}" type="parTrans" cxnId="{3B50C8EC-8789-4D55-92C7-7DDD35860D49}">
      <dgm:prSet/>
      <dgm:spPr/>
      <dgm:t>
        <a:bodyPr/>
        <a:lstStyle/>
        <a:p>
          <a:endParaRPr lang="ru-RU"/>
        </a:p>
      </dgm:t>
    </dgm:pt>
    <dgm:pt modelId="{BEC685C7-AD06-47D7-AFD5-9640B9531FAC}" type="sibTrans" cxnId="{3B50C8EC-8789-4D55-92C7-7DDD35860D49}">
      <dgm:prSet/>
      <dgm:spPr/>
      <dgm:t>
        <a:bodyPr/>
        <a:lstStyle/>
        <a:p>
          <a:endParaRPr lang="ru-RU"/>
        </a:p>
      </dgm:t>
    </dgm:pt>
    <dgm:pt modelId="{FCC0F73A-A5EC-427E-B738-45F3300F7D6A}">
      <dgm:prSet phldrT="[Текст]" custT="1"/>
      <dgm:spPr>
        <a:solidFill>
          <a:schemeClr val="bg1">
            <a:alpha val="90000"/>
          </a:schemeClr>
        </a:solidFill>
        <a:ln>
          <a:solidFill>
            <a:srgbClr val="044E9D">
              <a:alpha val="90000"/>
            </a:srgbClr>
          </a:solidFill>
        </a:ln>
      </dgm:spPr>
      <dgm:t>
        <a:bodyPr/>
        <a:lstStyle/>
        <a:p>
          <a:r>
            <a:rPr lang="ru-RU" sz="2000" dirty="0" smtClean="0">
              <a:latin typeface="+mn-lt"/>
            </a:rPr>
            <a:t>Например, пользователи </a:t>
          </a:r>
          <a:r>
            <a:rPr lang="ru-RU" sz="2000" dirty="0" err="1" smtClean="0">
              <a:latin typeface="+mn-lt"/>
            </a:rPr>
            <a:t>маркетплейсов</a:t>
          </a:r>
          <a:r>
            <a:rPr lang="ru-RU" sz="2000" dirty="0" smtClean="0">
              <a:latin typeface="+mn-lt"/>
            </a:rPr>
            <a:t> имеют возможность бесплатно отказаться от покупки при получении, что влечет за собой затраты продавцов на доставку. Также существует штраф в 50%, который взыскивается судом в пользу потребителя, чьи права были нарушены.</a:t>
          </a:r>
        </a:p>
      </dgm:t>
    </dgm:pt>
    <dgm:pt modelId="{CFB657D1-7C21-4B3F-9021-B785606C8815}" type="parTrans" cxnId="{0D5EFCDC-9874-4C10-82D6-B1B4675C853D}">
      <dgm:prSet/>
      <dgm:spPr/>
      <dgm:t>
        <a:bodyPr/>
        <a:lstStyle/>
        <a:p>
          <a:endParaRPr lang="ru-RU"/>
        </a:p>
      </dgm:t>
    </dgm:pt>
    <dgm:pt modelId="{F997A126-4192-42D3-9DE5-7B3B03CA42A0}" type="sibTrans" cxnId="{0D5EFCDC-9874-4C10-82D6-B1B4675C853D}">
      <dgm:prSet/>
      <dgm:spPr/>
      <dgm:t>
        <a:bodyPr/>
        <a:lstStyle/>
        <a:p>
          <a:endParaRPr lang="ru-RU"/>
        </a:p>
      </dgm:t>
    </dgm:pt>
    <dgm:pt modelId="{F2F728C5-94D4-4279-B6E7-0D55F3ED46C5}">
      <dgm:prSet phldrT="[Текст]" custT="1"/>
      <dgm:spPr>
        <a:solidFill>
          <a:srgbClr val="044E9D">
            <a:alpha val="10000"/>
          </a:srgbClr>
        </a:solidFill>
        <a:ln>
          <a:solidFill>
            <a:srgbClr val="044E9D"/>
          </a:solidFill>
        </a:ln>
      </dgm:spPr>
      <dgm:t>
        <a:bodyPr/>
        <a:lstStyle/>
        <a:p>
          <a:r>
            <a:rPr lang="ru-RU" sz="3200" dirty="0" smtClean="0">
              <a:solidFill>
                <a:srgbClr val="044E9D"/>
              </a:solidFill>
              <a:latin typeface="Proxima Nova" panose="02000506030000020004" charset="0"/>
            </a:rPr>
            <a:t>С - следствие (суждение или умозаключение)</a:t>
          </a:r>
          <a:endParaRPr lang="ru-RU" sz="3200" dirty="0">
            <a:solidFill>
              <a:srgbClr val="044E9D"/>
            </a:solidFill>
            <a:latin typeface="Proxima Nova" panose="02000506030000020004" charset="0"/>
          </a:endParaRPr>
        </a:p>
      </dgm:t>
    </dgm:pt>
    <dgm:pt modelId="{FFDA6DB4-5FD1-42AA-93B6-BE4607A8C31A}" type="parTrans" cxnId="{DD1291EE-B46F-41F5-A861-9AEB4C28512B}">
      <dgm:prSet/>
      <dgm:spPr/>
      <dgm:t>
        <a:bodyPr/>
        <a:lstStyle/>
        <a:p>
          <a:endParaRPr lang="ru-RU"/>
        </a:p>
      </dgm:t>
    </dgm:pt>
    <dgm:pt modelId="{5E7EDC93-752F-465A-BA2A-50474C1E2348}" type="sibTrans" cxnId="{DD1291EE-B46F-41F5-A861-9AEB4C28512B}">
      <dgm:prSet/>
      <dgm:spPr/>
      <dgm:t>
        <a:bodyPr/>
        <a:lstStyle/>
        <a:p>
          <a:endParaRPr lang="ru-RU"/>
        </a:p>
      </dgm:t>
    </dgm:pt>
    <dgm:pt modelId="{859E166F-FD04-4FDB-94BC-45F4F844D9FB}">
      <dgm:prSet phldrT="[Текст]" custT="1"/>
      <dgm:spPr>
        <a:solidFill>
          <a:schemeClr val="bg1">
            <a:alpha val="90000"/>
          </a:schemeClr>
        </a:solidFill>
        <a:ln>
          <a:solidFill>
            <a:srgbClr val="044E9D">
              <a:alpha val="90000"/>
            </a:srgbClr>
          </a:solidFill>
        </a:ln>
      </dgm:spPr>
      <dgm:t>
        <a:bodyPr/>
        <a:lstStyle/>
        <a:p>
          <a:r>
            <a:rPr lang="ru-RU" sz="2000" dirty="0" smtClean="0">
              <a:latin typeface="+mn-lt"/>
            </a:rPr>
            <a:t>Таким образом, принятие закона для борьбы с потребительским экстремизмом позволит предотвратить банкротство компаний и стимулирует развитие экономики.</a:t>
          </a:r>
          <a:endParaRPr lang="ru-RU" sz="2000" dirty="0">
            <a:latin typeface="+mn-lt"/>
          </a:endParaRPr>
        </a:p>
      </dgm:t>
    </dgm:pt>
    <dgm:pt modelId="{FCD0AA9E-252B-458C-8C27-DBC82D5CF214}" type="parTrans" cxnId="{4C8C595C-F1C5-4EBC-B62A-C3AED0CDEC01}">
      <dgm:prSet/>
      <dgm:spPr/>
      <dgm:t>
        <a:bodyPr/>
        <a:lstStyle/>
        <a:p>
          <a:endParaRPr lang="ru-RU"/>
        </a:p>
      </dgm:t>
    </dgm:pt>
    <dgm:pt modelId="{6104AEF2-BA3F-4C28-BEF4-D141D408B661}" type="sibTrans" cxnId="{4C8C595C-F1C5-4EBC-B62A-C3AED0CDEC01}">
      <dgm:prSet/>
      <dgm:spPr/>
      <dgm:t>
        <a:bodyPr/>
        <a:lstStyle/>
        <a:p>
          <a:endParaRPr lang="ru-RU"/>
        </a:p>
      </dgm:t>
    </dgm:pt>
    <dgm:pt modelId="{A7C1CE1C-E7E5-43EC-B34E-6BC07DB473B8}" type="pres">
      <dgm:prSet presAssocID="{2F0EE081-5ACC-4DF4-A903-498139DE6D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88556-E2EA-4FA5-A04A-11FC6FAA35F6}" type="pres">
      <dgm:prSet presAssocID="{F2F728C5-94D4-4279-B6E7-0D55F3ED46C5}" presName="boxAndChildren" presStyleCnt="0"/>
      <dgm:spPr/>
    </dgm:pt>
    <dgm:pt modelId="{635CE732-C190-4421-97A6-1E3C5AEA0DCE}" type="pres">
      <dgm:prSet presAssocID="{F2F728C5-94D4-4279-B6E7-0D55F3ED46C5}" presName="parentTextBox" presStyleLbl="node1" presStyleIdx="0" presStyleCnt="4"/>
      <dgm:spPr/>
      <dgm:t>
        <a:bodyPr/>
        <a:lstStyle/>
        <a:p>
          <a:endParaRPr lang="ru-RU"/>
        </a:p>
      </dgm:t>
    </dgm:pt>
    <dgm:pt modelId="{F2DE412B-CDD4-4434-8B88-193373057417}" type="pres">
      <dgm:prSet presAssocID="{F2F728C5-94D4-4279-B6E7-0D55F3ED46C5}" presName="entireBox" presStyleLbl="node1" presStyleIdx="0" presStyleCnt="4"/>
      <dgm:spPr/>
      <dgm:t>
        <a:bodyPr/>
        <a:lstStyle/>
        <a:p>
          <a:endParaRPr lang="ru-RU"/>
        </a:p>
      </dgm:t>
    </dgm:pt>
    <dgm:pt modelId="{6269E5ED-97A5-4D4A-83B8-E1E2A703235E}" type="pres">
      <dgm:prSet presAssocID="{F2F728C5-94D4-4279-B6E7-0D55F3ED46C5}" presName="descendantBox" presStyleCnt="0"/>
      <dgm:spPr/>
    </dgm:pt>
    <dgm:pt modelId="{8877CF1E-E4D4-4D0F-8804-6C7F473886CF}" type="pres">
      <dgm:prSet presAssocID="{859E166F-FD04-4FDB-94BC-45F4F844D9FB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C8445-2599-4557-9733-F90EA6BB8CF6}" type="pres">
      <dgm:prSet presAssocID="{BEC685C7-AD06-47D7-AFD5-9640B9531FAC}" presName="sp" presStyleCnt="0"/>
      <dgm:spPr/>
    </dgm:pt>
    <dgm:pt modelId="{16779CFC-3474-44B8-BA97-E53ED5834C1C}" type="pres">
      <dgm:prSet presAssocID="{85805864-1254-4AED-AD88-39A19EB821FB}" presName="arrowAndChildren" presStyleCnt="0"/>
      <dgm:spPr/>
    </dgm:pt>
    <dgm:pt modelId="{5162ABF0-E735-478E-A2CD-9CB8B25062C3}" type="pres">
      <dgm:prSet presAssocID="{85805864-1254-4AED-AD88-39A19EB821FB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755B7E36-171E-4F8D-BC46-D6368CF1C7B8}" type="pres">
      <dgm:prSet presAssocID="{85805864-1254-4AED-AD88-39A19EB821FB}" presName="arrow" presStyleLbl="node1" presStyleIdx="1" presStyleCnt="4"/>
      <dgm:spPr/>
      <dgm:t>
        <a:bodyPr/>
        <a:lstStyle/>
        <a:p>
          <a:endParaRPr lang="ru-RU"/>
        </a:p>
      </dgm:t>
    </dgm:pt>
    <dgm:pt modelId="{18C21644-ACD2-44F1-BC85-B7590625314A}" type="pres">
      <dgm:prSet presAssocID="{85805864-1254-4AED-AD88-39A19EB821FB}" presName="descendantArrow" presStyleCnt="0"/>
      <dgm:spPr/>
    </dgm:pt>
    <dgm:pt modelId="{4B61ADBA-21C7-4985-943B-9E572B5C3955}" type="pres">
      <dgm:prSet presAssocID="{FCC0F73A-A5EC-427E-B738-45F3300F7D6A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67CD3-CD0B-4079-8E9A-324F545666AC}" type="pres">
      <dgm:prSet presAssocID="{617D23F4-0222-4605-B569-1EED17B856B4}" presName="sp" presStyleCnt="0"/>
      <dgm:spPr/>
    </dgm:pt>
    <dgm:pt modelId="{92AD21C0-B43F-46BD-9B09-F2E4CC87176A}" type="pres">
      <dgm:prSet presAssocID="{083F4315-523C-4398-8F14-463CB05131E5}" presName="arrowAndChildren" presStyleCnt="0"/>
      <dgm:spPr/>
    </dgm:pt>
    <dgm:pt modelId="{8538EA07-FB3F-4BE6-B7C7-0BD6DB002C04}" type="pres">
      <dgm:prSet presAssocID="{083F4315-523C-4398-8F14-463CB05131E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E9517874-7872-4456-B8C8-3987D6D48987}" type="pres">
      <dgm:prSet presAssocID="{083F4315-523C-4398-8F14-463CB05131E5}" presName="arrow" presStyleLbl="node1" presStyleIdx="2" presStyleCnt="4"/>
      <dgm:spPr/>
      <dgm:t>
        <a:bodyPr/>
        <a:lstStyle/>
        <a:p>
          <a:endParaRPr lang="ru-RU"/>
        </a:p>
      </dgm:t>
    </dgm:pt>
    <dgm:pt modelId="{E96A7778-6B29-4BB4-87EB-14E029778728}" type="pres">
      <dgm:prSet presAssocID="{083F4315-523C-4398-8F14-463CB05131E5}" presName="descendantArrow" presStyleCnt="0"/>
      <dgm:spPr/>
    </dgm:pt>
    <dgm:pt modelId="{1A9B0D01-7B89-481A-9A7B-45800AF8AE92}" type="pres">
      <dgm:prSet presAssocID="{7CBE1507-7BFD-4C1D-B140-98E9E21CA3CB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70DBB-DB17-4FDD-ADB0-4DEEDB23C3A8}" type="pres">
      <dgm:prSet presAssocID="{1BD681E3-6B1C-4CA5-AF8C-3FEE71EC8477}" presName="sp" presStyleCnt="0"/>
      <dgm:spPr/>
    </dgm:pt>
    <dgm:pt modelId="{0D57BF45-FC60-43BA-9460-6989E6A2F294}" type="pres">
      <dgm:prSet presAssocID="{361F1571-AAAE-48DA-831F-FF8EF3345EFC}" presName="arrowAndChildren" presStyleCnt="0"/>
      <dgm:spPr/>
    </dgm:pt>
    <dgm:pt modelId="{9F33937A-4EE4-4B72-8833-6E2637DFC9CD}" type="pres">
      <dgm:prSet presAssocID="{361F1571-AAAE-48DA-831F-FF8EF3345EFC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FBBC1EB3-D256-4AC5-8172-7715ACE44688}" type="pres">
      <dgm:prSet presAssocID="{361F1571-AAAE-48DA-831F-FF8EF3345EFC}" presName="arrow" presStyleLbl="node1" presStyleIdx="3" presStyleCnt="4"/>
      <dgm:spPr/>
      <dgm:t>
        <a:bodyPr/>
        <a:lstStyle/>
        <a:p>
          <a:endParaRPr lang="ru-RU"/>
        </a:p>
      </dgm:t>
    </dgm:pt>
    <dgm:pt modelId="{7146D4F9-6F76-4B54-83D6-18E5D15A2F8A}" type="pres">
      <dgm:prSet presAssocID="{361F1571-AAAE-48DA-831F-FF8EF3345EFC}" presName="descendantArrow" presStyleCnt="0"/>
      <dgm:spPr/>
    </dgm:pt>
    <dgm:pt modelId="{31604933-CAA5-4602-8CAD-16CCFF2162A2}" type="pres">
      <dgm:prSet presAssocID="{9D275687-EE14-4924-9570-798D3B149EF7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6D440A-96BE-4BD6-8AD8-D5452EBD4910}" type="presOf" srcId="{859E166F-FD04-4FDB-94BC-45F4F844D9FB}" destId="{8877CF1E-E4D4-4D0F-8804-6C7F473886CF}" srcOrd="0" destOrd="0" presId="urn:microsoft.com/office/officeart/2005/8/layout/process4"/>
    <dgm:cxn modelId="{177E34DA-F930-430F-8837-671D2D9FF1B3}" srcId="{2F0EE081-5ACC-4DF4-A903-498139DE6D6B}" destId="{083F4315-523C-4398-8F14-463CB05131E5}" srcOrd="1" destOrd="0" parTransId="{E2A615D7-13C7-41DA-9BB2-FBB0F3E2B094}" sibTransId="{617D23F4-0222-4605-B569-1EED17B856B4}"/>
    <dgm:cxn modelId="{86BFA0A3-21D6-4BCB-9DBC-39135046E8C1}" srcId="{083F4315-523C-4398-8F14-463CB05131E5}" destId="{7CBE1507-7BFD-4C1D-B140-98E9E21CA3CB}" srcOrd="0" destOrd="0" parTransId="{D0526D24-9B4C-44FA-87CF-D9C670F537D8}" sibTransId="{37585427-F9F9-454E-A1FC-89118CB88DD8}"/>
    <dgm:cxn modelId="{19E2302F-8FD1-49B3-8B9C-D87065D4F6F0}" type="presOf" srcId="{361F1571-AAAE-48DA-831F-FF8EF3345EFC}" destId="{FBBC1EB3-D256-4AC5-8172-7715ACE44688}" srcOrd="1" destOrd="0" presId="urn:microsoft.com/office/officeart/2005/8/layout/process4"/>
    <dgm:cxn modelId="{DD1291EE-B46F-41F5-A861-9AEB4C28512B}" srcId="{2F0EE081-5ACC-4DF4-A903-498139DE6D6B}" destId="{F2F728C5-94D4-4279-B6E7-0D55F3ED46C5}" srcOrd="3" destOrd="0" parTransId="{FFDA6DB4-5FD1-42AA-93B6-BE4607A8C31A}" sibTransId="{5E7EDC93-752F-465A-BA2A-50474C1E2348}"/>
    <dgm:cxn modelId="{555AE56B-C8BA-442B-9D72-45FA5BBCD562}" type="presOf" srcId="{9D275687-EE14-4924-9570-798D3B149EF7}" destId="{31604933-CAA5-4602-8CAD-16CCFF2162A2}" srcOrd="0" destOrd="0" presId="urn:microsoft.com/office/officeart/2005/8/layout/process4"/>
    <dgm:cxn modelId="{62AB87B0-8912-4FA0-B959-553DBB50CBE4}" type="presOf" srcId="{2F0EE081-5ACC-4DF4-A903-498139DE6D6B}" destId="{A7C1CE1C-E7E5-43EC-B34E-6BC07DB473B8}" srcOrd="0" destOrd="0" presId="urn:microsoft.com/office/officeart/2005/8/layout/process4"/>
    <dgm:cxn modelId="{49C8F4A5-941F-4DD4-9984-D10E6F6D0220}" type="presOf" srcId="{361F1571-AAAE-48DA-831F-FF8EF3345EFC}" destId="{9F33937A-4EE4-4B72-8833-6E2637DFC9CD}" srcOrd="0" destOrd="0" presId="urn:microsoft.com/office/officeart/2005/8/layout/process4"/>
    <dgm:cxn modelId="{CE09496A-E060-4137-8EBA-FBB9631C1FE0}" type="presOf" srcId="{85805864-1254-4AED-AD88-39A19EB821FB}" destId="{755B7E36-171E-4F8D-BC46-D6368CF1C7B8}" srcOrd="1" destOrd="0" presId="urn:microsoft.com/office/officeart/2005/8/layout/process4"/>
    <dgm:cxn modelId="{E308ED30-B9D2-4FFF-95E1-F12C95609011}" type="presOf" srcId="{7CBE1507-7BFD-4C1D-B140-98E9E21CA3CB}" destId="{1A9B0D01-7B89-481A-9A7B-45800AF8AE92}" srcOrd="0" destOrd="0" presId="urn:microsoft.com/office/officeart/2005/8/layout/process4"/>
    <dgm:cxn modelId="{4DD1918C-DD26-49BC-BEFB-FF51567FC2CF}" type="presOf" srcId="{083F4315-523C-4398-8F14-463CB05131E5}" destId="{8538EA07-FB3F-4BE6-B7C7-0BD6DB002C04}" srcOrd="0" destOrd="0" presId="urn:microsoft.com/office/officeart/2005/8/layout/process4"/>
    <dgm:cxn modelId="{210064E9-07AE-4D59-9165-5595D6A694D1}" type="presOf" srcId="{083F4315-523C-4398-8F14-463CB05131E5}" destId="{E9517874-7872-4456-B8C8-3987D6D48987}" srcOrd="1" destOrd="0" presId="urn:microsoft.com/office/officeart/2005/8/layout/process4"/>
    <dgm:cxn modelId="{3B50C8EC-8789-4D55-92C7-7DDD35860D49}" srcId="{2F0EE081-5ACC-4DF4-A903-498139DE6D6B}" destId="{85805864-1254-4AED-AD88-39A19EB821FB}" srcOrd="2" destOrd="0" parTransId="{811EF3A6-17EC-4419-9397-ED4545ECCAF9}" sibTransId="{BEC685C7-AD06-47D7-AFD5-9640B9531FAC}"/>
    <dgm:cxn modelId="{7F8BC46B-C4F6-44CF-97E9-9AF37A8530BF}" type="presOf" srcId="{85805864-1254-4AED-AD88-39A19EB821FB}" destId="{5162ABF0-E735-478E-A2CD-9CB8B25062C3}" srcOrd="0" destOrd="0" presId="urn:microsoft.com/office/officeart/2005/8/layout/process4"/>
    <dgm:cxn modelId="{447127C8-29C2-4643-BF56-175DC4ED4CCF}" srcId="{2F0EE081-5ACC-4DF4-A903-498139DE6D6B}" destId="{361F1571-AAAE-48DA-831F-FF8EF3345EFC}" srcOrd="0" destOrd="0" parTransId="{FAFFCC37-9D8F-42ED-A2B7-1C7A31D3919B}" sibTransId="{1BD681E3-6B1C-4CA5-AF8C-3FEE71EC8477}"/>
    <dgm:cxn modelId="{0D5EFCDC-9874-4C10-82D6-B1B4675C853D}" srcId="{85805864-1254-4AED-AD88-39A19EB821FB}" destId="{FCC0F73A-A5EC-427E-B738-45F3300F7D6A}" srcOrd="0" destOrd="0" parTransId="{CFB657D1-7C21-4B3F-9021-B785606C8815}" sibTransId="{F997A126-4192-42D3-9DE5-7B3B03CA42A0}"/>
    <dgm:cxn modelId="{42CDC402-9632-4820-BCB6-DDDDE047BB54}" type="presOf" srcId="{F2F728C5-94D4-4279-B6E7-0D55F3ED46C5}" destId="{F2DE412B-CDD4-4434-8B88-193373057417}" srcOrd="1" destOrd="0" presId="urn:microsoft.com/office/officeart/2005/8/layout/process4"/>
    <dgm:cxn modelId="{C6B24C9C-0C19-41D6-A01A-6E81EB98CD48}" type="presOf" srcId="{FCC0F73A-A5EC-427E-B738-45F3300F7D6A}" destId="{4B61ADBA-21C7-4985-943B-9E572B5C3955}" srcOrd="0" destOrd="0" presId="urn:microsoft.com/office/officeart/2005/8/layout/process4"/>
    <dgm:cxn modelId="{A6EE9EAA-999A-416B-8BB7-C9AD6C2F8617}" type="presOf" srcId="{F2F728C5-94D4-4279-B6E7-0D55F3ED46C5}" destId="{635CE732-C190-4421-97A6-1E3C5AEA0DCE}" srcOrd="0" destOrd="0" presId="urn:microsoft.com/office/officeart/2005/8/layout/process4"/>
    <dgm:cxn modelId="{4C8C595C-F1C5-4EBC-B62A-C3AED0CDEC01}" srcId="{F2F728C5-94D4-4279-B6E7-0D55F3ED46C5}" destId="{859E166F-FD04-4FDB-94BC-45F4F844D9FB}" srcOrd="0" destOrd="0" parTransId="{FCD0AA9E-252B-458C-8C27-DBC82D5CF214}" sibTransId="{6104AEF2-BA3F-4C28-BEF4-D141D408B661}"/>
    <dgm:cxn modelId="{CCC7C7C7-7876-4FF4-896F-CFAF42E88AB1}" srcId="{361F1571-AAAE-48DA-831F-FF8EF3345EFC}" destId="{9D275687-EE14-4924-9570-798D3B149EF7}" srcOrd="0" destOrd="0" parTransId="{F9801007-3F8B-4038-A88F-485A6B21B067}" sibTransId="{1E518B0F-2463-4837-B320-11F44A4297A7}"/>
    <dgm:cxn modelId="{B52F94DE-2B6A-4AAA-AD1E-B1DD9C048CDB}" type="presParOf" srcId="{A7C1CE1C-E7E5-43EC-B34E-6BC07DB473B8}" destId="{47388556-E2EA-4FA5-A04A-11FC6FAA35F6}" srcOrd="0" destOrd="0" presId="urn:microsoft.com/office/officeart/2005/8/layout/process4"/>
    <dgm:cxn modelId="{02B9F6C4-A4D3-4F24-87B6-2FA61DECE142}" type="presParOf" srcId="{47388556-E2EA-4FA5-A04A-11FC6FAA35F6}" destId="{635CE732-C190-4421-97A6-1E3C5AEA0DCE}" srcOrd="0" destOrd="0" presId="urn:microsoft.com/office/officeart/2005/8/layout/process4"/>
    <dgm:cxn modelId="{0637784F-5F95-4572-A78B-DAA112865C2E}" type="presParOf" srcId="{47388556-E2EA-4FA5-A04A-11FC6FAA35F6}" destId="{F2DE412B-CDD4-4434-8B88-193373057417}" srcOrd="1" destOrd="0" presId="urn:microsoft.com/office/officeart/2005/8/layout/process4"/>
    <dgm:cxn modelId="{9086E1B3-EE17-4E96-A08F-6DE4DAE57402}" type="presParOf" srcId="{47388556-E2EA-4FA5-A04A-11FC6FAA35F6}" destId="{6269E5ED-97A5-4D4A-83B8-E1E2A703235E}" srcOrd="2" destOrd="0" presId="urn:microsoft.com/office/officeart/2005/8/layout/process4"/>
    <dgm:cxn modelId="{BC41F29D-EB4E-4389-A814-09E2C01EECCD}" type="presParOf" srcId="{6269E5ED-97A5-4D4A-83B8-E1E2A703235E}" destId="{8877CF1E-E4D4-4D0F-8804-6C7F473886CF}" srcOrd="0" destOrd="0" presId="urn:microsoft.com/office/officeart/2005/8/layout/process4"/>
    <dgm:cxn modelId="{524A2813-3DFB-4BDA-8CDB-E56390DF3C79}" type="presParOf" srcId="{A7C1CE1C-E7E5-43EC-B34E-6BC07DB473B8}" destId="{AD5C8445-2599-4557-9733-F90EA6BB8CF6}" srcOrd="1" destOrd="0" presId="urn:microsoft.com/office/officeart/2005/8/layout/process4"/>
    <dgm:cxn modelId="{029D0B6A-5D69-4CBB-8179-AA4C0FE488B0}" type="presParOf" srcId="{A7C1CE1C-E7E5-43EC-B34E-6BC07DB473B8}" destId="{16779CFC-3474-44B8-BA97-E53ED5834C1C}" srcOrd="2" destOrd="0" presId="urn:microsoft.com/office/officeart/2005/8/layout/process4"/>
    <dgm:cxn modelId="{FF9D0977-196F-4C05-B0C9-3ADF687EF566}" type="presParOf" srcId="{16779CFC-3474-44B8-BA97-E53ED5834C1C}" destId="{5162ABF0-E735-478E-A2CD-9CB8B25062C3}" srcOrd="0" destOrd="0" presId="urn:microsoft.com/office/officeart/2005/8/layout/process4"/>
    <dgm:cxn modelId="{58F1CAB8-9C92-499C-A346-7BA7CB1966C0}" type="presParOf" srcId="{16779CFC-3474-44B8-BA97-E53ED5834C1C}" destId="{755B7E36-171E-4F8D-BC46-D6368CF1C7B8}" srcOrd="1" destOrd="0" presId="urn:microsoft.com/office/officeart/2005/8/layout/process4"/>
    <dgm:cxn modelId="{23E5F014-0D21-41DE-B5CD-5C1B596B01DB}" type="presParOf" srcId="{16779CFC-3474-44B8-BA97-E53ED5834C1C}" destId="{18C21644-ACD2-44F1-BC85-B7590625314A}" srcOrd="2" destOrd="0" presId="urn:microsoft.com/office/officeart/2005/8/layout/process4"/>
    <dgm:cxn modelId="{CD780A3F-602D-46BF-B10C-002B4911DC4B}" type="presParOf" srcId="{18C21644-ACD2-44F1-BC85-B7590625314A}" destId="{4B61ADBA-21C7-4985-943B-9E572B5C3955}" srcOrd="0" destOrd="0" presId="urn:microsoft.com/office/officeart/2005/8/layout/process4"/>
    <dgm:cxn modelId="{E8675EDB-8CE0-4634-B5A1-DB2E3C8984D8}" type="presParOf" srcId="{A7C1CE1C-E7E5-43EC-B34E-6BC07DB473B8}" destId="{BA667CD3-CD0B-4079-8E9A-324F545666AC}" srcOrd="3" destOrd="0" presId="urn:microsoft.com/office/officeart/2005/8/layout/process4"/>
    <dgm:cxn modelId="{763A18C8-71C5-40ED-996E-2DD76BEBD896}" type="presParOf" srcId="{A7C1CE1C-E7E5-43EC-B34E-6BC07DB473B8}" destId="{92AD21C0-B43F-46BD-9B09-F2E4CC87176A}" srcOrd="4" destOrd="0" presId="urn:microsoft.com/office/officeart/2005/8/layout/process4"/>
    <dgm:cxn modelId="{0344BB04-8DC5-49D3-99A1-B8D3B4B3DE28}" type="presParOf" srcId="{92AD21C0-B43F-46BD-9B09-F2E4CC87176A}" destId="{8538EA07-FB3F-4BE6-B7C7-0BD6DB002C04}" srcOrd="0" destOrd="0" presId="urn:microsoft.com/office/officeart/2005/8/layout/process4"/>
    <dgm:cxn modelId="{F9EA9549-A0C0-4D0D-AD1C-EEA6FA4E5C80}" type="presParOf" srcId="{92AD21C0-B43F-46BD-9B09-F2E4CC87176A}" destId="{E9517874-7872-4456-B8C8-3987D6D48987}" srcOrd="1" destOrd="0" presId="urn:microsoft.com/office/officeart/2005/8/layout/process4"/>
    <dgm:cxn modelId="{40335A35-CA35-4670-9EED-C97931F79B5D}" type="presParOf" srcId="{92AD21C0-B43F-46BD-9B09-F2E4CC87176A}" destId="{E96A7778-6B29-4BB4-87EB-14E029778728}" srcOrd="2" destOrd="0" presId="urn:microsoft.com/office/officeart/2005/8/layout/process4"/>
    <dgm:cxn modelId="{6E734CFC-AD0F-43D3-9A92-88CB6BE0EF09}" type="presParOf" srcId="{E96A7778-6B29-4BB4-87EB-14E029778728}" destId="{1A9B0D01-7B89-481A-9A7B-45800AF8AE92}" srcOrd="0" destOrd="0" presId="urn:microsoft.com/office/officeart/2005/8/layout/process4"/>
    <dgm:cxn modelId="{EA61B1F9-2F2E-4C61-A076-62CF529AE50D}" type="presParOf" srcId="{A7C1CE1C-E7E5-43EC-B34E-6BC07DB473B8}" destId="{04D70DBB-DB17-4FDD-ADB0-4DEEDB23C3A8}" srcOrd="5" destOrd="0" presId="urn:microsoft.com/office/officeart/2005/8/layout/process4"/>
    <dgm:cxn modelId="{1A2CBE59-0984-4682-8596-33415C1E13A8}" type="presParOf" srcId="{A7C1CE1C-E7E5-43EC-B34E-6BC07DB473B8}" destId="{0D57BF45-FC60-43BA-9460-6989E6A2F294}" srcOrd="6" destOrd="0" presId="urn:microsoft.com/office/officeart/2005/8/layout/process4"/>
    <dgm:cxn modelId="{13A9A63C-E944-4D8D-9A77-E0A46A27F0C1}" type="presParOf" srcId="{0D57BF45-FC60-43BA-9460-6989E6A2F294}" destId="{9F33937A-4EE4-4B72-8833-6E2637DFC9CD}" srcOrd="0" destOrd="0" presId="urn:microsoft.com/office/officeart/2005/8/layout/process4"/>
    <dgm:cxn modelId="{91C533FF-B7C0-49A0-BE08-35E14DFCA28D}" type="presParOf" srcId="{0D57BF45-FC60-43BA-9460-6989E6A2F294}" destId="{FBBC1EB3-D256-4AC5-8172-7715ACE44688}" srcOrd="1" destOrd="0" presId="urn:microsoft.com/office/officeart/2005/8/layout/process4"/>
    <dgm:cxn modelId="{8449B1EF-8446-45F3-8A60-1A0C08170ACD}" type="presParOf" srcId="{0D57BF45-FC60-43BA-9460-6989E6A2F294}" destId="{7146D4F9-6F76-4B54-83D6-18E5D15A2F8A}" srcOrd="2" destOrd="0" presId="urn:microsoft.com/office/officeart/2005/8/layout/process4"/>
    <dgm:cxn modelId="{5978B235-BCDB-4D38-A400-5C225BAD3868}" type="presParOf" srcId="{7146D4F9-6F76-4B54-83D6-18E5D15A2F8A}" destId="{31604933-CAA5-4602-8CAD-16CCFF2162A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3E6F79-B6A7-4566-993E-6FD9D7574C0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</dgm:pt>
    <dgm:pt modelId="{A7886C99-5D1E-44D4-9C68-3CACF9B2416F}">
      <dgm:prSet phldrT="[Текст]"/>
      <dgm:spPr/>
      <dgm:t>
        <a:bodyPr/>
        <a:lstStyle/>
        <a:p>
          <a:r>
            <a:rPr lang="ru-RU" dirty="0" err="1" smtClean="0">
              <a:latin typeface="Proxima Nova" panose="02000506030000020004" charset="0"/>
            </a:rPr>
            <a:t>Мисселинг</a:t>
          </a:r>
          <a:endParaRPr lang="ru-RU" dirty="0">
            <a:latin typeface="Proxima Nova" panose="02000506030000020004" charset="0"/>
          </a:endParaRPr>
        </a:p>
      </dgm:t>
    </dgm:pt>
    <dgm:pt modelId="{1F2345DE-F9CD-4FD7-BA49-F129FAEFBFBA}" type="parTrans" cxnId="{8A36B2D2-6C11-4364-91FA-E175D15D5374}">
      <dgm:prSet/>
      <dgm:spPr/>
      <dgm:t>
        <a:bodyPr/>
        <a:lstStyle/>
        <a:p>
          <a:endParaRPr lang="ru-RU"/>
        </a:p>
      </dgm:t>
    </dgm:pt>
    <dgm:pt modelId="{E131E344-2409-43A7-AAC0-CE14151A0F7D}" type="sibTrans" cxnId="{8A36B2D2-6C11-4364-91FA-E175D15D5374}">
      <dgm:prSet/>
      <dgm:spPr/>
      <dgm:t>
        <a:bodyPr/>
        <a:lstStyle/>
        <a:p>
          <a:endParaRPr lang="ru-RU"/>
        </a:p>
      </dgm:t>
    </dgm:pt>
    <dgm:pt modelId="{C4E8C05B-A130-4C22-964C-E838E2C36E35}">
      <dgm:prSet phldrT="[Текст]"/>
      <dgm:spPr/>
      <dgm:t>
        <a:bodyPr/>
        <a:lstStyle/>
        <a:p>
          <a:r>
            <a:rPr lang="ru-RU" dirty="0" smtClean="0">
              <a:latin typeface="Proxima Nova" panose="02000506030000020004" charset="0"/>
            </a:rPr>
            <a:t>Личная инфляция</a:t>
          </a:r>
          <a:endParaRPr lang="ru-RU" dirty="0">
            <a:latin typeface="Proxima Nova" panose="02000506030000020004" charset="0"/>
          </a:endParaRPr>
        </a:p>
      </dgm:t>
    </dgm:pt>
    <dgm:pt modelId="{40113CB9-E42D-4CAF-A758-0150BE8B465F}" type="parTrans" cxnId="{BCE500C7-6202-4EDC-873B-94278066DF84}">
      <dgm:prSet/>
      <dgm:spPr/>
      <dgm:t>
        <a:bodyPr/>
        <a:lstStyle/>
        <a:p>
          <a:endParaRPr lang="ru-RU"/>
        </a:p>
      </dgm:t>
    </dgm:pt>
    <dgm:pt modelId="{D500E53A-010C-4434-91AF-2E192DD7B4EF}" type="sibTrans" cxnId="{BCE500C7-6202-4EDC-873B-94278066DF84}">
      <dgm:prSet/>
      <dgm:spPr/>
      <dgm:t>
        <a:bodyPr/>
        <a:lstStyle/>
        <a:p>
          <a:endParaRPr lang="ru-RU"/>
        </a:p>
      </dgm:t>
    </dgm:pt>
    <dgm:pt modelId="{590E07AF-CA66-4128-B435-6E177F893B6B}">
      <dgm:prSet phldrT="[Текст]"/>
      <dgm:spPr/>
      <dgm:t>
        <a:bodyPr/>
        <a:lstStyle/>
        <a:p>
          <a:r>
            <a:rPr lang="ru-RU" dirty="0" smtClean="0">
              <a:latin typeface="Proxima Nova" panose="02000506030000020004" charset="0"/>
            </a:rPr>
            <a:t>История развития денежного обращения</a:t>
          </a:r>
          <a:endParaRPr lang="ru-RU" dirty="0">
            <a:latin typeface="Proxima Nova" panose="02000506030000020004" charset="0"/>
          </a:endParaRPr>
        </a:p>
      </dgm:t>
    </dgm:pt>
    <dgm:pt modelId="{DDA8FA2B-3621-4E75-B434-6D648145096D}" type="parTrans" cxnId="{01F545AC-D30A-49C8-9F89-2E2D47FECE2C}">
      <dgm:prSet/>
      <dgm:spPr/>
      <dgm:t>
        <a:bodyPr/>
        <a:lstStyle/>
        <a:p>
          <a:endParaRPr lang="ru-RU"/>
        </a:p>
      </dgm:t>
    </dgm:pt>
    <dgm:pt modelId="{F30D77AA-0CFE-4DD6-828B-D1BD7AE9B2BE}" type="sibTrans" cxnId="{01F545AC-D30A-49C8-9F89-2E2D47FECE2C}">
      <dgm:prSet/>
      <dgm:spPr/>
      <dgm:t>
        <a:bodyPr/>
        <a:lstStyle/>
        <a:p>
          <a:endParaRPr lang="ru-RU"/>
        </a:p>
      </dgm:t>
    </dgm:pt>
    <dgm:pt modelId="{BB5C7398-2431-4382-870C-4748C1900097}">
      <dgm:prSet phldrT="[Текст]"/>
      <dgm:spPr/>
      <dgm:t>
        <a:bodyPr/>
        <a:lstStyle/>
        <a:p>
          <a:r>
            <a:rPr lang="ru-RU" dirty="0" smtClean="0">
              <a:latin typeface="Proxima Nova" panose="02000506030000020004" charset="0"/>
            </a:rPr>
            <a:t>Необычные виды страхования</a:t>
          </a:r>
          <a:endParaRPr lang="ru-RU" dirty="0">
            <a:latin typeface="Proxima Nova" panose="02000506030000020004" charset="0"/>
          </a:endParaRPr>
        </a:p>
      </dgm:t>
    </dgm:pt>
    <dgm:pt modelId="{C0ECCF19-F1AE-42FA-AF40-07B14E433A44}" type="parTrans" cxnId="{B58F2237-72E1-4804-8DAF-AFD22871EA22}">
      <dgm:prSet/>
      <dgm:spPr/>
      <dgm:t>
        <a:bodyPr/>
        <a:lstStyle/>
        <a:p>
          <a:endParaRPr lang="ru-RU"/>
        </a:p>
      </dgm:t>
    </dgm:pt>
    <dgm:pt modelId="{3338E94D-9BB8-4B8F-A7AA-7EFA3EC51F3C}" type="sibTrans" cxnId="{B58F2237-72E1-4804-8DAF-AFD22871EA22}">
      <dgm:prSet/>
      <dgm:spPr/>
      <dgm:t>
        <a:bodyPr/>
        <a:lstStyle/>
        <a:p>
          <a:endParaRPr lang="ru-RU"/>
        </a:p>
      </dgm:t>
    </dgm:pt>
    <dgm:pt modelId="{3307483B-6A6F-4626-AB22-276BDB25FE29}">
      <dgm:prSet phldrT="[Текст]"/>
      <dgm:spPr/>
      <dgm:t>
        <a:bodyPr/>
        <a:lstStyle/>
        <a:p>
          <a:r>
            <a:rPr lang="ru-RU" dirty="0" smtClean="0">
              <a:latin typeface="Proxima Nova" panose="02000506030000020004" charset="0"/>
            </a:rPr>
            <a:t>Памятник, посвященные деньгами</a:t>
          </a:r>
          <a:endParaRPr lang="ru-RU" dirty="0">
            <a:latin typeface="Proxima Nova" panose="02000506030000020004" charset="0"/>
          </a:endParaRPr>
        </a:p>
      </dgm:t>
    </dgm:pt>
    <dgm:pt modelId="{9C0EB34C-D016-437E-B8BF-3DC0D1D6853A}" type="parTrans" cxnId="{7FDA1788-6F56-45E1-A3D0-CB0492B10FD3}">
      <dgm:prSet/>
      <dgm:spPr/>
      <dgm:t>
        <a:bodyPr/>
        <a:lstStyle/>
        <a:p>
          <a:endParaRPr lang="ru-RU"/>
        </a:p>
      </dgm:t>
    </dgm:pt>
    <dgm:pt modelId="{B251359B-29AB-4A0A-9F7F-ED8EE60BC480}" type="sibTrans" cxnId="{7FDA1788-6F56-45E1-A3D0-CB0492B10FD3}">
      <dgm:prSet/>
      <dgm:spPr/>
      <dgm:t>
        <a:bodyPr/>
        <a:lstStyle/>
        <a:p>
          <a:endParaRPr lang="ru-RU"/>
        </a:p>
      </dgm:t>
    </dgm:pt>
    <dgm:pt modelId="{4ABAEB0E-04D0-4F03-91AC-1BA8B9D79587}">
      <dgm:prSet phldrT="[Текст]"/>
      <dgm:spPr/>
      <dgm:t>
        <a:bodyPr/>
        <a:lstStyle/>
        <a:p>
          <a:r>
            <a:rPr lang="ru-RU" dirty="0" smtClean="0">
              <a:latin typeface="Proxima Nova" panose="02000506030000020004" charset="0"/>
            </a:rPr>
            <a:t>Профессия финансист</a:t>
          </a:r>
          <a:endParaRPr lang="ru-RU" dirty="0">
            <a:latin typeface="Proxima Nova" panose="02000506030000020004" charset="0"/>
          </a:endParaRPr>
        </a:p>
      </dgm:t>
    </dgm:pt>
    <dgm:pt modelId="{EC88D6BD-8038-4619-8DFD-231571BBAE5A}" type="parTrans" cxnId="{5A70AF7B-BD25-4276-BA8B-A80CFE63C128}">
      <dgm:prSet/>
      <dgm:spPr/>
      <dgm:t>
        <a:bodyPr/>
        <a:lstStyle/>
        <a:p>
          <a:endParaRPr lang="ru-RU"/>
        </a:p>
      </dgm:t>
    </dgm:pt>
    <dgm:pt modelId="{CB4E5FD6-19F1-41BF-8E3A-B7AB347A4AEF}" type="sibTrans" cxnId="{5A70AF7B-BD25-4276-BA8B-A80CFE63C128}">
      <dgm:prSet/>
      <dgm:spPr/>
      <dgm:t>
        <a:bodyPr/>
        <a:lstStyle/>
        <a:p>
          <a:endParaRPr lang="ru-RU"/>
        </a:p>
      </dgm:t>
    </dgm:pt>
    <dgm:pt modelId="{74C3AA9A-C866-4943-BD58-B4006356A917}">
      <dgm:prSet phldrT="[Текст]"/>
      <dgm:spPr/>
      <dgm:t>
        <a:bodyPr/>
        <a:lstStyle/>
        <a:p>
          <a:r>
            <a:rPr lang="ru-RU" dirty="0" smtClean="0">
              <a:latin typeface="Proxima Nova" panose="02000506030000020004" charset="0"/>
            </a:rPr>
            <a:t>Самые известные мошенники в истории</a:t>
          </a:r>
          <a:endParaRPr lang="ru-RU" dirty="0">
            <a:latin typeface="Proxima Nova" panose="02000506030000020004" charset="0"/>
          </a:endParaRPr>
        </a:p>
      </dgm:t>
    </dgm:pt>
    <dgm:pt modelId="{599EDCEE-64D6-4EBC-AB9D-30BB042C22E7}" type="parTrans" cxnId="{66008474-1D0A-4EDA-A83D-EA3971369EC4}">
      <dgm:prSet/>
      <dgm:spPr/>
      <dgm:t>
        <a:bodyPr/>
        <a:lstStyle/>
        <a:p>
          <a:endParaRPr lang="ru-RU"/>
        </a:p>
      </dgm:t>
    </dgm:pt>
    <dgm:pt modelId="{3F5D1AE0-5248-4B65-9767-EBEEEFC0A49C}" type="sibTrans" cxnId="{66008474-1D0A-4EDA-A83D-EA3971369EC4}">
      <dgm:prSet/>
      <dgm:spPr/>
      <dgm:t>
        <a:bodyPr/>
        <a:lstStyle/>
        <a:p>
          <a:endParaRPr lang="ru-RU"/>
        </a:p>
      </dgm:t>
    </dgm:pt>
    <dgm:pt modelId="{977DA1B3-96CD-4C76-9E03-7AA07ED35AB6}">
      <dgm:prSet phldrT="[Текст]"/>
      <dgm:spPr/>
      <dgm:t>
        <a:bodyPr/>
        <a:lstStyle/>
        <a:p>
          <a:r>
            <a:rPr lang="ru-RU" dirty="0" smtClean="0">
              <a:latin typeface="Proxima Nova" panose="02000506030000020004" charset="0"/>
            </a:rPr>
            <a:t>Роль золота в истории человечества</a:t>
          </a:r>
          <a:endParaRPr lang="ru-RU" dirty="0">
            <a:latin typeface="Proxima Nova" panose="02000506030000020004" charset="0"/>
          </a:endParaRPr>
        </a:p>
      </dgm:t>
    </dgm:pt>
    <dgm:pt modelId="{48503ACA-E749-4E99-9DA6-7731741D7812}" type="parTrans" cxnId="{C994C850-0D50-4959-8867-271969354435}">
      <dgm:prSet/>
      <dgm:spPr/>
      <dgm:t>
        <a:bodyPr/>
        <a:lstStyle/>
        <a:p>
          <a:endParaRPr lang="ru-RU"/>
        </a:p>
      </dgm:t>
    </dgm:pt>
    <dgm:pt modelId="{68FA26BF-3883-404E-8A64-80889BFC9F0D}" type="sibTrans" cxnId="{C994C850-0D50-4959-8867-271969354435}">
      <dgm:prSet/>
      <dgm:spPr/>
      <dgm:t>
        <a:bodyPr/>
        <a:lstStyle/>
        <a:p>
          <a:endParaRPr lang="ru-RU"/>
        </a:p>
      </dgm:t>
    </dgm:pt>
    <dgm:pt modelId="{76DE7202-EAFF-4E4E-AA0A-E61344158EBA}">
      <dgm:prSet phldrT="[Текст]"/>
      <dgm:spPr/>
      <dgm:t>
        <a:bodyPr/>
        <a:lstStyle/>
        <a:p>
          <a:r>
            <a:rPr lang="ru-RU" dirty="0" smtClean="0">
              <a:latin typeface="Proxima Nova" panose="02000506030000020004" charset="0"/>
            </a:rPr>
            <a:t>Как распорядиться пенсионными накоплениями?</a:t>
          </a:r>
          <a:endParaRPr lang="ru-RU" dirty="0">
            <a:latin typeface="Proxima Nova" panose="02000506030000020004" charset="0"/>
          </a:endParaRPr>
        </a:p>
      </dgm:t>
    </dgm:pt>
    <dgm:pt modelId="{C1C41EF0-8CFF-419B-A730-8F1AA2A5B391}" type="parTrans" cxnId="{762F0CBE-2FB5-452E-8B90-C7782CE3B560}">
      <dgm:prSet/>
      <dgm:spPr/>
      <dgm:t>
        <a:bodyPr/>
        <a:lstStyle/>
        <a:p>
          <a:endParaRPr lang="ru-RU"/>
        </a:p>
      </dgm:t>
    </dgm:pt>
    <dgm:pt modelId="{A80931DF-07DB-457C-921A-5CD8CFAFB4D4}" type="sibTrans" cxnId="{762F0CBE-2FB5-452E-8B90-C7782CE3B560}">
      <dgm:prSet/>
      <dgm:spPr/>
      <dgm:t>
        <a:bodyPr/>
        <a:lstStyle/>
        <a:p>
          <a:endParaRPr lang="ru-RU"/>
        </a:p>
      </dgm:t>
    </dgm:pt>
    <dgm:pt modelId="{6007659E-2F8C-4FFC-9FE4-85A518D86C09}">
      <dgm:prSet phldrT="[Текст]"/>
      <dgm:spPr/>
      <dgm:t>
        <a:bodyPr/>
        <a:lstStyle/>
        <a:p>
          <a:r>
            <a:rPr lang="ru-RU" dirty="0" err="1" smtClean="0">
              <a:latin typeface="Proxima Nova" panose="02000506030000020004" charset="0"/>
            </a:rPr>
            <a:t>Цифровизация</a:t>
          </a:r>
          <a:r>
            <a:rPr lang="ru-RU" dirty="0" smtClean="0">
              <a:latin typeface="Proxima Nova" panose="02000506030000020004" charset="0"/>
            </a:rPr>
            <a:t> банковских услуг</a:t>
          </a:r>
          <a:endParaRPr lang="ru-RU" dirty="0">
            <a:latin typeface="Proxima Nova" panose="02000506030000020004" charset="0"/>
          </a:endParaRPr>
        </a:p>
      </dgm:t>
    </dgm:pt>
    <dgm:pt modelId="{BE72A42E-06C5-4997-87CD-781B06129FC4}" type="parTrans" cxnId="{381C0A8C-A915-4A41-AC69-844D1976C7AC}">
      <dgm:prSet/>
      <dgm:spPr/>
      <dgm:t>
        <a:bodyPr/>
        <a:lstStyle/>
        <a:p>
          <a:endParaRPr lang="ru-RU"/>
        </a:p>
      </dgm:t>
    </dgm:pt>
    <dgm:pt modelId="{1F72CE4C-1B53-4AAB-ADE7-7DA8E04F3505}" type="sibTrans" cxnId="{381C0A8C-A915-4A41-AC69-844D1976C7AC}">
      <dgm:prSet/>
      <dgm:spPr/>
      <dgm:t>
        <a:bodyPr/>
        <a:lstStyle/>
        <a:p>
          <a:endParaRPr lang="ru-RU"/>
        </a:p>
      </dgm:t>
    </dgm:pt>
    <dgm:pt modelId="{8435DAD1-CECA-4A9D-BDF2-ED883261DDA7}">
      <dgm:prSet phldrT="[Текст]"/>
      <dgm:spPr/>
      <dgm:t>
        <a:bodyPr/>
        <a:lstStyle/>
        <a:p>
          <a:r>
            <a:rPr lang="ru-RU" dirty="0" smtClean="0">
              <a:latin typeface="Proxima Nova" panose="02000506030000020004" charset="0"/>
            </a:rPr>
            <a:t>Пенсионная реформа в России</a:t>
          </a:r>
          <a:endParaRPr lang="ru-RU" dirty="0">
            <a:latin typeface="Proxima Nova" panose="02000506030000020004" charset="0"/>
          </a:endParaRPr>
        </a:p>
      </dgm:t>
    </dgm:pt>
    <dgm:pt modelId="{76F33526-057F-4719-8DDA-108226FA449E}" type="parTrans" cxnId="{9AABFD47-74CD-4F8E-8DCC-3C0F6F84C51F}">
      <dgm:prSet/>
      <dgm:spPr/>
      <dgm:t>
        <a:bodyPr/>
        <a:lstStyle/>
        <a:p>
          <a:endParaRPr lang="ru-RU"/>
        </a:p>
      </dgm:t>
    </dgm:pt>
    <dgm:pt modelId="{110502D0-93BC-4498-BEB5-9C6E2937D6A9}" type="sibTrans" cxnId="{9AABFD47-74CD-4F8E-8DCC-3C0F6F84C51F}">
      <dgm:prSet/>
      <dgm:spPr/>
      <dgm:t>
        <a:bodyPr/>
        <a:lstStyle/>
        <a:p>
          <a:endParaRPr lang="ru-RU"/>
        </a:p>
      </dgm:t>
    </dgm:pt>
    <dgm:pt modelId="{DA206950-155F-4751-80F6-8AB1B8F23B36}" type="pres">
      <dgm:prSet presAssocID="{C33E6F79-B6A7-4566-993E-6FD9D7574C01}" presName="linear" presStyleCnt="0">
        <dgm:presLayoutVars>
          <dgm:animLvl val="lvl"/>
          <dgm:resizeHandles val="exact"/>
        </dgm:presLayoutVars>
      </dgm:prSet>
      <dgm:spPr/>
    </dgm:pt>
    <dgm:pt modelId="{679436DE-24E5-44D5-8D61-68785AE4A64D}" type="pres">
      <dgm:prSet presAssocID="{A7886C99-5D1E-44D4-9C68-3CACF9B2416F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BD20E-EA48-43A2-A888-B917157E5211}" type="pres">
      <dgm:prSet presAssocID="{E131E344-2409-43A7-AAC0-CE14151A0F7D}" presName="spacer" presStyleCnt="0"/>
      <dgm:spPr/>
    </dgm:pt>
    <dgm:pt modelId="{9BB533A7-DDDC-4A91-BBC1-C4DCCAA7D6A7}" type="pres">
      <dgm:prSet presAssocID="{C4E8C05B-A130-4C22-964C-E838E2C36E35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C74D0-4255-443C-9D38-B8B5B04B82CF}" type="pres">
      <dgm:prSet presAssocID="{D500E53A-010C-4434-91AF-2E192DD7B4EF}" presName="spacer" presStyleCnt="0"/>
      <dgm:spPr/>
    </dgm:pt>
    <dgm:pt modelId="{73B01569-D5B4-4BBC-9143-1672A7DAF542}" type="pres">
      <dgm:prSet presAssocID="{590E07AF-CA66-4128-B435-6E177F893B6B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095EB-AD09-4EEB-889C-CC6E163F64CD}" type="pres">
      <dgm:prSet presAssocID="{F30D77AA-0CFE-4DD6-828B-D1BD7AE9B2BE}" presName="spacer" presStyleCnt="0"/>
      <dgm:spPr/>
    </dgm:pt>
    <dgm:pt modelId="{7CEA3621-254A-464A-991D-2AA371B1AC88}" type="pres">
      <dgm:prSet presAssocID="{BB5C7398-2431-4382-870C-4748C1900097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6A8CB-CB45-4819-BCF7-3AE332582BEC}" type="pres">
      <dgm:prSet presAssocID="{3338E94D-9BB8-4B8F-A7AA-7EFA3EC51F3C}" presName="spacer" presStyleCnt="0"/>
      <dgm:spPr/>
    </dgm:pt>
    <dgm:pt modelId="{D25BD1F6-8482-40F3-B44D-D0918EDAE0ED}" type="pres">
      <dgm:prSet presAssocID="{3307483B-6A6F-4626-AB22-276BDB25FE29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FF7DC-7503-4D55-B13A-6C08186DD9B1}" type="pres">
      <dgm:prSet presAssocID="{B251359B-29AB-4A0A-9F7F-ED8EE60BC480}" presName="spacer" presStyleCnt="0"/>
      <dgm:spPr/>
    </dgm:pt>
    <dgm:pt modelId="{8859A87B-86F1-44DC-B9F2-CBCD8E59B9BE}" type="pres">
      <dgm:prSet presAssocID="{4ABAEB0E-04D0-4F03-91AC-1BA8B9D79587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3889F-B0EC-4AB1-B596-D76881710A0F}" type="pres">
      <dgm:prSet presAssocID="{CB4E5FD6-19F1-41BF-8E3A-B7AB347A4AEF}" presName="spacer" presStyleCnt="0"/>
      <dgm:spPr/>
    </dgm:pt>
    <dgm:pt modelId="{6D2F0D2F-25ED-4A08-BC24-18C75193A597}" type="pres">
      <dgm:prSet presAssocID="{74C3AA9A-C866-4943-BD58-B4006356A917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BF29D-7218-4D42-AD21-5117BB059B02}" type="pres">
      <dgm:prSet presAssocID="{3F5D1AE0-5248-4B65-9767-EBEEEFC0A49C}" presName="spacer" presStyleCnt="0"/>
      <dgm:spPr/>
    </dgm:pt>
    <dgm:pt modelId="{A8F84717-DAB7-4346-89C2-D7CEC736F130}" type="pres">
      <dgm:prSet presAssocID="{977DA1B3-96CD-4C76-9E03-7AA07ED35AB6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D65B6-9AD3-4BFB-AD31-05AF39FCFD35}" type="pres">
      <dgm:prSet presAssocID="{68FA26BF-3883-404E-8A64-80889BFC9F0D}" presName="spacer" presStyleCnt="0"/>
      <dgm:spPr/>
    </dgm:pt>
    <dgm:pt modelId="{D25D4260-7196-4FCD-A508-F94C84660A58}" type="pres">
      <dgm:prSet presAssocID="{76DE7202-EAFF-4E4E-AA0A-E61344158EBA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4161C-765E-4660-9E3D-5D8079A434B8}" type="pres">
      <dgm:prSet presAssocID="{A80931DF-07DB-457C-921A-5CD8CFAFB4D4}" presName="spacer" presStyleCnt="0"/>
      <dgm:spPr/>
    </dgm:pt>
    <dgm:pt modelId="{795129FB-7B58-47AC-9C0D-97596703DAFF}" type="pres">
      <dgm:prSet presAssocID="{6007659E-2F8C-4FFC-9FE4-85A518D86C09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C96BF-F723-4A00-BDB4-32C53136362D}" type="pres">
      <dgm:prSet presAssocID="{1F72CE4C-1B53-4AAB-ADE7-7DA8E04F3505}" presName="spacer" presStyleCnt="0"/>
      <dgm:spPr/>
    </dgm:pt>
    <dgm:pt modelId="{F57E4B99-56EA-4418-BEC0-5D0BB896FC45}" type="pres">
      <dgm:prSet presAssocID="{8435DAD1-CECA-4A9D-BDF2-ED883261DDA7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9686D-F4CD-41E4-8470-A990731EEA53}" type="presOf" srcId="{977DA1B3-96CD-4C76-9E03-7AA07ED35AB6}" destId="{A8F84717-DAB7-4346-89C2-D7CEC736F130}" srcOrd="0" destOrd="0" presId="urn:microsoft.com/office/officeart/2005/8/layout/vList2"/>
    <dgm:cxn modelId="{66008474-1D0A-4EDA-A83D-EA3971369EC4}" srcId="{C33E6F79-B6A7-4566-993E-6FD9D7574C01}" destId="{74C3AA9A-C866-4943-BD58-B4006356A917}" srcOrd="6" destOrd="0" parTransId="{599EDCEE-64D6-4EBC-AB9D-30BB042C22E7}" sibTransId="{3F5D1AE0-5248-4B65-9767-EBEEEFC0A49C}"/>
    <dgm:cxn modelId="{01F545AC-D30A-49C8-9F89-2E2D47FECE2C}" srcId="{C33E6F79-B6A7-4566-993E-6FD9D7574C01}" destId="{590E07AF-CA66-4128-B435-6E177F893B6B}" srcOrd="2" destOrd="0" parTransId="{DDA8FA2B-3621-4E75-B434-6D648145096D}" sibTransId="{F30D77AA-0CFE-4DD6-828B-D1BD7AE9B2BE}"/>
    <dgm:cxn modelId="{762F0CBE-2FB5-452E-8B90-C7782CE3B560}" srcId="{C33E6F79-B6A7-4566-993E-6FD9D7574C01}" destId="{76DE7202-EAFF-4E4E-AA0A-E61344158EBA}" srcOrd="8" destOrd="0" parTransId="{C1C41EF0-8CFF-419B-A730-8F1AA2A5B391}" sibTransId="{A80931DF-07DB-457C-921A-5CD8CFAFB4D4}"/>
    <dgm:cxn modelId="{381C0A8C-A915-4A41-AC69-844D1976C7AC}" srcId="{C33E6F79-B6A7-4566-993E-6FD9D7574C01}" destId="{6007659E-2F8C-4FFC-9FE4-85A518D86C09}" srcOrd="9" destOrd="0" parTransId="{BE72A42E-06C5-4997-87CD-781B06129FC4}" sibTransId="{1F72CE4C-1B53-4AAB-ADE7-7DA8E04F3505}"/>
    <dgm:cxn modelId="{B58F2237-72E1-4804-8DAF-AFD22871EA22}" srcId="{C33E6F79-B6A7-4566-993E-6FD9D7574C01}" destId="{BB5C7398-2431-4382-870C-4748C1900097}" srcOrd="3" destOrd="0" parTransId="{C0ECCF19-F1AE-42FA-AF40-07B14E433A44}" sibTransId="{3338E94D-9BB8-4B8F-A7AA-7EFA3EC51F3C}"/>
    <dgm:cxn modelId="{D4AEBD63-B489-4567-9497-89B5757EF811}" type="presOf" srcId="{74C3AA9A-C866-4943-BD58-B4006356A917}" destId="{6D2F0D2F-25ED-4A08-BC24-18C75193A597}" srcOrd="0" destOrd="0" presId="urn:microsoft.com/office/officeart/2005/8/layout/vList2"/>
    <dgm:cxn modelId="{31118975-5C9C-4110-851B-1905F76C7914}" type="presOf" srcId="{3307483B-6A6F-4626-AB22-276BDB25FE29}" destId="{D25BD1F6-8482-40F3-B44D-D0918EDAE0ED}" srcOrd="0" destOrd="0" presId="urn:microsoft.com/office/officeart/2005/8/layout/vList2"/>
    <dgm:cxn modelId="{901B541E-D848-4577-8DF9-EF32A3BB59A5}" type="presOf" srcId="{76DE7202-EAFF-4E4E-AA0A-E61344158EBA}" destId="{D25D4260-7196-4FCD-A508-F94C84660A58}" srcOrd="0" destOrd="0" presId="urn:microsoft.com/office/officeart/2005/8/layout/vList2"/>
    <dgm:cxn modelId="{5A70AF7B-BD25-4276-BA8B-A80CFE63C128}" srcId="{C33E6F79-B6A7-4566-993E-6FD9D7574C01}" destId="{4ABAEB0E-04D0-4F03-91AC-1BA8B9D79587}" srcOrd="5" destOrd="0" parTransId="{EC88D6BD-8038-4619-8DFD-231571BBAE5A}" sibTransId="{CB4E5FD6-19F1-41BF-8E3A-B7AB347A4AEF}"/>
    <dgm:cxn modelId="{EB283CE7-2FD0-40B4-A1B6-49942EC1AF8A}" type="presOf" srcId="{C4E8C05B-A130-4C22-964C-E838E2C36E35}" destId="{9BB533A7-DDDC-4A91-BBC1-C4DCCAA7D6A7}" srcOrd="0" destOrd="0" presId="urn:microsoft.com/office/officeart/2005/8/layout/vList2"/>
    <dgm:cxn modelId="{A8AAC066-21B3-43EC-8893-C6AC77D3C95F}" type="presOf" srcId="{BB5C7398-2431-4382-870C-4748C1900097}" destId="{7CEA3621-254A-464A-991D-2AA371B1AC88}" srcOrd="0" destOrd="0" presId="urn:microsoft.com/office/officeart/2005/8/layout/vList2"/>
    <dgm:cxn modelId="{80D07A75-651A-49BA-AF08-7C9BB07DF3D8}" type="presOf" srcId="{A7886C99-5D1E-44D4-9C68-3CACF9B2416F}" destId="{679436DE-24E5-44D5-8D61-68785AE4A64D}" srcOrd="0" destOrd="0" presId="urn:microsoft.com/office/officeart/2005/8/layout/vList2"/>
    <dgm:cxn modelId="{2329A13D-2835-4D40-9544-F2C4CC09A1F1}" type="presOf" srcId="{8435DAD1-CECA-4A9D-BDF2-ED883261DDA7}" destId="{F57E4B99-56EA-4418-BEC0-5D0BB896FC45}" srcOrd="0" destOrd="0" presId="urn:microsoft.com/office/officeart/2005/8/layout/vList2"/>
    <dgm:cxn modelId="{BCE500C7-6202-4EDC-873B-94278066DF84}" srcId="{C33E6F79-B6A7-4566-993E-6FD9D7574C01}" destId="{C4E8C05B-A130-4C22-964C-E838E2C36E35}" srcOrd="1" destOrd="0" parTransId="{40113CB9-E42D-4CAF-A758-0150BE8B465F}" sibTransId="{D500E53A-010C-4434-91AF-2E192DD7B4EF}"/>
    <dgm:cxn modelId="{2844C9D5-94C8-42DC-AC37-0177CDF313CD}" type="presOf" srcId="{6007659E-2F8C-4FFC-9FE4-85A518D86C09}" destId="{795129FB-7B58-47AC-9C0D-97596703DAFF}" srcOrd="0" destOrd="0" presId="urn:microsoft.com/office/officeart/2005/8/layout/vList2"/>
    <dgm:cxn modelId="{8A36B2D2-6C11-4364-91FA-E175D15D5374}" srcId="{C33E6F79-B6A7-4566-993E-6FD9D7574C01}" destId="{A7886C99-5D1E-44D4-9C68-3CACF9B2416F}" srcOrd="0" destOrd="0" parTransId="{1F2345DE-F9CD-4FD7-BA49-F129FAEFBFBA}" sibTransId="{E131E344-2409-43A7-AAC0-CE14151A0F7D}"/>
    <dgm:cxn modelId="{C994C850-0D50-4959-8867-271969354435}" srcId="{C33E6F79-B6A7-4566-993E-6FD9D7574C01}" destId="{977DA1B3-96CD-4C76-9E03-7AA07ED35AB6}" srcOrd="7" destOrd="0" parTransId="{48503ACA-E749-4E99-9DA6-7731741D7812}" sibTransId="{68FA26BF-3883-404E-8A64-80889BFC9F0D}"/>
    <dgm:cxn modelId="{38C6D801-5029-4F04-BD2D-07F9CE5F609E}" type="presOf" srcId="{590E07AF-CA66-4128-B435-6E177F893B6B}" destId="{73B01569-D5B4-4BBC-9143-1672A7DAF542}" srcOrd="0" destOrd="0" presId="urn:microsoft.com/office/officeart/2005/8/layout/vList2"/>
    <dgm:cxn modelId="{F9A15279-97A3-424F-BE05-85C31BBB8145}" type="presOf" srcId="{4ABAEB0E-04D0-4F03-91AC-1BA8B9D79587}" destId="{8859A87B-86F1-44DC-B9F2-CBCD8E59B9BE}" srcOrd="0" destOrd="0" presId="urn:microsoft.com/office/officeart/2005/8/layout/vList2"/>
    <dgm:cxn modelId="{9AABFD47-74CD-4F8E-8DCC-3C0F6F84C51F}" srcId="{C33E6F79-B6A7-4566-993E-6FD9D7574C01}" destId="{8435DAD1-CECA-4A9D-BDF2-ED883261DDA7}" srcOrd="10" destOrd="0" parTransId="{76F33526-057F-4719-8DDA-108226FA449E}" sibTransId="{110502D0-93BC-4498-BEB5-9C6E2937D6A9}"/>
    <dgm:cxn modelId="{7FDA1788-6F56-45E1-A3D0-CB0492B10FD3}" srcId="{C33E6F79-B6A7-4566-993E-6FD9D7574C01}" destId="{3307483B-6A6F-4626-AB22-276BDB25FE29}" srcOrd="4" destOrd="0" parTransId="{9C0EB34C-D016-437E-B8BF-3DC0D1D6853A}" sibTransId="{B251359B-29AB-4A0A-9F7F-ED8EE60BC480}"/>
    <dgm:cxn modelId="{7F241281-9A4E-4D99-BCC2-B38AC4C3D5BB}" type="presOf" srcId="{C33E6F79-B6A7-4566-993E-6FD9D7574C01}" destId="{DA206950-155F-4751-80F6-8AB1B8F23B36}" srcOrd="0" destOrd="0" presId="urn:microsoft.com/office/officeart/2005/8/layout/vList2"/>
    <dgm:cxn modelId="{A518A78D-6535-42A7-92A4-742199830017}" type="presParOf" srcId="{DA206950-155F-4751-80F6-8AB1B8F23B36}" destId="{679436DE-24E5-44D5-8D61-68785AE4A64D}" srcOrd="0" destOrd="0" presId="urn:microsoft.com/office/officeart/2005/8/layout/vList2"/>
    <dgm:cxn modelId="{5A841430-2AF2-476B-B62D-E957DDD8D59E}" type="presParOf" srcId="{DA206950-155F-4751-80F6-8AB1B8F23B36}" destId="{8FBBD20E-EA48-43A2-A888-B917157E5211}" srcOrd="1" destOrd="0" presId="urn:microsoft.com/office/officeart/2005/8/layout/vList2"/>
    <dgm:cxn modelId="{197973E1-3B12-4CC8-A4BA-3AB33E893968}" type="presParOf" srcId="{DA206950-155F-4751-80F6-8AB1B8F23B36}" destId="{9BB533A7-DDDC-4A91-BBC1-C4DCCAA7D6A7}" srcOrd="2" destOrd="0" presId="urn:microsoft.com/office/officeart/2005/8/layout/vList2"/>
    <dgm:cxn modelId="{3AA65791-79C4-4CCE-93C5-D89F2F3A29B1}" type="presParOf" srcId="{DA206950-155F-4751-80F6-8AB1B8F23B36}" destId="{24AC74D0-4255-443C-9D38-B8B5B04B82CF}" srcOrd="3" destOrd="0" presId="urn:microsoft.com/office/officeart/2005/8/layout/vList2"/>
    <dgm:cxn modelId="{AEB3ED8C-75E1-4CE4-8C7D-0FD60990C34B}" type="presParOf" srcId="{DA206950-155F-4751-80F6-8AB1B8F23B36}" destId="{73B01569-D5B4-4BBC-9143-1672A7DAF542}" srcOrd="4" destOrd="0" presId="urn:microsoft.com/office/officeart/2005/8/layout/vList2"/>
    <dgm:cxn modelId="{0540FD7C-336A-4874-8D20-1274CDF41D9A}" type="presParOf" srcId="{DA206950-155F-4751-80F6-8AB1B8F23B36}" destId="{264095EB-AD09-4EEB-889C-CC6E163F64CD}" srcOrd="5" destOrd="0" presId="urn:microsoft.com/office/officeart/2005/8/layout/vList2"/>
    <dgm:cxn modelId="{5A3CEA7B-0692-4C77-A498-589DAF9BDC2C}" type="presParOf" srcId="{DA206950-155F-4751-80F6-8AB1B8F23B36}" destId="{7CEA3621-254A-464A-991D-2AA371B1AC88}" srcOrd="6" destOrd="0" presId="urn:microsoft.com/office/officeart/2005/8/layout/vList2"/>
    <dgm:cxn modelId="{CFBDD81F-8616-4BC3-8FD1-68E248B509DD}" type="presParOf" srcId="{DA206950-155F-4751-80F6-8AB1B8F23B36}" destId="{9886A8CB-CB45-4819-BCF7-3AE332582BEC}" srcOrd="7" destOrd="0" presId="urn:microsoft.com/office/officeart/2005/8/layout/vList2"/>
    <dgm:cxn modelId="{1BBB2562-9FDF-40A6-A8D3-5B345E753B37}" type="presParOf" srcId="{DA206950-155F-4751-80F6-8AB1B8F23B36}" destId="{D25BD1F6-8482-40F3-B44D-D0918EDAE0ED}" srcOrd="8" destOrd="0" presId="urn:microsoft.com/office/officeart/2005/8/layout/vList2"/>
    <dgm:cxn modelId="{79E0DE05-1B43-4334-B923-7A8AC52CCB4F}" type="presParOf" srcId="{DA206950-155F-4751-80F6-8AB1B8F23B36}" destId="{AC6FF7DC-7503-4D55-B13A-6C08186DD9B1}" srcOrd="9" destOrd="0" presId="urn:microsoft.com/office/officeart/2005/8/layout/vList2"/>
    <dgm:cxn modelId="{8A96EFC9-4C9B-4814-BB8B-617F24E2B279}" type="presParOf" srcId="{DA206950-155F-4751-80F6-8AB1B8F23B36}" destId="{8859A87B-86F1-44DC-B9F2-CBCD8E59B9BE}" srcOrd="10" destOrd="0" presId="urn:microsoft.com/office/officeart/2005/8/layout/vList2"/>
    <dgm:cxn modelId="{933E752E-72BD-4C8B-91B4-8C31ED6A8D1B}" type="presParOf" srcId="{DA206950-155F-4751-80F6-8AB1B8F23B36}" destId="{A103889F-B0EC-4AB1-B596-D76881710A0F}" srcOrd="11" destOrd="0" presId="urn:microsoft.com/office/officeart/2005/8/layout/vList2"/>
    <dgm:cxn modelId="{7E3EBE6C-A1F7-403E-B2DA-8E1C8D84E93D}" type="presParOf" srcId="{DA206950-155F-4751-80F6-8AB1B8F23B36}" destId="{6D2F0D2F-25ED-4A08-BC24-18C75193A597}" srcOrd="12" destOrd="0" presId="urn:microsoft.com/office/officeart/2005/8/layout/vList2"/>
    <dgm:cxn modelId="{161D914B-E6A8-42F7-987B-9C2C6A72380A}" type="presParOf" srcId="{DA206950-155F-4751-80F6-8AB1B8F23B36}" destId="{013BF29D-7218-4D42-AD21-5117BB059B02}" srcOrd="13" destOrd="0" presId="urn:microsoft.com/office/officeart/2005/8/layout/vList2"/>
    <dgm:cxn modelId="{009A62BB-D7E7-4640-9F49-165EECE12011}" type="presParOf" srcId="{DA206950-155F-4751-80F6-8AB1B8F23B36}" destId="{A8F84717-DAB7-4346-89C2-D7CEC736F130}" srcOrd="14" destOrd="0" presId="urn:microsoft.com/office/officeart/2005/8/layout/vList2"/>
    <dgm:cxn modelId="{92F9450D-36DB-43BA-9E8C-19FF2B6FE140}" type="presParOf" srcId="{DA206950-155F-4751-80F6-8AB1B8F23B36}" destId="{357D65B6-9AD3-4BFB-AD31-05AF39FCFD35}" srcOrd="15" destOrd="0" presId="urn:microsoft.com/office/officeart/2005/8/layout/vList2"/>
    <dgm:cxn modelId="{5225346E-5B3B-4AD1-BC57-C2024CEDE649}" type="presParOf" srcId="{DA206950-155F-4751-80F6-8AB1B8F23B36}" destId="{D25D4260-7196-4FCD-A508-F94C84660A58}" srcOrd="16" destOrd="0" presId="urn:microsoft.com/office/officeart/2005/8/layout/vList2"/>
    <dgm:cxn modelId="{52621633-13D2-47A7-B68F-D5AFDAC695D5}" type="presParOf" srcId="{DA206950-155F-4751-80F6-8AB1B8F23B36}" destId="{A0E4161C-765E-4660-9E3D-5D8079A434B8}" srcOrd="17" destOrd="0" presId="urn:microsoft.com/office/officeart/2005/8/layout/vList2"/>
    <dgm:cxn modelId="{1A193A97-2A44-4CB0-867F-CB6A75435EF8}" type="presParOf" srcId="{DA206950-155F-4751-80F6-8AB1B8F23B36}" destId="{795129FB-7B58-47AC-9C0D-97596703DAFF}" srcOrd="18" destOrd="0" presId="urn:microsoft.com/office/officeart/2005/8/layout/vList2"/>
    <dgm:cxn modelId="{D07D4492-6F9B-44F1-A253-CFCBDCFD0B8E}" type="presParOf" srcId="{DA206950-155F-4751-80F6-8AB1B8F23B36}" destId="{4AFC96BF-F723-4A00-BDB4-32C53136362D}" srcOrd="19" destOrd="0" presId="urn:microsoft.com/office/officeart/2005/8/layout/vList2"/>
    <dgm:cxn modelId="{7264B732-CEDB-4CB5-B4E4-1B3DA97D9A29}" type="presParOf" srcId="{DA206950-155F-4751-80F6-8AB1B8F23B36}" destId="{F57E4B99-56EA-4418-BEC0-5D0BB896FC45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2C340-AA8B-4164-AC71-0F4DA094EC65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0FDBDC-96ED-4B01-93EE-EF4CA02EC2FD}">
      <dgm:prSet phldrT="[Текст]" custT="1"/>
      <dgm:spPr>
        <a:solidFill>
          <a:srgbClr val="024F9E"/>
        </a:solidFill>
      </dgm:spPr>
      <dgm:t>
        <a:bodyPr/>
        <a:lstStyle/>
        <a:p>
          <a:r>
            <a:rPr lang="ru-RU" sz="4000" dirty="0" smtClean="0">
              <a:latin typeface="Proxima Nova" panose="02000506030000020004" charset="0"/>
              <a:cs typeface="Arial" panose="020B0604020202020204" pitchFamily="34" charset="0"/>
            </a:rPr>
            <a:t>Платежи и покупки</a:t>
          </a:r>
          <a:endParaRPr lang="ru-RU" sz="4000" dirty="0">
            <a:latin typeface="Proxima Nova" panose="02000506030000020004" charset="0"/>
            <a:cs typeface="Arial" panose="020B0604020202020204" pitchFamily="34" charset="0"/>
          </a:endParaRPr>
        </a:p>
      </dgm:t>
    </dgm:pt>
    <dgm:pt modelId="{5E104C72-4FD4-4137-B3D3-C1DD1E9BC6C3}" type="parTrans" cxnId="{4838E53A-B3A6-444D-AA69-E0F31CB56A1F}">
      <dgm:prSet/>
      <dgm:spPr/>
      <dgm:t>
        <a:bodyPr/>
        <a:lstStyle/>
        <a:p>
          <a:endParaRPr lang="ru-RU"/>
        </a:p>
      </dgm:t>
    </dgm:pt>
    <dgm:pt modelId="{BD3DDDB2-107B-4444-90BD-FB53398E62C3}" type="sibTrans" cxnId="{4838E53A-B3A6-444D-AA69-E0F31CB56A1F}">
      <dgm:prSet/>
      <dgm:spPr/>
      <dgm:t>
        <a:bodyPr/>
        <a:lstStyle/>
        <a:p>
          <a:endParaRPr lang="ru-RU"/>
        </a:p>
      </dgm:t>
    </dgm:pt>
    <dgm:pt modelId="{4AD21646-7816-44F4-89C3-4B72966F9FF9}">
      <dgm:prSet phldrT="[Текст]" custT="1"/>
      <dgm:spPr>
        <a:solidFill>
          <a:srgbClr val="024F9E"/>
        </a:solidFill>
      </dgm:spPr>
      <dgm:t>
        <a:bodyPr/>
        <a:lstStyle/>
        <a:p>
          <a:r>
            <a:rPr lang="ru-RU" sz="4000" dirty="0" smtClean="0">
              <a:latin typeface="Proxima Nova" panose="02000506030000020004" charset="0"/>
              <a:cs typeface="Arial" panose="020B0604020202020204" pitchFamily="34" charset="0"/>
            </a:rPr>
            <a:t>Виды доходов и расходов</a:t>
          </a:r>
          <a:endParaRPr lang="ru-RU" sz="4000" dirty="0">
            <a:latin typeface="Proxima Nova" panose="02000506030000020004" charset="0"/>
            <a:cs typeface="Arial" panose="020B0604020202020204" pitchFamily="34" charset="0"/>
          </a:endParaRPr>
        </a:p>
      </dgm:t>
    </dgm:pt>
    <dgm:pt modelId="{91F08390-0860-44D6-A928-18E987919A4C}" type="parTrans" cxnId="{B3AE5811-84D5-45AA-B25D-3CC230CF44FC}">
      <dgm:prSet/>
      <dgm:spPr/>
      <dgm:t>
        <a:bodyPr/>
        <a:lstStyle/>
        <a:p>
          <a:endParaRPr lang="ru-RU"/>
        </a:p>
      </dgm:t>
    </dgm:pt>
    <dgm:pt modelId="{990425EE-4DDF-4D80-8AEF-9138713B92B8}" type="sibTrans" cxnId="{B3AE5811-84D5-45AA-B25D-3CC230CF44FC}">
      <dgm:prSet/>
      <dgm:spPr/>
      <dgm:t>
        <a:bodyPr/>
        <a:lstStyle/>
        <a:p>
          <a:endParaRPr lang="ru-RU"/>
        </a:p>
      </dgm:t>
    </dgm:pt>
    <dgm:pt modelId="{728476BF-E525-43FF-AD27-D17435200C8A}">
      <dgm:prSet phldrT="[Текст]" custT="1"/>
      <dgm:spPr>
        <a:solidFill>
          <a:srgbClr val="024F9E"/>
        </a:solidFill>
      </dgm:spPr>
      <dgm:t>
        <a:bodyPr/>
        <a:lstStyle/>
        <a:p>
          <a:r>
            <a:rPr lang="ru-RU" sz="4000" dirty="0" smtClean="0">
              <a:latin typeface="Proxima Nova" panose="02000506030000020004" charset="0"/>
              <a:cs typeface="Arial" panose="020B0604020202020204" pitchFamily="34" charset="0"/>
            </a:rPr>
            <a:t>Оптимизация семейного бюджета</a:t>
          </a:r>
          <a:endParaRPr lang="ru-RU" sz="4000" dirty="0">
            <a:latin typeface="Proxima Nova" panose="02000506030000020004" charset="0"/>
            <a:cs typeface="Arial" panose="020B0604020202020204" pitchFamily="34" charset="0"/>
          </a:endParaRPr>
        </a:p>
      </dgm:t>
    </dgm:pt>
    <dgm:pt modelId="{E15A4F98-0CBF-4AC4-A578-62ECF4D270E0}" type="parTrans" cxnId="{C946C053-77BB-4E7C-9095-27B4E09E01D0}">
      <dgm:prSet/>
      <dgm:spPr/>
      <dgm:t>
        <a:bodyPr/>
        <a:lstStyle/>
        <a:p>
          <a:endParaRPr lang="ru-RU"/>
        </a:p>
      </dgm:t>
    </dgm:pt>
    <dgm:pt modelId="{55E30859-D0B3-4448-AC70-4A0D87EB173F}" type="sibTrans" cxnId="{C946C053-77BB-4E7C-9095-27B4E09E01D0}">
      <dgm:prSet/>
      <dgm:spPr/>
      <dgm:t>
        <a:bodyPr/>
        <a:lstStyle/>
        <a:p>
          <a:endParaRPr lang="ru-RU"/>
        </a:p>
      </dgm:t>
    </dgm:pt>
    <dgm:pt modelId="{7E1F0A9F-9D42-4FB8-BB5C-481A3285C307}">
      <dgm:prSet phldrT="[Текст]" custT="1"/>
      <dgm:spPr>
        <a:solidFill>
          <a:srgbClr val="024F9E"/>
        </a:solidFill>
      </dgm:spPr>
      <dgm:t>
        <a:bodyPr/>
        <a:lstStyle/>
        <a:p>
          <a:r>
            <a:rPr lang="ru-RU" sz="4000" dirty="0" smtClean="0">
              <a:latin typeface="Proxima Nova" panose="02000506030000020004" charset="0"/>
              <a:cs typeface="Arial" panose="020B0604020202020204" pitchFamily="34" charset="0"/>
            </a:rPr>
            <a:t>Виды денег, валюта</a:t>
          </a:r>
          <a:endParaRPr lang="ru-RU" sz="4000" dirty="0">
            <a:latin typeface="Proxima Nova" panose="02000506030000020004" charset="0"/>
            <a:cs typeface="Arial" panose="020B0604020202020204" pitchFamily="34" charset="0"/>
          </a:endParaRPr>
        </a:p>
      </dgm:t>
    </dgm:pt>
    <dgm:pt modelId="{D5E29927-9F87-41D7-856D-9E0CAAFB5C95}" type="parTrans" cxnId="{7E3FF2B4-20CC-43EB-B0DE-341DE561B7F2}">
      <dgm:prSet/>
      <dgm:spPr/>
      <dgm:t>
        <a:bodyPr/>
        <a:lstStyle/>
        <a:p>
          <a:endParaRPr lang="ru-RU"/>
        </a:p>
      </dgm:t>
    </dgm:pt>
    <dgm:pt modelId="{9F63E56B-B58C-4616-9591-3B7B7E0C954B}" type="sibTrans" cxnId="{7E3FF2B4-20CC-43EB-B0DE-341DE561B7F2}">
      <dgm:prSet/>
      <dgm:spPr/>
      <dgm:t>
        <a:bodyPr/>
        <a:lstStyle/>
        <a:p>
          <a:endParaRPr lang="ru-RU"/>
        </a:p>
      </dgm:t>
    </dgm:pt>
    <dgm:pt modelId="{83F249A2-51C8-4394-8AAB-6748DFA8C60A}">
      <dgm:prSet phldrT="[Текст]" custT="1"/>
      <dgm:spPr>
        <a:solidFill>
          <a:srgbClr val="024F9E"/>
        </a:solidFill>
      </dgm:spPr>
      <dgm:t>
        <a:bodyPr/>
        <a:lstStyle/>
        <a:p>
          <a:r>
            <a:rPr lang="ru-RU" sz="4000" dirty="0" smtClean="0">
              <a:latin typeface="Proxima Nova" panose="02000506030000020004" charset="0"/>
              <a:cs typeface="Arial" panose="020B0604020202020204" pitchFamily="34" charset="0"/>
            </a:rPr>
            <a:t>Обмен</a:t>
          </a:r>
          <a:endParaRPr lang="ru-RU" sz="4000" dirty="0">
            <a:latin typeface="Proxima Nova" panose="02000506030000020004" charset="0"/>
            <a:cs typeface="Arial" panose="020B0604020202020204" pitchFamily="34" charset="0"/>
          </a:endParaRPr>
        </a:p>
      </dgm:t>
    </dgm:pt>
    <dgm:pt modelId="{670E7E68-90F7-4BA6-B918-D446A98F314D}" type="parTrans" cxnId="{46A53039-14D7-4128-8A1F-6A91E5845671}">
      <dgm:prSet/>
      <dgm:spPr/>
      <dgm:t>
        <a:bodyPr/>
        <a:lstStyle/>
        <a:p>
          <a:endParaRPr lang="ru-RU"/>
        </a:p>
      </dgm:t>
    </dgm:pt>
    <dgm:pt modelId="{3DD89F14-8FA8-4328-BD94-2822526F8C76}" type="sibTrans" cxnId="{46A53039-14D7-4128-8A1F-6A91E5845671}">
      <dgm:prSet/>
      <dgm:spPr/>
      <dgm:t>
        <a:bodyPr/>
        <a:lstStyle/>
        <a:p>
          <a:endParaRPr lang="ru-RU"/>
        </a:p>
      </dgm:t>
    </dgm:pt>
    <dgm:pt modelId="{6CB9774B-618E-4894-A6B2-5530E9F6EBC8}">
      <dgm:prSet phldrT="[Текст]" custT="1"/>
      <dgm:spPr>
        <a:solidFill>
          <a:srgbClr val="024F9E"/>
        </a:solidFill>
      </dgm:spPr>
      <dgm:t>
        <a:bodyPr/>
        <a:lstStyle/>
        <a:p>
          <a:r>
            <a:rPr lang="ru-RU" sz="4000" dirty="0" smtClean="0">
              <a:latin typeface="Proxima Nova" panose="02000506030000020004" charset="0"/>
              <a:cs typeface="Arial" panose="020B0604020202020204" pitchFamily="34" charset="0"/>
            </a:rPr>
            <a:t>Финансовое мошенничество</a:t>
          </a:r>
          <a:endParaRPr lang="ru-RU" sz="4000" dirty="0">
            <a:latin typeface="Proxima Nova" panose="02000506030000020004" charset="0"/>
            <a:cs typeface="Arial" panose="020B0604020202020204" pitchFamily="34" charset="0"/>
          </a:endParaRPr>
        </a:p>
      </dgm:t>
    </dgm:pt>
    <dgm:pt modelId="{6F4C1062-2A12-4E65-B266-F71AF647DBAF}" type="parTrans" cxnId="{AF6260E9-E71E-48B0-BAB7-6F8A87EF020E}">
      <dgm:prSet/>
      <dgm:spPr/>
      <dgm:t>
        <a:bodyPr/>
        <a:lstStyle/>
        <a:p>
          <a:endParaRPr lang="ru-RU"/>
        </a:p>
      </dgm:t>
    </dgm:pt>
    <dgm:pt modelId="{1BCBB271-B982-480C-8A69-6AFED4C775D8}" type="sibTrans" cxnId="{AF6260E9-E71E-48B0-BAB7-6F8A87EF020E}">
      <dgm:prSet/>
      <dgm:spPr/>
      <dgm:t>
        <a:bodyPr/>
        <a:lstStyle/>
        <a:p>
          <a:endParaRPr lang="ru-RU"/>
        </a:p>
      </dgm:t>
    </dgm:pt>
    <dgm:pt modelId="{91071151-6056-40DE-8B54-E77F6CF08D72}" type="pres">
      <dgm:prSet presAssocID="{9562C340-AA8B-4164-AC71-0F4DA094EC6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19DF2-8E01-4152-B3DF-2C34B558DEEA}" type="pres">
      <dgm:prSet presAssocID="{83F249A2-51C8-4394-8AAB-6748DFA8C60A}" presName="composite" presStyleCnt="0"/>
      <dgm:spPr/>
    </dgm:pt>
    <dgm:pt modelId="{505699C5-B893-432E-A3F9-2D6A24B96AB5}" type="pres">
      <dgm:prSet presAssocID="{83F249A2-51C8-4394-8AAB-6748DFA8C60A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7CC6A6D-C6D3-4F45-9FD0-C03767CE9A3D}" type="pres">
      <dgm:prSet presAssocID="{83F249A2-51C8-4394-8AAB-6748DFA8C60A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E6E49-25E7-419B-88FA-F5CF091A56C4}" type="pres">
      <dgm:prSet presAssocID="{3DD89F14-8FA8-4328-BD94-2822526F8C76}" presName="spacing" presStyleCnt="0"/>
      <dgm:spPr/>
    </dgm:pt>
    <dgm:pt modelId="{5883F8E3-2A42-46F6-83A8-30E8D43830A1}" type="pres">
      <dgm:prSet presAssocID="{7E1F0A9F-9D42-4FB8-BB5C-481A3285C307}" presName="composite" presStyleCnt="0"/>
      <dgm:spPr/>
    </dgm:pt>
    <dgm:pt modelId="{44873E94-5843-4386-9453-7547979EFD2D}" type="pres">
      <dgm:prSet presAssocID="{7E1F0A9F-9D42-4FB8-BB5C-481A3285C30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2E3A9D4-E247-474F-8ACD-DE6FC476BB59}" type="pres">
      <dgm:prSet presAssocID="{7E1F0A9F-9D42-4FB8-BB5C-481A3285C30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35F24-8917-411A-89C3-225D2FEC5A6C}" type="pres">
      <dgm:prSet presAssocID="{9F63E56B-B58C-4616-9591-3B7B7E0C954B}" presName="spacing" presStyleCnt="0"/>
      <dgm:spPr/>
    </dgm:pt>
    <dgm:pt modelId="{191BD497-54A3-436F-B593-00A9E0D24515}" type="pres">
      <dgm:prSet presAssocID="{FF0FDBDC-96ED-4B01-93EE-EF4CA02EC2FD}" presName="composite" presStyleCnt="0"/>
      <dgm:spPr/>
    </dgm:pt>
    <dgm:pt modelId="{1BE456C2-1A59-47BB-9C1F-CBD4938C61C8}" type="pres">
      <dgm:prSet presAssocID="{FF0FDBDC-96ED-4B01-93EE-EF4CA02EC2FD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8274158-780E-41F3-ADB6-BBC892D8DBE1}" type="pres">
      <dgm:prSet presAssocID="{FF0FDBDC-96ED-4B01-93EE-EF4CA02EC2FD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25922-383C-426B-8CC1-64E7D835E905}" type="pres">
      <dgm:prSet presAssocID="{BD3DDDB2-107B-4444-90BD-FB53398E62C3}" presName="spacing" presStyleCnt="0"/>
      <dgm:spPr/>
    </dgm:pt>
    <dgm:pt modelId="{8C6BCF3C-176B-48C9-B9E4-AF5DA3DEA159}" type="pres">
      <dgm:prSet presAssocID="{4AD21646-7816-44F4-89C3-4B72966F9FF9}" presName="composite" presStyleCnt="0"/>
      <dgm:spPr/>
    </dgm:pt>
    <dgm:pt modelId="{83D0566B-0190-45A7-96C8-3B4DFE52C672}" type="pres">
      <dgm:prSet presAssocID="{4AD21646-7816-44F4-89C3-4B72966F9FF9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50F4A04-0296-480C-8CCE-E106B3F2D93E}" type="pres">
      <dgm:prSet presAssocID="{4AD21646-7816-44F4-89C3-4B72966F9FF9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BD78B-DF13-4D91-AE1A-19BFC4FB5A24}" type="pres">
      <dgm:prSet presAssocID="{990425EE-4DDF-4D80-8AEF-9138713B92B8}" presName="spacing" presStyleCnt="0"/>
      <dgm:spPr/>
    </dgm:pt>
    <dgm:pt modelId="{19CEE08C-2694-4A1D-B11D-0D6044A5A932}" type="pres">
      <dgm:prSet presAssocID="{728476BF-E525-43FF-AD27-D17435200C8A}" presName="composite" presStyleCnt="0"/>
      <dgm:spPr/>
    </dgm:pt>
    <dgm:pt modelId="{B54056EA-1152-4E51-9261-FB3144EB5928}" type="pres">
      <dgm:prSet presAssocID="{728476BF-E525-43FF-AD27-D17435200C8A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5E045AD-999E-4DCA-9D80-110492D70DAC}" type="pres">
      <dgm:prSet presAssocID="{728476BF-E525-43FF-AD27-D17435200C8A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8A1DF-3B03-4F34-B25D-FFB1A1418AC6}" type="pres">
      <dgm:prSet presAssocID="{55E30859-D0B3-4448-AC70-4A0D87EB173F}" presName="spacing" presStyleCnt="0"/>
      <dgm:spPr/>
    </dgm:pt>
    <dgm:pt modelId="{98E9CD3B-80C1-4DFB-9BC5-05E1E01696D3}" type="pres">
      <dgm:prSet presAssocID="{6CB9774B-618E-4894-A6B2-5530E9F6EBC8}" presName="composite" presStyleCnt="0"/>
      <dgm:spPr/>
    </dgm:pt>
    <dgm:pt modelId="{803CAE28-6602-4E53-A00D-BB0383DDCF52}" type="pres">
      <dgm:prSet presAssocID="{6CB9774B-618E-4894-A6B2-5530E9F6EBC8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D7B245C-2721-4C04-B706-C05C974737B6}" type="pres">
      <dgm:prSet presAssocID="{6CB9774B-618E-4894-A6B2-5530E9F6EBC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6C053-77BB-4E7C-9095-27B4E09E01D0}" srcId="{9562C340-AA8B-4164-AC71-0F4DA094EC65}" destId="{728476BF-E525-43FF-AD27-D17435200C8A}" srcOrd="4" destOrd="0" parTransId="{E15A4F98-0CBF-4AC4-A578-62ECF4D270E0}" sibTransId="{55E30859-D0B3-4448-AC70-4A0D87EB173F}"/>
    <dgm:cxn modelId="{B3AE5811-84D5-45AA-B25D-3CC230CF44FC}" srcId="{9562C340-AA8B-4164-AC71-0F4DA094EC65}" destId="{4AD21646-7816-44F4-89C3-4B72966F9FF9}" srcOrd="3" destOrd="0" parTransId="{91F08390-0860-44D6-A928-18E987919A4C}" sibTransId="{990425EE-4DDF-4D80-8AEF-9138713B92B8}"/>
    <dgm:cxn modelId="{8EF7F42C-C431-4C39-A5CB-C32E0CB3A6EF}" type="presOf" srcId="{7E1F0A9F-9D42-4FB8-BB5C-481A3285C307}" destId="{B2E3A9D4-E247-474F-8ACD-DE6FC476BB59}" srcOrd="0" destOrd="0" presId="urn:microsoft.com/office/officeart/2005/8/layout/vList3"/>
    <dgm:cxn modelId="{0DEECF88-5951-4904-AABF-56EF8E8F2119}" type="presOf" srcId="{4AD21646-7816-44F4-89C3-4B72966F9FF9}" destId="{050F4A04-0296-480C-8CCE-E106B3F2D93E}" srcOrd="0" destOrd="0" presId="urn:microsoft.com/office/officeart/2005/8/layout/vList3"/>
    <dgm:cxn modelId="{7E3FF2B4-20CC-43EB-B0DE-341DE561B7F2}" srcId="{9562C340-AA8B-4164-AC71-0F4DA094EC65}" destId="{7E1F0A9F-9D42-4FB8-BB5C-481A3285C307}" srcOrd="1" destOrd="0" parTransId="{D5E29927-9F87-41D7-856D-9E0CAAFB5C95}" sibTransId="{9F63E56B-B58C-4616-9591-3B7B7E0C954B}"/>
    <dgm:cxn modelId="{46A53039-14D7-4128-8A1F-6A91E5845671}" srcId="{9562C340-AA8B-4164-AC71-0F4DA094EC65}" destId="{83F249A2-51C8-4394-8AAB-6748DFA8C60A}" srcOrd="0" destOrd="0" parTransId="{670E7E68-90F7-4BA6-B918-D446A98F314D}" sibTransId="{3DD89F14-8FA8-4328-BD94-2822526F8C76}"/>
    <dgm:cxn modelId="{F964C74D-377F-4881-9C77-EAA3C123A5B7}" type="presOf" srcId="{FF0FDBDC-96ED-4B01-93EE-EF4CA02EC2FD}" destId="{08274158-780E-41F3-ADB6-BBC892D8DBE1}" srcOrd="0" destOrd="0" presId="urn:microsoft.com/office/officeart/2005/8/layout/vList3"/>
    <dgm:cxn modelId="{AF6260E9-E71E-48B0-BAB7-6F8A87EF020E}" srcId="{9562C340-AA8B-4164-AC71-0F4DA094EC65}" destId="{6CB9774B-618E-4894-A6B2-5530E9F6EBC8}" srcOrd="5" destOrd="0" parTransId="{6F4C1062-2A12-4E65-B266-F71AF647DBAF}" sibTransId="{1BCBB271-B982-480C-8A69-6AFED4C775D8}"/>
    <dgm:cxn modelId="{4838E53A-B3A6-444D-AA69-E0F31CB56A1F}" srcId="{9562C340-AA8B-4164-AC71-0F4DA094EC65}" destId="{FF0FDBDC-96ED-4B01-93EE-EF4CA02EC2FD}" srcOrd="2" destOrd="0" parTransId="{5E104C72-4FD4-4137-B3D3-C1DD1E9BC6C3}" sibTransId="{BD3DDDB2-107B-4444-90BD-FB53398E62C3}"/>
    <dgm:cxn modelId="{326EFB8D-1F12-41E5-8C9D-063F7561225F}" type="presOf" srcId="{728476BF-E525-43FF-AD27-D17435200C8A}" destId="{95E045AD-999E-4DCA-9D80-110492D70DAC}" srcOrd="0" destOrd="0" presId="urn:microsoft.com/office/officeart/2005/8/layout/vList3"/>
    <dgm:cxn modelId="{0E908CEA-9360-44FE-A737-5D03B3412707}" type="presOf" srcId="{9562C340-AA8B-4164-AC71-0F4DA094EC65}" destId="{91071151-6056-40DE-8B54-E77F6CF08D72}" srcOrd="0" destOrd="0" presId="urn:microsoft.com/office/officeart/2005/8/layout/vList3"/>
    <dgm:cxn modelId="{92150DF2-D05F-44EC-917D-45B6056DC7C5}" type="presOf" srcId="{6CB9774B-618E-4894-A6B2-5530E9F6EBC8}" destId="{7D7B245C-2721-4C04-B706-C05C974737B6}" srcOrd="0" destOrd="0" presId="urn:microsoft.com/office/officeart/2005/8/layout/vList3"/>
    <dgm:cxn modelId="{EAE5420A-04B8-4E89-9591-060C27419867}" type="presOf" srcId="{83F249A2-51C8-4394-8AAB-6748DFA8C60A}" destId="{E7CC6A6D-C6D3-4F45-9FD0-C03767CE9A3D}" srcOrd="0" destOrd="0" presId="urn:microsoft.com/office/officeart/2005/8/layout/vList3"/>
    <dgm:cxn modelId="{D4C4A84F-09DD-4D66-AEDD-36F97E048F81}" type="presParOf" srcId="{91071151-6056-40DE-8B54-E77F6CF08D72}" destId="{B8D19DF2-8E01-4152-B3DF-2C34B558DEEA}" srcOrd="0" destOrd="0" presId="urn:microsoft.com/office/officeart/2005/8/layout/vList3"/>
    <dgm:cxn modelId="{4B1D4ED4-BED0-401E-9983-5E685C76EEF4}" type="presParOf" srcId="{B8D19DF2-8E01-4152-B3DF-2C34B558DEEA}" destId="{505699C5-B893-432E-A3F9-2D6A24B96AB5}" srcOrd="0" destOrd="0" presId="urn:microsoft.com/office/officeart/2005/8/layout/vList3"/>
    <dgm:cxn modelId="{BC963B95-18F4-4A39-ADCD-09931C1BFD24}" type="presParOf" srcId="{B8D19DF2-8E01-4152-B3DF-2C34B558DEEA}" destId="{E7CC6A6D-C6D3-4F45-9FD0-C03767CE9A3D}" srcOrd="1" destOrd="0" presId="urn:microsoft.com/office/officeart/2005/8/layout/vList3"/>
    <dgm:cxn modelId="{EFBC936B-2BEF-451C-9AF5-5E860BE117EC}" type="presParOf" srcId="{91071151-6056-40DE-8B54-E77F6CF08D72}" destId="{228E6E49-25E7-419B-88FA-F5CF091A56C4}" srcOrd="1" destOrd="0" presId="urn:microsoft.com/office/officeart/2005/8/layout/vList3"/>
    <dgm:cxn modelId="{B1D4817E-74B7-436D-B88C-2FF046247741}" type="presParOf" srcId="{91071151-6056-40DE-8B54-E77F6CF08D72}" destId="{5883F8E3-2A42-46F6-83A8-30E8D43830A1}" srcOrd="2" destOrd="0" presId="urn:microsoft.com/office/officeart/2005/8/layout/vList3"/>
    <dgm:cxn modelId="{0D84B1CB-C8BB-4220-A682-203BD8B0D6C3}" type="presParOf" srcId="{5883F8E3-2A42-46F6-83A8-30E8D43830A1}" destId="{44873E94-5843-4386-9453-7547979EFD2D}" srcOrd="0" destOrd="0" presId="urn:microsoft.com/office/officeart/2005/8/layout/vList3"/>
    <dgm:cxn modelId="{D94CFAF7-2DBA-406F-AF2C-04912CF9D7C9}" type="presParOf" srcId="{5883F8E3-2A42-46F6-83A8-30E8D43830A1}" destId="{B2E3A9D4-E247-474F-8ACD-DE6FC476BB59}" srcOrd="1" destOrd="0" presId="urn:microsoft.com/office/officeart/2005/8/layout/vList3"/>
    <dgm:cxn modelId="{D2576BDC-D5B3-40EE-822A-CDE8E93FB2CA}" type="presParOf" srcId="{91071151-6056-40DE-8B54-E77F6CF08D72}" destId="{99035F24-8917-411A-89C3-225D2FEC5A6C}" srcOrd="3" destOrd="0" presId="urn:microsoft.com/office/officeart/2005/8/layout/vList3"/>
    <dgm:cxn modelId="{38DCE8AF-29D1-45A6-8667-39BB8963EAF4}" type="presParOf" srcId="{91071151-6056-40DE-8B54-E77F6CF08D72}" destId="{191BD497-54A3-436F-B593-00A9E0D24515}" srcOrd="4" destOrd="0" presId="urn:microsoft.com/office/officeart/2005/8/layout/vList3"/>
    <dgm:cxn modelId="{3ACA9B48-626D-417A-9BA4-1A418014FDF8}" type="presParOf" srcId="{191BD497-54A3-436F-B593-00A9E0D24515}" destId="{1BE456C2-1A59-47BB-9C1F-CBD4938C61C8}" srcOrd="0" destOrd="0" presId="urn:microsoft.com/office/officeart/2005/8/layout/vList3"/>
    <dgm:cxn modelId="{7C88C88D-7878-4BB4-BB74-0EBF9DA7F1B5}" type="presParOf" srcId="{191BD497-54A3-436F-B593-00A9E0D24515}" destId="{08274158-780E-41F3-ADB6-BBC892D8DBE1}" srcOrd="1" destOrd="0" presId="urn:microsoft.com/office/officeart/2005/8/layout/vList3"/>
    <dgm:cxn modelId="{D3E2A21F-0CB0-4A53-8BD8-1CF37C906C87}" type="presParOf" srcId="{91071151-6056-40DE-8B54-E77F6CF08D72}" destId="{27F25922-383C-426B-8CC1-64E7D835E905}" srcOrd="5" destOrd="0" presId="urn:microsoft.com/office/officeart/2005/8/layout/vList3"/>
    <dgm:cxn modelId="{46A289AD-4F23-4561-80D0-67FA3436280D}" type="presParOf" srcId="{91071151-6056-40DE-8B54-E77F6CF08D72}" destId="{8C6BCF3C-176B-48C9-B9E4-AF5DA3DEA159}" srcOrd="6" destOrd="0" presId="urn:microsoft.com/office/officeart/2005/8/layout/vList3"/>
    <dgm:cxn modelId="{4FD9AEF2-EC5F-44B8-992C-96174B86AFD0}" type="presParOf" srcId="{8C6BCF3C-176B-48C9-B9E4-AF5DA3DEA159}" destId="{83D0566B-0190-45A7-96C8-3B4DFE52C672}" srcOrd="0" destOrd="0" presId="urn:microsoft.com/office/officeart/2005/8/layout/vList3"/>
    <dgm:cxn modelId="{C25B9171-225A-44A5-90CA-BB3652C9D426}" type="presParOf" srcId="{8C6BCF3C-176B-48C9-B9E4-AF5DA3DEA159}" destId="{050F4A04-0296-480C-8CCE-E106B3F2D93E}" srcOrd="1" destOrd="0" presId="urn:microsoft.com/office/officeart/2005/8/layout/vList3"/>
    <dgm:cxn modelId="{B2FC9F4C-CC4F-43C4-ADD2-59C109EA6688}" type="presParOf" srcId="{91071151-6056-40DE-8B54-E77F6CF08D72}" destId="{169BD78B-DF13-4D91-AE1A-19BFC4FB5A24}" srcOrd="7" destOrd="0" presId="urn:microsoft.com/office/officeart/2005/8/layout/vList3"/>
    <dgm:cxn modelId="{8A48C04F-76D2-48E2-9819-8461A9B2ABC6}" type="presParOf" srcId="{91071151-6056-40DE-8B54-E77F6CF08D72}" destId="{19CEE08C-2694-4A1D-B11D-0D6044A5A932}" srcOrd="8" destOrd="0" presId="urn:microsoft.com/office/officeart/2005/8/layout/vList3"/>
    <dgm:cxn modelId="{F121D781-9A04-46E9-8156-9B66270B0FB3}" type="presParOf" srcId="{19CEE08C-2694-4A1D-B11D-0D6044A5A932}" destId="{B54056EA-1152-4E51-9261-FB3144EB5928}" srcOrd="0" destOrd="0" presId="urn:microsoft.com/office/officeart/2005/8/layout/vList3"/>
    <dgm:cxn modelId="{2FC5CA44-1F56-4500-AC77-D6E5910E3F08}" type="presParOf" srcId="{19CEE08C-2694-4A1D-B11D-0D6044A5A932}" destId="{95E045AD-999E-4DCA-9D80-110492D70DAC}" srcOrd="1" destOrd="0" presId="urn:microsoft.com/office/officeart/2005/8/layout/vList3"/>
    <dgm:cxn modelId="{13E6FCC0-FA56-4545-995B-E374DD860A45}" type="presParOf" srcId="{91071151-6056-40DE-8B54-E77F6CF08D72}" destId="{C8A8A1DF-3B03-4F34-B25D-FFB1A1418AC6}" srcOrd="9" destOrd="0" presId="urn:microsoft.com/office/officeart/2005/8/layout/vList3"/>
    <dgm:cxn modelId="{DD883D77-31CA-4EE2-87B5-CB990E1CA7CE}" type="presParOf" srcId="{91071151-6056-40DE-8B54-E77F6CF08D72}" destId="{98E9CD3B-80C1-4DFB-9BC5-05E1E01696D3}" srcOrd="10" destOrd="0" presId="urn:microsoft.com/office/officeart/2005/8/layout/vList3"/>
    <dgm:cxn modelId="{C489E2BD-1291-43C6-8040-B2E90A207EA8}" type="presParOf" srcId="{98E9CD3B-80C1-4DFB-9BC5-05E1E01696D3}" destId="{803CAE28-6602-4E53-A00D-BB0383DDCF52}" srcOrd="0" destOrd="0" presId="urn:microsoft.com/office/officeart/2005/8/layout/vList3"/>
    <dgm:cxn modelId="{6557869B-78FC-4375-BE74-904E82BF326B}" type="presParOf" srcId="{98E9CD3B-80C1-4DFB-9BC5-05E1E01696D3}" destId="{7D7B245C-2721-4C04-B706-C05C974737B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972027-95D4-4DCE-8208-07E7101E09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0DFB709-A790-43ED-807A-702E7E78D7C5}">
      <dgm:prSet phldrT="[Текст]" custT="1"/>
      <dgm:spPr>
        <a:solidFill>
          <a:srgbClr val="009454"/>
        </a:solidFill>
      </dgm:spPr>
      <dgm:t>
        <a:bodyPr/>
        <a:lstStyle/>
        <a:p>
          <a:r>
            <a:rPr lang="ru-RU" sz="4800" dirty="0" smtClean="0">
              <a:latin typeface="Proxima Nova" panose="02000506030000020004" charset="0"/>
            </a:rPr>
            <a:t>Понятие</a:t>
          </a:r>
          <a:endParaRPr lang="ru-RU" sz="4800" dirty="0">
            <a:latin typeface="Proxima Nova" panose="02000506030000020004" charset="0"/>
          </a:endParaRPr>
        </a:p>
      </dgm:t>
    </dgm:pt>
    <dgm:pt modelId="{26FF24E1-AA94-4325-8713-F5F1EB3E344A}" type="parTrans" cxnId="{193D5DF3-B0FF-4745-80A5-ABD2436F7084}">
      <dgm:prSet/>
      <dgm:spPr/>
      <dgm:t>
        <a:bodyPr/>
        <a:lstStyle/>
        <a:p>
          <a:endParaRPr lang="ru-RU"/>
        </a:p>
      </dgm:t>
    </dgm:pt>
    <dgm:pt modelId="{34FC0668-B953-419A-BEAA-B3EAE2695D25}" type="sibTrans" cxnId="{193D5DF3-B0FF-4745-80A5-ABD2436F7084}">
      <dgm:prSet/>
      <dgm:spPr>
        <a:solidFill>
          <a:schemeClr val="bg1"/>
        </a:solidFill>
        <a:ln>
          <a:solidFill>
            <a:srgbClr val="009454"/>
          </a:solidFill>
        </a:ln>
      </dgm:spPr>
      <dgm:t>
        <a:bodyPr/>
        <a:lstStyle/>
        <a:p>
          <a:endParaRPr lang="ru-RU"/>
        </a:p>
      </dgm:t>
    </dgm:pt>
    <dgm:pt modelId="{69969025-01C9-498E-B2F6-9F195BED2001}">
      <dgm:prSet phldrT="[Текст]" custT="1"/>
      <dgm:spPr>
        <a:solidFill>
          <a:srgbClr val="009454"/>
        </a:solidFill>
      </dgm:spPr>
      <dgm:t>
        <a:bodyPr/>
        <a:lstStyle/>
        <a:p>
          <a:r>
            <a:rPr lang="ru-RU" sz="4800" dirty="0" smtClean="0">
              <a:latin typeface="Proxima Nova" panose="02000506030000020004" charset="0"/>
            </a:rPr>
            <a:t>Признак</a:t>
          </a:r>
          <a:endParaRPr lang="ru-RU" sz="4800" dirty="0">
            <a:latin typeface="Proxima Nova" panose="02000506030000020004" charset="0"/>
          </a:endParaRPr>
        </a:p>
      </dgm:t>
    </dgm:pt>
    <dgm:pt modelId="{06890365-8229-4641-8188-F06F5F5D1559}" type="parTrans" cxnId="{6F812F76-848D-48BC-B177-198C6A0CE871}">
      <dgm:prSet/>
      <dgm:spPr/>
      <dgm:t>
        <a:bodyPr/>
        <a:lstStyle/>
        <a:p>
          <a:endParaRPr lang="ru-RU"/>
        </a:p>
      </dgm:t>
    </dgm:pt>
    <dgm:pt modelId="{6E49FFA1-9CD0-420F-B972-1F31CCF96F27}" type="sibTrans" cxnId="{6F812F76-848D-48BC-B177-198C6A0CE871}">
      <dgm:prSet/>
      <dgm:spPr/>
      <dgm:t>
        <a:bodyPr/>
        <a:lstStyle/>
        <a:p>
          <a:endParaRPr lang="ru-RU"/>
        </a:p>
      </dgm:t>
    </dgm:pt>
    <dgm:pt modelId="{FC7B1980-A13C-4702-9E47-A2D51C9C2A8B}" type="pres">
      <dgm:prSet presAssocID="{18972027-95D4-4DCE-8208-07E7101E098E}" presName="Name0" presStyleCnt="0">
        <dgm:presLayoutVars>
          <dgm:dir/>
          <dgm:resizeHandles val="exact"/>
        </dgm:presLayoutVars>
      </dgm:prSet>
      <dgm:spPr/>
    </dgm:pt>
    <dgm:pt modelId="{9D82B945-9BB3-40C3-8805-069F7E4AB23B}" type="pres">
      <dgm:prSet presAssocID="{50DFB709-A790-43ED-807A-702E7E78D7C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06061-FD9B-466F-ACD3-8685D7C83D7A}" type="pres">
      <dgm:prSet presAssocID="{34FC0668-B953-419A-BEAA-B3EAE2695D25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BBA9F67-B86B-4D99-B527-1F73B1108528}" type="pres">
      <dgm:prSet presAssocID="{34FC0668-B953-419A-BEAA-B3EAE2695D2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C83F76C-5929-47A2-89E5-1D89F83AF05B}" type="pres">
      <dgm:prSet presAssocID="{69969025-01C9-498E-B2F6-9F195BED200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13EC25-6DCA-408F-83A0-BA5AC0A099E5}" type="presOf" srcId="{34FC0668-B953-419A-BEAA-B3EAE2695D25}" destId="{FBBA9F67-B86B-4D99-B527-1F73B1108528}" srcOrd="1" destOrd="0" presId="urn:microsoft.com/office/officeart/2005/8/layout/process1"/>
    <dgm:cxn modelId="{D348876F-7B6B-4488-AEF3-2A19D4732FD5}" type="presOf" srcId="{50DFB709-A790-43ED-807A-702E7E78D7C5}" destId="{9D82B945-9BB3-40C3-8805-069F7E4AB23B}" srcOrd="0" destOrd="0" presId="urn:microsoft.com/office/officeart/2005/8/layout/process1"/>
    <dgm:cxn modelId="{E96CA46A-1157-49EC-9F2C-81793A788537}" type="presOf" srcId="{69969025-01C9-498E-B2F6-9F195BED2001}" destId="{DC83F76C-5929-47A2-89E5-1D89F83AF05B}" srcOrd="0" destOrd="0" presId="urn:microsoft.com/office/officeart/2005/8/layout/process1"/>
    <dgm:cxn modelId="{B5E45564-90B9-4D1B-927C-C499FA696BA9}" type="presOf" srcId="{18972027-95D4-4DCE-8208-07E7101E098E}" destId="{FC7B1980-A13C-4702-9E47-A2D51C9C2A8B}" srcOrd="0" destOrd="0" presId="urn:microsoft.com/office/officeart/2005/8/layout/process1"/>
    <dgm:cxn modelId="{193D5DF3-B0FF-4745-80A5-ABD2436F7084}" srcId="{18972027-95D4-4DCE-8208-07E7101E098E}" destId="{50DFB709-A790-43ED-807A-702E7E78D7C5}" srcOrd="0" destOrd="0" parTransId="{26FF24E1-AA94-4325-8713-F5F1EB3E344A}" sibTransId="{34FC0668-B953-419A-BEAA-B3EAE2695D25}"/>
    <dgm:cxn modelId="{BA046DC1-F918-4870-8CD6-F598E3E62604}" type="presOf" srcId="{34FC0668-B953-419A-BEAA-B3EAE2695D25}" destId="{77006061-FD9B-466F-ACD3-8685D7C83D7A}" srcOrd="0" destOrd="0" presId="urn:microsoft.com/office/officeart/2005/8/layout/process1"/>
    <dgm:cxn modelId="{6F812F76-848D-48BC-B177-198C6A0CE871}" srcId="{18972027-95D4-4DCE-8208-07E7101E098E}" destId="{69969025-01C9-498E-B2F6-9F195BED2001}" srcOrd="1" destOrd="0" parTransId="{06890365-8229-4641-8188-F06F5F5D1559}" sibTransId="{6E49FFA1-9CD0-420F-B972-1F31CCF96F27}"/>
    <dgm:cxn modelId="{A0A57038-D5CA-4F91-BBC3-1DA8205D50AB}" type="presParOf" srcId="{FC7B1980-A13C-4702-9E47-A2D51C9C2A8B}" destId="{9D82B945-9BB3-40C3-8805-069F7E4AB23B}" srcOrd="0" destOrd="0" presId="urn:microsoft.com/office/officeart/2005/8/layout/process1"/>
    <dgm:cxn modelId="{43E02636-6843-4627-9C48-118A0256D898}" type="presParOf" srcId="{FC7B1980-A13C-4702-9E47-A2D51C9C2A8B}" destId="{77006061-FD9B-466F-ACD3-8685D7C83D7A}" srcOrd="1" destOrd="0" presId="urn:microsoft.com/office/officeart/2005/8/layout/process1"/>
    <dgm:cxn modelId="{33825C12-4263-492F-9A13-B7CA40D20AE8}" type="presParOf" srcId="{77006061-FD9B-466F-ACD3-8685D7C83D7A}" destId="{FBBA9F67-B86B-4D99-B527-1F73B1108528}" srcOrd="0" destOrd="0" presId="urn:microsoft.com/office/officeart/2005/8/layout/process1"/>
    <dgm:cxn modelId="{75D33F3D-F978-449C-9683-861CE31987F9}" type="presParOf" srcId="{FC7B1980-A13C-4702-9E47-A2D51C9C2A8B}" destId="{DC83F76C-5929-47A2-89E5-1D89F83AF05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972027-95D4-4DCE-8208-07E7101E09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0DFB709-A790-43ED-807A-702E7E78D7C5}">
      <dgm:prSet phldrT="[Текст]" custT="1"/>
      <dgm:spPr>
        <a:solidFill>
          <a:srgbClr val="009454"/>
        </a:solidFill>
      </dgm:spPr>
      <dgm:t>
        <a:bodyPr/>
        <a:lstStyle/>
        <a:p>
          <a:r>
            <a:rPr lang="ru-RU" sz="4800" dirty="0" smtClean="0">
              <a:latin typeface="Proxima Nova" panose="02000506030000020004" charset="0"/>
            </a:rPr>
            <a:t>Изображение</a:t>
          </a:r>
          <a:endParaRPr lang="ru-RU" sz="4800" dirty="0">
            <a:latin typeface="Proxima Nova" panose="02000506030000020004" charset="0"/>
          </a:endParaRPr>
        </a:p>
      </dgm:t>
    </dgm:pt>
    <dgm:pt modelId="{26FF24E1-AA94-4325-8713-F5F1EB3E344A}" type="parTrans" cxnId="{193D5DF3-B0FF-4745-80A5-ABD2436F7084}">
      <dgm:prSet/>
      <dgm:spPr/>
      <dgm:t>
        <a:bodyPr/>
        <a:lstStyle/>
        <a:p>
          <a:endParaRPr lang="ru-RU"/>
        </a:p>
      </dgm:t>
    </dgm:pt>
    <dgm:pt modelId="{34FC0668-B953-419A-BEAA-B3EAE2695D25}" type="sibTrans" cxnId="{193D5DF3-B0FF-4745-80A5-ABD2436F7084}">
      <dgm:prSet/>
      <dgm:spPr>
        <a:solidFill>
          <a:schemeClr val="bg1"/>
        </a:solidFill>
        <a:ln>
          <a:solidFill>
            <a:srgbClr val="009454"/>
          </a:solidFill>
        </a:ln>
      </dgm:spPr>
      <dgm:t>
        <a:bodyPr/>
        <a:lstStyle/>
        <a:p>
          <a:endParaRPr lang="ru-RU"/>
        </a:p>
      </dgm:t>
    </dgm:pt>
    <dgm:pt modelId="{69969025-01C9-498E-B2F6-9F195BED2001}">
      <dgm:prSet phldrT="[Текст]" custT="1"/>
      <dgm:spPr>
        <a:solidFill>
          <a:srgbClr val="009454"/>
        </a:solidFill>
      </dgm:spPr>
      <dgm:t>
        <a:bodyPr/>
        <a:lstStyle/>
        <a:p>
          <a:r>
            <a:rPr lang="ru-RU" sz="4800" dirty="0" smtClean="0">
              <a:latin typeface="Proxima Nova" panose="02000506030000020004" charset="0"/>
            </a:rPr>
            <a:t>Понятие</a:t>
          </a:r>
          <a:endParaRPr lang="ru-RU" sz="4800" dirty="0">
            <a:latin typeface="Proxima Nova" panose="02000506030000020004" charset="0"/>
          </a:endParaRPr>
        </a:p>
      </dgm:t>
    </dgm:pt>
    <dgm:pt modelId="{06890365-8229-4641-8188-F06F5F5D1559}" type="parTrans" cxnId="{6F812F76-848D-48BC-B177-198C6A0CE871}">
      <dgm:prSet/>
      <dgm:spPr/>
      <dgm:t>
        <a:bodyPr/>
        <a:lstStyle/>
        <a:p>
          <a:endParaRPr lang="ru-RU"/>
        </a:p>
      </dgm:t>
    </dgm:pt>
    <dgm:pt modelId="{6E49FFA1-9CD0-420F-B972-1F31CCF96F27}" type="sibTrans" cxnId="{6F812F76-848D-48BC-B177-198C6A0CE871}">
      <dgm:prSet/>
      <dgm:spPr/>
      <dgm:t>
        <a:bodyPr/>
        <a:lstStyle/>
        <a:p>
          <a:endParaRPr lang="ru-RU"/>
        </a:p>
      </dgm:t>
    </dgm:pt>
    <dgm:pt modelId="{FC7B1980-A13C-4702-9E47-A2D51C9C2A8B}" type="pres">
      <dgm:prSet presAssocID="{18972027-95D4-4DCE-8208-07E7101E098E}" presName="Name0" presStyleCnt="0">
        <dgm:presLayoutVars>
          <dgm:dir/>
          <dgm:resizeHandles val="exact"/>
        </dgm:presLayoutVars>
      </dgm:prSet>
      <dgm:spPr/>
    </dgm:pt>
    <dgm:pt modelId="{9D82B945-9BB3-40C3-8805-069F7E4AB23B}" type="pres">
      <dgm:prSet presAssocID="{50DFB709-A790-43ED-807A-702E7E78D7C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06061-FD9B-466F-ACD3-8685D7C83D7A}" type="pres">
      <dgm:prSet presAssocID="{34FC0668-B953-419A-BEAA-B3EAE2695D25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BBA9F67-B86B-4D99-B527-1F73B1108528}" type="pres">
      <dgm:prSet presAssocID="{34FC0668-B953-419A-BEAA-B3EAE2695D2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C83F76C-5929-47A2-89E5-1D89F83AF05B}" type="pres">
      <dgm:prSet presAssocID="{69969025-01C9-498E-B2F6-9F195BED200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A54592-5487-44BF-B9B6-CE6A26906251}" type="presOf" srcId="{34FC0668-B953-419A-BEAA-B3EAE2695D25}" destId="{FBBA9F67-B86B-4D99-B527-1F73B1108528}" srcOrd="1" destOrd="0" presId="urn:microsoft.com/office/officeart/2005/8/layout/process1"/>
    <dgm:cxn modelId="{544FC7A8-474F-4D5C-87A6-C11637277797}" type="presOf" srcId="{69969025-01C9-498E-B2F6-9F195BED2001}" destId="{DC83F76C-5929-47A2-89E5-1D89F83AF05B}" srcOrd="0" destOrd="0" presId="urn:microsoft.com/office/officeart/2005/8/layout/process1"/>
    <dgm:cxn modelId="{6715A579-4800-4B16-A037-4B5ADE70E13C}" type="presOf" srcId="{34FC0668-B953-419A-BEAA-B3EAE2695D25}" destId="{77006061-FD9B-466F-ACD3-8685D7C83D7A}" srcOrd="0" destOrd="0" presId="urn:microsoft.com/office/officeart/2005/8/layout/process1"/>
    <dgm:cxn modelId="{6F812F76-848D-48BC-B177-198C6A0CE871}" srcId="{18972027-95D4-4DCE-8208-07E7101E098E}" destId="{69969025-01C9-498E-B2F6-9F195BED2001}" srcOrd="1" destOrd="0" parTransId="{06890365-8229-4641-8188-F06F5F5D1559}" sibTransId="{6E49FFA1-9CD0-420F-B972-1F31CCF96F27}"/>
    <dgm:cxn modelId="{4EE0B9A6-7D5D-414C-A35A-4BFE7357D9C4}" type="presOf" srcId="{18972027-95D4-4DCE-8208-07E7101E098E}" destId="{FC7B1980-A13C-4702-9E47-A2D51C9C2A8B}" srcOrd="0" destOrd="0" presId="urn:microsoft.com/office/officeart/2005/8/layout/process1"/>
    <dgm:cxn modelId="{F3FC41CA-E4D5-4DBD-8A68-AC791F3BB1CF}" type="presOf" srcId="{50DFB709-A790-43ED-807A-702E7E78D7C5}" destId="{9D82B945-9BB3-40C3-8805-069F7E4AB23B}" srcOrd="0" destOrd="0" presId="urn:microsoft.com/office/officeart/2005/8/layout/process1"/>
    <dgm:cxn modelId="{193D5DF3-B0FF-4745-80A5-ABD2436F7084}" srcId="{18972027-95D4-4DCE-8208-07E7101E098E}" destId="{50DFB709-A790-43ED-807A-702E7E78D7C5}" srcOrd="0" destOrd="0" parTransId="{26FF24E1-AA94-4325-8713-F5F1EB3E344A}" sibTransId="{34FC0668-B953-419A-BEAA-B3EAE2695D25}"/>
    <dgm:cxn modelId="{311CACD9-2683-49FB-8950-2397AD9D0AC6}" type="presParOf" srcId="{FC7B1980-A13C-4702-9E47-A2D51C9C2A8B}" destId="{9D82B945-9BB3-40C3-8805-069F7E4AB23B}" srcOrd="0" destOrd="0" presId="urn:microsoft.com/office/officeart/2005/8/layout/process1"/>
    <dgm:cxn modelId="{55E94F45-7945-4297-B508-0AB5F81B8945}" type="presParOf" srcId="{FC7B1980-A13C-4702-9E47-A2D51C9C2A8B}" destId="{77006061-FD9B-466F-ACD3-8685D7C83D7A}" srcOrd="1" destOrd="0" presId="urn:microsoft.com/office/officeart/2005/8/layout/process1"/>
    <dgm:cxn modelId="{B4FFF469-80C0-481B-9112-DD7D59F75E3C}" type="presParOf" srcId="{77006061-FD9B-466F-ACD3-8685D7C83D7A}" destId="{FBBA9F67-B86B-4D99-B527-1F73B1108528}" srcOrd="0" destOrd="0" presId="urn:microsoft.com/office/officeart/2005/8/layout/process1"/>
    <dgm:cxn modelId="{736C9888-279B-4F41-97A8-07DFA11D577D}" type="presParOf" srcId="{FC7B1980-A13C-4702-9E47-A2D51C9C2A8B}" destId="{DC83F76C-5929-47A2-89E5-1D89F83AF05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972027-95D4-4DCE-8208-07E7101E09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0DFB709-A790-43ED-807A-702E7E78D7C5}">
      <dgm:prSet phldrT="[Текст]" custT="1"/>
      <dgm:spPr>
        <a:solidFill>
          <a:srgbClr val="009454"/>
        </a:solidFill>
      </dgm:spPr>
      <dgm:t>
        <a:bodyPr/>
        <a:lstStyle/>
        <a:p>
          <a:r>
            <a:rPr lang="ru-RU" sz="4800" dirty="0" smtClean="0">
              <a:latin typeface="Proxima Nova" panose="02000506030000020004" charset="0"/>
            </a:rPr>
            <a:t>Вид</a:t>
          </a:r>
          <a:endParaRPr lang="ru-RU" sz="4800" dirty="0">
            <a:latin typeface="Proxima Nova" panose="02000506030000020004" charset="0"/>
          </a:endParaRPr>
        </a:p>
      </dgm:t>
    </dgm:pt>
    <dgm:pt modelId="{26FF24E1-AA94-4325-8713-F5F1EB3E344A}" type="parTrans" cxnId="{193D5DF3-B0FF-4745-80A5-ABD2436F7084}">
      <dgm:prSet/>
      <dgm:spPr/>
      <dgm:t>
        <a:bodyPr/>
        <a:lstStyle/>
        <a:p>
          <a:endParaRPr lang="ru-RU"/>
        </a:p>
      </dgm:t>
    </dgm:pt>
    <dgm:pt modelId="{34FC0668-B953-419A-BEAA-B3EAE2695D25}" type="sibTrans" cxnId="{193D5DF3-B0FF-4745-80A5-ABD2436F7084}">
      <dgm:prSet/>
      <dgm:spPr>
        <a:solidFill>
          <a:schemeClr val="bg1"/>
        </a:solidFill>
        <a:ln>
          <a:solidFill>
            <a:srgbClr val="009454"/>
          </a:solidFill>
        </a:ln>
      </dgm:spPr>
      <dgm:t>
        <a:bodyPr/>
        <a:lstStyle/>
        <a:p>
          <a:endParaRPr lang="ru-RU"/>
        </a:p>
      </dgm:t>
    </dgm:pt>
    <dgm:pt modelId="{69969025-01C9-498E-B2F6-9F195BED2001}">
      <dgm:prSet phldrT="[Текст]" custT="1"/>
      <dgm:spPr>
        <a:solidFill>
          <a:srgbClr val="009454"/>
        </a:solidFill>
      </dgm:spPr>
      <dgm:t>
        <a:bodyPr/>
        <a:lstStyle/>
        <a:p>
          <a:r>
            <a:rPr lang="ru-RU" sz="4800" dirty="0" smtClean="0">
              <a:latin typeface="Proxima Nova" panose="02000506030000020004" charset="0"/>
            </a:rPr>
            <a:t>Классификация</a:t>
          </a:r>
          <a:endParaRPr lang="ru-RU" sz="4800" dirty="0">
            <a:latin typeface="Proxima Nova" panose="02000506030000020004" charset="0"/>
          </a:endParaRPr>
        </a:p>
      </dgm:t>
    </dgm:pt>
    <dgm:pt modelId="{06890365-8229-4641-8188-F06F5F5D1559}" type="parTrans" cxnId="{6F812F76-848D-48BC-B177-198C6A0CE871}">
      <dgm:prSet/>
      <dgm:spPr/>
      <dgm:t>
        <a:bodyPr/>
        <a:lstStyle/>
        <a:p>
          <a:endParaRPr lang="ru-RU"/>
        </a:p>
      </dgm:t>
    </dgm:pt>
    <dgm:pt modelId="{6E49FFA1-9CD0-420F-B972-1F31CCF96F27}" type="sibTrans" cxnId="{6F812F76-848D-48BC-B177-198C6A0CE871}">
      <dgm:prSet/>
      <dgm:spPr/>
      <dgm:t>
        <a:bodyPr/>
        <a:lstStyle/>
        <a:p>
          <a:endParaRPr lang="ru-RU"/>
        </a:p>
      </dgm:t>
    </dgm:pt>
    <dgm:pt modelId="{FC7B1980-A13C-4702-9E47-A2D51C9C2A8B}" type="pres">
      <dgm:prSet presAssocID="{18972027-95D4-4DCE-8208-07E7101E098E}" presName="Name0" presStyleCnt="0">
        <dgm:presLayoutVars>
          <dgm:dir/>
          <dgm:resizeHandles val="exact"/>
        </dgm:presLayoutVars>
      </dgm:prSet>
      <dgm:spPr/>
    </dgm:pt>
    <dgm:pt modelId="{9D82B945-9BB3-40C3-8805-069F7E4AB23B}" type="pres">
      <dgm:prSet presAssocID="{50DFB709-A790-43ED-807A-702E7E78D7C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06061-FD9B-466F-ACD3-8685D7C83D7A}" type="pres">
      <dgm:prSet presAssocID="{34FC0668-B953-419A-BEAA-B3EAE2695D25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BBA9F67-B86B-4D99-B527-1F73B1108528}" type="pres">
      <dgm:prSet presAssocID="{34FC0668-B953-419A-BEAA-B3EAE2695D2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C83F76C-5929-47A2-89E5-1D89F83AF05B}" type="pres">
      <dgm:prSet presAssocID="{69969025-01C9-498E-B2F6-9F195BED200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3D5DF3-B0FF-4745-80A5-ABD2436F7084}" srcId="{18972027-95D4-4DCE-8208-07E7101E098E}" destId="{50DFB709-A790-43ED-807A-702E7E78D7C5}" srcOrd="0" destOrd="0" parTransId="{26FF24E1-AA94-4325-8713-F5F1EB3E344A}" sibTransId="{34FC0668-B953-419A-BEAA-B3EAE2695D25}"/>
    <dgm:cxn modelId="{CF1E701A-3487-4C36-8FFF-E209954BC5F1}" type="presOf" srcId="{34FC0668-B953-419A-BEAA-B3EAE2695D25}" destId="{77006061-FD9B-466F-ACD3-8685D7C83D7A}" srcOrd="0" destOrd="0" presId="urn:microsoft.com/office/officeart/2005/8/layout/process1"/>
    <dgm:cxn modelId="{A0950131-9BC3-4DAD-BAD6-4C28C6E4A675}" type="presOf" srcId="{50DFB709-A790-43ED-807A-702E7E78D7C5}" destId="{9D82B945-9BB3-40C3-8805-069F7E4AB23B}" srcOrd="0" destOrd="0" presId="urn:microsoft.com/office/officeart/2005/8/layout/process1"/>
    <dgm:cxn modelId="{EBB24D7A-7D4D-4ED9-8E29-2F57D07AC600}" type="presOf" srcId="{18972027-95D4-4DCE-8208-07E7101E098E}" destId="{FC7B1980-A13C-4702-9E47-A2D51C9C2A8B}" srcOrd="0" destOrd="0" presId="urn:microsoft.com/office/officeart/2005/8/layout/process1"/>
    <dgm:cxn modelId="{03C89ED2-964D-484C-8843-FADE06D804FD}" type="presOf" srcId="{69969025-01C9-498E-B2F6-9F195BED2001}" destId="{DC83F76C-5929-47A2-89E5-1D89F83AF05B}" srcOrd="0" destOrd="0" presId="urn:microsoft.com/office/officeart/2005/8/layout/process1"/>
    <dgm:cxn modelId="{39F5AC52-8B48-4593-B60D-AE7ED911261D}" type="presOf" srcId="{34FC0668-B953-419A-BEAA-B3EAE2695D25}" destId="{FBBA9F67-B86B-4D99-B527-1F73B1108528}" srcOrd="1" destOrd="0" presId="urn:microsoft.com/office/officeart/2005/8/layout/process1"/>
    <dgm:cxn modelId="{6F812F76-848D-48BC-B177-198C6A0CE871}" srcId="{18972027-95D4-4DCE-8208-07E7101E098E}" destId="{69969025-01C9-498E-B2F6-9F195BED2001}" srcOrd="1" destOrd="0" parTransId="{06890365-8229-4641-8188-F06F5F5D1559}" sibTransId="{6E49FFA1-9CD0-420F-B972-1F31CCF96F27}"/>
    <dgm:cxn modelId="{9089F8C4-866B-4C15-AC7B-A459D4D4C0B8}" type="presParOf" srcId="{FC7B1980-A13C-4702-9E47-A2D51C9C2A8B}" destId="{9D82B945-9BB3-40C3-8805-069F7E4AB23B}" srcOrd="0" destOrd="0" presId="urn:microsoft.com/office/officeart/2005/8/layout/process1"/>
    <dgm:cxn modelId="{B0E75BF7-512D-48C3-B982-7C966806C972}" type="presParOf" srcId="{FC7B1980-A13C-4702-9E47-A2D51C9C2A8B}" destId="{77006061-FD9B-466F-ACD3-8685D7C83D7A}" srcOrd="1" destOrd="0" presId="urn:microsoft.com/office/officeart/2005/8/layout/process1"/>
    <dgm:cxn modelId="{B09735A2-FF92-4F87-9860-D18A178BF0BB}" type="presParOf" srcId="{77006061-FD9B-466F-ACD3-8685D7C83D7A}" destId="{FBBA9F67-B86B-4D99-B527-1F73B1108528}" srcOrd="0" destOrd="0" presId="urn:microsoft.com/office/officeart/2005/8/layout/process1"/>
    <dgm:cxn modelId="{FCAF6A79-CAD0-4BAE-82C8-CB08968E51AB}" type="presParOf" srcId="{FC7B1980-A13C-4702-9E47-A2D51C9C2A8B}" destId="{DC83F76C-5929-47A2-89E5-1D89F83AF05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972027-95D4-4DCE-8208-07E7101E09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C7B1980-A13C-4702-9E47-A2D51C9C2A8B}" type="pres">
      <dgm:prSet presAssocID="{18972027-95D4-4DCE-8208-07E7101E098E}" presName="Name0" presStyleCnt="0">
        <dgm:presLayoutVars>
          <dgm:dir/>
          <dgm:resizeHandles val="exact"/>
        </dgm:presLayoutVars>
      </dgm:prSet>
      <dgm:spPr/>
    </dgm:pt>
  </dgm:ptLst>
  <dgm:cxnLst>
    <dgm:cxn modelId="{4EE0B9A6-7D5D-414C-A35A-4BFE7357D9C4}" type="presOf" srcId="{18972027-95D4-4DCE-8208-07E7101E098E}" destId="{FC7B1980-A13C-4702-9E47-A2D51C9C2A8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972027-95D4-4DCE-8208-07E7101E09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C7B1980-A13C-4702-9E47-A2D51C9C2A8B}" type="pres">
      <dgm:prSet presAssocID="{18972027-95D4-4DCE-8208-07E7101E098E}" presName="Name0" presStyleCnt="0">
        <dgm:presLayoutVars>
          <dgm:dir/>
          <dgm:resizeHandles val="exact"/>
        </dgm:presLayoutVars>
      </dgm:prSet>
      <dgm:spPr/>
    </dgm:pt>
  </dgm:ptLst>
  <dgm:cxnLst>
    <dgm:cxn modelId="{EBB24D7A-7D4D-4ED9-8E29-2F57D07AC600}" type="presOf" srcId="{18972027-95D4-4DCE-8208-07E7101E098E}" destId="{FC7B1980-A13C-4702-9E47-A2D51C9C2A8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972027-95D4-4DCE-8208-07E7101E09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C7B1980-A13C-4702-9E47-A2D51C9C2A8B}" type="pres">
      <dgm:prSet presAssocID="{18972027-95D4-4DCE-8208-07E7101E098E}" presName="Name0" presStyleCnt="0">
        <dgm:presLayoutVars>
          <dgm:dir/>
          <dgm:resizeHandles val="exact"/>
        </dgm:presLayoutVars>
      </dgm:prSet>
      <dgm:spPr/>
    </dgm:pt>
  </dgm:ptLst>
  <dgm:cxnLst>
    <dgm:cxn modelId="{C61F5E1C-DBFE-4299-8531-75E1753838CE}" type="presOf" srcId="{18972027-95D4-4DCE-8208-07E7101E098E}" destId="{FC7B1980-A13C-4702-9E47-A2D51C9C2A8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972027-95D4-4DCE-8208-07E7101E09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C7B1980-A13C-4702-9E47-A2D51C9C2A8B}" type="pres">
      <dgm:prSet presAssocID="{18972027-95D4-4DCE-8208-07E7101E098E}" presName="Name0" presStyleCnt="0">
        <dgm:presLayoutVars>
          <dgm:dir/>
          <dgm:resizeHandles val="exact"/>
        </dgm:presLayoutVars>
      </dgm:prSet>
      <dgm:spPr/>
    </dgm:pt>
  </dgm:ptLst>
  <dgm:cxnLst>
    <dgm:cxn modelId="{6BF2E178-99C4-4A4A-90AF-9DE1C17E1E41}" type="presOf" srcId="{18972027-95D4-4DCE-8208-07E7101E098E}" destId="{FC7B1980-A13C-4702-9E47-A2D51C9C2A8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127C3-ABFB-4C52-AC52-6A0AF7117CF1}">
      <dsp:nvSpPr>
        <dsp:cNvPr id="0" name=""/>
        <dsp:cNvSpPr/>
      </dsp:nvSpPr>
      <dsp:spPr>
        <a:xfrm>
          <a:off x="0" y="16343"/>
          <a:ext cx="17197905" cy="692640"/>
        </a:xfrm>
        <a:prstGeom prst="roundRect">
          <a:avLst/>
        </a:prstGeom>
        <a:solidFill>
          <a:srgbClr val="26B7BC"/>
        </a:solidFill>
        <a:ln w="25400" cap="flat" cmpd="sng" algn="ctr">
          <a:solidFill>
            <a:srgbClr val="26B7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Proxima Nova" panose="02000506030000020004" charset="0"/>
            </a:rPr>
            <a:t>Использование различных форм представления информации</a:t>
          </a:r>
          <a:endParaRPr lang="ru-RU" sz="2800" kern="1200" dirty="0">
            <a:solidFill>
              <a:schemeClr val="bg1"/>
            </a:solidFill>
            <a:latin typeface="Proxima Nova" panose="02000506030000020004" charset="0"/>
          </a:endParaRPr>
        </a:p>
      </dsp:txBody>
      <dsp:txXfrm>
        <a:off x="33812" y="50155"/>
        <a:ext cx="17130281" cy="625016"/>
      </dsp:txXfrm>
    </dsp:sp>
    <dsp:sp modelId="{C3AB5CC3-8193-4206-BDA0-1084599F688E}">
      <dsp:nvSpPr>
        <dsp:cNvPr id="0" name=""/>
        <dsp:cNvSpPr/>
      </dsp:nvSpPr>
      <dsp:spPr>
        <a:xfrm>
          <a:off x="0" y="815543"/>
          <a:ext cx="17197905" cy="692640"/>
        </a:xfrm>
        <a:prstGeom prst="roundRect">
          <a:avLst/>
        </a:prstGeom>
        <a:solidFill>
          <a:srgbClr val="26B7BC"/>
        </a:solidFill>
        <a:ln w="25400" cap="flat" cmpd="sng" algn="ctr">
          <a:solidFill>
            <a:srgbClr val="26B7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Proxima Nova" panose="02000506030000020004" charset="0"/>
            </a:rPr>
            <a:t>Актуальные каналы коммуникации</a:t>
          </a:r>
          <a:endParaRPr lang="ru-RU" sz="2800" kern="1200" dirty="0">
            <a:solidFill>
              <a:schemeClr val="bg1"/>
            </a:solidFill>
            <a:latin typeface="Proxima Nova" panose="02000506030000020004" charset="0"/>
          </a:endParaRPr>
        </a:p>
      </dsp:txBody>
      <dsp:txXfrm>
        <a:off x="33812" y="849355"/>
        <a:ext cx="17130281" cy="625016"/>
      </dsp:txXfrm>
    </dsp:sp>
    <dsp:sp modelId="{7464DEEC-BA8A-4F57-AB69-237525163A26}">
      <dsp:nvSpPr>
        <dsp:cNvPr id="0" name=""/>
        <dsp:cNvSpPr/>
      </dsp:nvSpPr>
      <dsp:spPr>
        <a:xfrm>
          <a:off x="0" y="1614743"/>
          <a:ext cx="17197905" cy="692640"/>
        </a:xfrm>
        <a:prstGeom prst="roundRect">
          <a:avLst/>
        </a:prstGeom>
        <a:solidFill>
          <a:srgbClr val="26B7BC"/>
        </a:solidFill>
        <a:ln w="25400" cap="flat" cmpd="sng" algn="ctr">
          <a:solidFill>
            <a:srgbClr val="26B7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Proxima Nova" panose="02000506030000020004" charset="0"/>
            </a:rPr>
            <a:t>Тренировка округления результатов</a:t>
          </a:r>
          <a:endParaRPr lang="ru-RU" sz="2800" kern="1200" dirty="0">
            <a:solidFill>
              <a:schemeClr val="bg1"/>
            </a:solidFill>
            <a:latin typeface="Proxima Nova" panose="02000506030000020004" charset="0"/>
          </a:endParaRPr>
        </a:p>
      </dsp:txBody>
      <dsp:txXfrm>
        <a:off x="33812" y="1648555"/>
        <a:ext cx="17130281" cy="625016"/>
      </dsp:txXfrm>
    </dsp:sp>
    <dsp:sp modelId="{12E7A134-C9C7-4C88-9190-26C56DC49649}">
      <dsp:nvSpPr>
        <dsp:cNvPr id="0" name=""/>
        <dsp:cNvSpPr/>
      </dsp:nvSpPr>
      <dsp:spPr>
        <a:xfrm>
          <a:off x="0" y="2413943"/>
          <a:ext cx="17197905" cy="692640"/>
        </a:xfrm>
        <a:prstGeom prst="roundRect">
          <a:avLst/>
        </a:prstGeom>
        <a:solidFill>
          <a:srgbClr val="26B7BC"/>
        </a:solidFill>
        <a:ln w="25400" cap="flat" cmpd="sng" algn="ctr">
          <a:solidFill>
            <a:srgbClr val="26B7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Proxima Nova" panose="02000506030000020004" charset="0"/>
            </a:rPr>
            <a:t>Формирование навыков аргументации позиции</a:t>
          </a:r>
          <a:endParaRPr lang="ru-RU" sz="2800" kern="1200" dirty="0">
            <a:solidFill>
              <a:schemeClr val="bg1"/>
            </a:solidFill>
            <a:latin typeface="Proxima Nova" panose="02000506030000020004" charset="0"/>
          </a:endParaRPr>
        </a:p>
      </dsp:txBody>
      <dsp:txXfrm>
        <a:off x="33812" y="2447755"/>
        <a:ext cx="17130281" cy="625016"/>
      </dsp:txXfrm>
    </dsp:sp>
    <dsp:sp modelId="{5D2684DF-DDB2-4886-BF5B-16BE33F3565E}">
      <dsp:nvSpPr>
        <dsp:cNvPr id="0" name=""/>
        <dsp:cNvSpPr/>
      </dsp:nvSpPr>
      <dsp:spPr>
        <a:xfrm>
          <a:off x="0" y="3213143"/>
          <a:ext cx="17197905" cy="692640"/>
        </a:xfrm>
        <a:prstGeom prst="roundRect">
          <a:avLst/>
        </a:prstGeom>
        <a:solidFill>
          <a:srgbClr val="26B7BC"/>
        </a:solidFill>
        <a:ln w="25400" cap="flat" cmpd="sng" algn="ctr">
          <a:solidFill>
            <a:srgbClr val="26B7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Proxima Nova" panose="02000506030000020004" charset="0"/>
            </a:rPr>
            <a:t>Связь заданий с реальным опытом учащихся</a:t>
          </a:r>
          <a:endParaRPr lang="ru-RU" sz="2800" kern="1200" dirty="0">
            <a:solidFill>
              <a:schemeClr val="bg1"/>
            </a:solidFill>
            <a:latin typeface="Proxima Nova" panose="02000506030000020004" charset="0"/>
          </a:endParaRPr>
        </a:p>
      </dsp:txBody>
      <dsp:txXfrm>
        <a:off x="33812" y="3246955"/>
        <a:ext cx="17130281" cy="625016"/>
      </dsp:txXfrm>
    </dsp:sp>
    <dsp:sp modelId="{5E990AFF-4104-4263-BCE6-E79E7CCC0BD6}">
      <dsp:nvSpPr>
        <dsp:cNvPr id="0" name=""/>
        <dsp:cNvSpPr/>
      </dsp:nvSpPr>
      <dsp:spPr>
        <a:xfrm>
          <a:off x="0" y="4012343"/>
          <a:ext cx="17197905" cy="692640"/>
        </a:xfrm>
        <a:prstGeom prst="roundRect">
          <a:avLst/>
        </a:prstGeom>
        <a:solidFill>
          <a:srgbClr val="26B7BC"/>
        </a:solidFill>
        <a:ln w="25400" cap="flat" cmpd="sng" algn="ctr">
          <a:solidFill>
            <a:srgbClr val="26B7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Proxima Nova" panose="02000506030000020004" charset="0"/>
            </a:rPr>
            <a:t>Эмоциональное вовлечение</a:t>
          </a:r>
          <a:endParaRPr lang="ru-RU" sz="2800" kern="1200" dirty="0">
            <a:solidFill>
              <a:schemeClr val="bg1"/>
            </a:solidFill>
            <a:latin typeface="Proxima Nova" panose="02000506030000020004" charset="0"/>
          </a:endParaRPr>
        </a:p>
      </dsp:txBody>
      <dsp:txXfrm>
        <a:off x="33812" y="4046155"/>
        <a:ext cx="17130281" cy="625016"/>
      </dsp:txXfrm>
    </dsp:sp>
    <dsp:sp modelId="{D1FF42B8-0DCF-4E9C-AE9C-73B3A12487DB}">
      <dsp:nvSpPr>
        <dsp:cNvPr id="0" name=""/>
        <dsp:cNvSpPr/>
      </dsp:nvSpPr>
      <dsp:spPr>
        <a:xfrm>
          <a:off x="0" y="4811543"/>
          <a:ext cx="17197905" cy="692640"/>
        </a:xfrm>
        <a:prstGeom prst="roundRect">
          <a:avLst/>
        </a:prstGeom>
        <a:solidFill>
          <a:srgbClr val="26B7BC"/>
        </a:solidFill>
        <a:ln w="25400" cap="flat" cmpd="sng" algn="ctr">
          <a:solidFill>
            <a:srgbClr val="26B7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Proxima Nova" panose="02000506030000020004" charset="0"/>
            </a:rPr>
            <a:t>Включение дополнительных заданий</a:t>
          </a:r>
          <a:endParaRPr lang="ru-RU" sz="2800" kern="1200" dirty="0">
            <a:solidFill>
              <a:schemeClr val="bg1"/>
            </a:solidFill>
            <a:latin typeface="Proxima Nova" panose="02000506030000020004" charset="0"/>
          </a:endParaRPr>
        </a:p>
      </dsp:txBody>
      <dsp:txXfrm>
        <a:off x="33812" y="4845355"/>
        <a:ext cx="17130281" cy="625016"/>
      </dsp:txXfrm>
    </dsp:sp>
    <dsp:sp modelId="{673A1A01-54C6-470C-A63F-8B74574BC88E}">
      <dsp:nvSpPr>
        <dsp:cNvPr id="0" name=""/>
        <dsp:cNvSpPr/>
      </dsp:nvSpPr>
      <dsp:spPr>
        <a:xfrm>
          <a:off x="0" y="5610743"/>
          <a:ext cx="17197905" cy="692640"/>
        </a:xfrm>
        <a:prstGeom prst="roundRect">
          <a:avLst/>
        </a:prstGeom>
        <a:solidFill>
          <a:srgbClr val="26B7BC"/>
        </a:solidFill>
        <a:ln w="25400" cap="flat" cmpd="sng" algn="ctr">
          <a:solidFill>
            <a:srgbClr val="26B7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Proxima Nova" panose="02000506030000020004" charset="0"/>
            </a:rPr>
            <a:t>Разъяснение финансовых понятий и явлений в задачах</a:t>
          </a:r>
          <a:endParaRPr lang="ru-RU" sz="2800" kern="1200" dirty="0">
            <a:solidFill>
              <a:schemeClr val="bg1"/>
            </a:solidFill>
            <a:latin typeface="Proxima Nova" panose="02000506030000020004" charset="0"/>
          </a:endParaRPr>
        </a:p>
      </dsp:txBody>
      <dsp:txXfrm>
        <a:off x="33812" y="5644555"/>
        <a:ext cx="17130281" cy="625016"/>
      </dsp:txXfrm>
    </dsp:sp>
    <dsp:sp modelId="{8BE03FCC-3E4F-4D7D-BBED-9C78568622A3}">
      <dsp:nvSpPr>
        <dsp:cNvPr id="0" name=""/>
        <dsp:cNvSpPr/>
      </dsp:nvSpPr>
      <dsp:spPr>
        <a:xfrm>
          <a:off x="0" y="6409943"/>
          <a:ext cx="17197905" cy="692640"/>
        </a:xfrm>
        <a:prstGeom prst="roundRect">
          <a:avLst/>
        </a:prstGeom>
        <a:solidFill>
          <a:srgbClr val="26B7BC"/>
        </a:solidFill>
        <a:ln w="25400" cap="flat" cmpd="sng" algn="ctr">
          <a:solidFill>
            <a:srgbClr val="26B7B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Proxima Nova" panose="02000506030000020004" charset="0"/>
            </a:rPr>
            <a:t>Системно-</a:t>
          </a:r>
          <a:r>
            <a:rPr lang="ru-RU" sz="2800" kern="1200" dirty="0" err="1" smtClean="0">
              <a:solidFill>
                <a:schemeClr val="bg1"/>
              </a:solidFill>
              <a:latin typeface="Proxima Nova" panose="02000506030000020004" charset="0"/>
            </a:rPr>
            <a:t>деятельностный</a:t>
          </a:r>
          <a:r>
            <a:rPr lang="ru-RU" sz="2800" kern="1200" dirty="0" smtClean="0">
              <a:solidFill>
                <a:schemeClr val="bg1"/>
              </a:solidFill>
              <a:latin typeface="Proxima Nova" panose="02000506030000020004" charset="0"/>
            </a:rPr>
            <a:t> подход</a:t>
          </a:r>
          <a:endParaRPr lang="ru-RU" sz="2800" kern="1200" dirty="0">
            <a:solidFill>
              <a:schemeClr val="bg1"/>
            </a:solidFill>
            <a:latin typeface="Proxima Nova" panose="02000506030000020004" charset="0"/>
          </a:endParaRPr>
        </a:p>
      </dsp:txBody>
      <dsp:txXfrm>
        <a:off x="33812" y="6443755"/>
        <a:ext cx="17130281" cy="6250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24518-E5D3-43E0-863F-C0BE95A9D82D}">
      <dsp:nvSpPr>
        <dsp:cNvPr id="0" name=""/>
        <dsp:cNvSpPr/>
      </dsp:nvSpPr>
      <dsp:spPr>
        <a:xfrm>
          <a:off x="0" y="477001"/>
          <a:ext cx="146564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84394-3B99-4D56-BE56-77ECADA94822}">
      <dsp:nvSpPr>
        <dsp:cNvPr id="0" name=""/>
        <dsp:cNvSpPr/>
      </dsp:nvSpPr>
      <dsp:spPr>
        <a:xfrm>
          <a:off x="732824" y="196561"/>
          <a:ext cx="1025954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786" tIns="0" rIns="3877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Proxima Nova" panose="02000506030000020004" charset="0"/>
            </a:rPr>
            <a:t>«Муха-Цокотуха»</a:t>
          </a:r>
          <a:endParaRPr lang="ru-RU" sz="2400" kern="1200" dirty="0">
            <a:solidFill>
              <a:schemeClr val="tx1"/>
            </a:solidFill>
            <a:latin typeface="Proxima Nova" panose="02000506030000020004" charset="0"/>
          </a:endParaRPr>
        </a:p>
      </dsp:txBody>
      <dsp:txXfrm>
        <a:off x="760204" y="223941"/>
        <a:ext cx="10204785" cy="506120"/>
      </dsp:txXfrm>
    </dsp:sp>
    <dsp:sp modelId="{C6419A87-78AE-4B89-B84D-9E5698037D67}">
      <dsp:nvSpPr>
        <dsp:cNvPr id="0" name=""/>
        <dsp:cNvSpPr/>
      </dsp:nvSpPr>
      <dsp:spPr>
        <a:xfrm>
          <a:off x="0" y="1338841"/>
          <a:ext cx="146564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6B837-5DD1-4CD6-A8CA-CCB381CF0FB7}">
      <dsp:nvSpPr>
        <dsp:cNvPr id="0" name=""/>
        <dsp:cNvSpPr/>
      </dsp:nvSpPr>
      <dsp:spPr>
        <a:xfrm>
          <a:off x="732824" y="1058401"/>
          <a:ext cx="1025954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786" tIns="0" rIns="3877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tx1"/>
              </a:solidFill>
              <a:latin typeface="Proxima Nova" panose="02000506030000020004" charset="0"/>
            </a:rPr>
            <a:t>«Сказка о рыбаке и рыбке»</a:t>
          </a:r>
          <a:endParaRPr lang="ru-RU" sz="2400" kern="1200" dirty="0">
            <a:solidFill>
              <a:schemeClr val="tx1"/>
            </a:solidFill>
            <a:latin typeface="Proxima Nova" panose="02000506030000020004" charset="0"/>
          </a:endParaRPr>
        </a:p>
      </dsp:txBody>
      <dsp:txXfrm>
        <a:off x="760204" y="1085781"/>
        <a:ext cx="10204785" cy="506120"/>
      </dsp:txXfrm>
    </dsp:sp>
    <dsp:sp modelId="{5FC8A04E-9A6E-464B-BCC6-9692ABF41456}">
      <dsp:nvSpPr>
        <dsp:cNvPr id="0" name=""/>
        <dsp:cNvSpPr/>
      </dsp:nvSpPr>
      <dsp:spPr>
        <a:xfrm>
          <a:off x="0" y="2200681"/>
          <a:ext cx="146564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AE4A5-50E3-4675-A573-170422F25F40}">
      <dsp:nvSpPr>
        <dsp:cNvPr id="0" name=""/>
        <dsp:cNvSpPr/>
      </dsp:nvSpPr>
      <dsp:spPr>
        <a:xfrm>
          <a:off x="732824" y="1920241"/>
          <a:ext cx="1025954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786" tIns="0" rIns="3877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Proxima Nova" panose="02000506030000020004" charset="0"/>
            </a:rPr>
            <a:t>«Простоквашино»</a:t>
          </a:r>
          <a:endParaRPr lang="ru-RU" sz="2400" kern="1200" dirty="0">
            <a:solidFill>
              <a:schemeClr val="tx1"/>
            </a:solidFill>
            <a:latin typeface="Proxima Nova" panose="02000506030000020004" charset="0"/>
          </a:endParaRPr>
        </a:p>
      </dsp:txBody>
      <dsp:txXfrm>
        <a:off x="760204" y="1947621"/>
        <a:ext cx="10204785" cy="506120"/>
      </dsp:txXfrm>
    </dsp:sp>
    <dsp:sp modelId="{97A148B5-0511-4F8D-9ED3-6FE8F6E5ABEC}">
      <dsp:nvSpPr>
        <dsp:cNvPr id="0" name=""/>
        <dsp:cNvSpPr/>
      </dsp:nvSpPr>
      <dsp:spPr>
        <a:xfrm>
          <a:off x="0" y="3062521"/>
          <a:ext cx="146564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5827-DD3C-4DE2-BC70-806092250113}">
      <dsp:nvSpPr>
        <dsp:cNvPr id="0" name=""/>
        <dsp:cNvSpPr/>
      </dsp:nvSpPr>
      <dsp:spPr>
        <a:xfrm>
          <a:off x="732824" y="2782081"/>
          <a:ext cx="1025954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786" tIns="0" rIns="3877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Proxima Nova" panose="02000506030000020004" charset="0"/>
            </a:rPr>
            <a:t>«</a:t>
          </a:r>
          <a:r>
            <a:rPr lang="ru-RU" sz="2400" kern="1200" dirty="0" err="1" smtClean="0">
              <a:solidFill>
                <a:schemeClr val="tx1"/>
              </a:solidFill>
              <a:latin typeface="Proxima Nova" panose="02000506030000020004" charset="0"/>
            </a:rPr>
            <a:t>Дюймовочка</a:t>
          </a:r>
          <a:r>
            <a:rPr lang="ru-RU" sz="2400" kern="1200" dirty="0" smtClean="0">
              <a:solidFill>
                <a:schemeClr val="tx1"/>
              </a:solidFill>
              <a:latin typeface="Proxima Nova" panose="02000506030000020004" charset="0"/>
            </a:rPr>
            <a:t>»</a:t>
          </a:r>
          <a:endParaRPr lang="ru-RU" sz="2400" kern="1200" dirty="0">
            <a:solidFill>
              <a:schemeClr val="tx1"/>
            </a:solidFill>
            <a:latin typeface="Proxima Nova" panose="02000506030000020004" charset="0"/>
          </a:endParaRPr>
        </a:p>
      </dsp:txBody>
      <dsp:txXfrm>
        <a:off x="760204" y="2809461"/>
        <a:ext cx="10204785" cy="506120"/>
      </dsp:txXfrm>
    </dsp:sp>
    <dsp:sp modelId="{2D63E6BC-66C5-40BC-ACF0-20D408090437}">
      <dsp:nvSpPr>
        <dsp:cNvPr id="0" name=""/>
        <dsp:cNvSpPr/>
      </dsp:nvSpPr>
      <dsp:spPr>
        <a:xfrm>
          <a:off x="0" y="3924361"/>
          <a:ext cx="146564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BE544-7161-49E3-8D5B-390CD32734D6}">
      <dsp:nvSpPr>
        <dsp:cNvPr id="0" name=""/>
        <dsp:cNvSpPr/>
      </dsp:nvSpPr>
      <dsp:spPr>
        <a:xfrm>
          <a:off x="732824" y="3643921"/>
          <a:ext cx="1025954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786" tIns="0" rIns="3877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smtClean="0">
              <a:solidFill>
                <a:schemeClr val="tx1"/>
              </a:solidFill>
              <a:latin typeface="Proxima Nova" panose="02000506030000020004" charset="0"/>
            </a:rPr>
            <a:t>«</a:t>
          </a:r>
          <a:r>
            <a:rPr lang="ru-RU" sz="2400" b="1" i="0" kern="1200" smtClean="0">
              <a:solidFill>
                <a:schemeClr val="tx1"/>
              </a:solidFill>
              <a:latin typeface="Proxima Nova" panose="02000506030000020004" charset="0"/>
            </a:rPr>
            <a:t>Али</a:t>
          </a:r>
          <a:r>
            <a:rPr lang="ru-RU" sz="2400" b="0" i="0" kern="1200" smtClean="0">
              <a:solidFill>
                <a:schemeClr val="tx1"/>
              </a:solidFill>
              <a:latin typeface="Proxima Nova" panose="02000506030000020004" charset="0"/>
            </a:rPr>
            <a:t>-</a:t>
          </a:r>
          <a:r>
            <a:rPr lang="ru-RU" sz="2400" b="1" i="0" kern="1200" smtClean="0">
              <a:solidFill>
                <a:schemeClr val="tx1"/>
              </a:solidFill>
              <a:latin typeface="Proxima Nova" panose="02000506030000020004" charset="0"/>
            </a:rPr>
            <a:t>баба</a:t>
          </a:r>
          <a:r>
            <a:rPr lang="ru-RU" sz="2400" b="0" i="0" kern="1200" smtClean="0">
              <a:solidFill>
                <a:schemeClr val="tx1"/>
              </a:solidFill>
              <a:latin typeface="Proxima Nova" panose="02000506030000020004" charset="0"/>
            </a:rPr>
            <a:t> </a:t>
          </a:r>
          <a:r>
            <a:rPr lang="ru-RU" sz="2400" b="1" i="0" kern="1200" smtClean="0">
              <a:solidFill>
                <a:schemeClr val="tx1"/>
              </a:solidFill>
              <a:latin typeface="Proxima Nova" panose="02000506030000020004" charset="0"/>
            </a:rPr>
            <a:t>и</a:t>
          </a:r>
          <a:r>
            <a:rPr lang="ru-RU" sz="2400" b="0" i="0" kern="1200" smtClean="0">
              <a:solidFill>
                <a:schemeClr val="tx1"/>
              </a:solidFill>
              <a:latin typeface="Proxima Nova" panose="02000506030000020004" charset="0"/>
            </a:rPr>
            <a:t> </a:t>
          </a:r>
          <a:r>
            <a:rPr lang="ru-RU" sz="2400" b="1" i="0" kern="1200" smtClean="0">
              <a:solidFill>
                <a:schemeClr val="tx1"/>
              </a:solidFill>
              <a:latin typeface="Proxima Nova" panose="02000506030000020004" charset="0"/>
            </a:rPr>
            <a:t>40</a:t>
          </a:r>
          <a:r>
            <a:rPr lang="ru-RU" sz="2400" b="0" i="0" kern="1200" smtClean="0">
              <a:solidFill>
                <a:schemeClr val="tx1"/>
              </a:solidFill>
              <a:latin typeface="Proxima Nova" panose="02000506030000020004" charset="0"/>
            </a:rPr>
            <a:t> </a:t>
          </a:r>
          <a:r>
            <a:rPr lang="ru-RU" sz="2400" b="1" i="0" kern="1200" smtClean="0">
              <a:solidFill>
                <a:schemeClr val="tx1"/>
              </a:solidFill>
              <a:latin typeface="Proxima Nova" panose="02000506030000020004" charset="0"/>
            </a:rPr>
            <a:t>разбойников</a:t>
          </a:r>
          <a:r>
            <a:rPr lang="ru-RU" sz="2400" b="0" i="0" kern="1200" smtClean="0">
              <a:solidFill>
                <a:schemeClr val="tx1"/>
              </a:solidFill>
              <a:latin typeface="Proxima Nova" panose="02000506030000020004" charset="0"/>
            </a:rPr>
            <a:t>»</a:t>
          </a:r>
          <a:endParaRPr lang="ru-RU" sz="2400" kern="1200" dirty="0">
            <a:solidFill>
              <a:schemeClr val="tx1"/>
            </a:solidFill>
            <a:latin typeface="Proxima Nova" panose="02000506030000020004" charset="0"/>
          </a:endParaRPr>
        </a:p>
      </dsp:txBody>
      <dsp:txXfrm>
        <a:off x="760204" y="3671301"/>
        <a:ext cx="10204785" cy="506120"/>
      </dsp:txXfrm>
    </dsp:sp>
    <dsp:sp modelId="{CDBBC535-2C9F-4FCC-A582-951563BD68C2}">
      <dsp:nvSpPr>
        <dsp:cNvPr id="0" name=""/>
        <dsp:cNvSpPr/>
      </dsp:nvSpPr>
      <dsp:spPr>
        <a:xfrm>
          <a:off x="0" y="4786201"/>
          <a:ext cx="146564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A0732-7B04-4D7F-8404-74C8064F4054}">
      <dsp:nvSpPr>
        <dsp:cNvPr id="0" name=""/>
        <dsp:cNvSpPr/>
      </dsp:nvSpPr>
      <dsp:spPr>
        <a:xfrm>
          <a:off x="732824" y="4505761"/>
          <a:ext cx="1025954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786" tIns="0" rIns="3877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smtClean="0">
              <a:solidFill>
                <a:schemeClr val="tx1"/>
              </a:solidFill>
              <a:latin typeface="Proxima Nova" panose="02000506030000020004" charset="0"/>
            </a:rPr>
            <a:t>«</a:t>
          </a:r>
          <a:r>
            <a:rPr lang="ru-RU" sz="2400" b="0" i="0" kern="1200" dirty="0" smtClean="0">
              <a:solidFill>
                <a:schemeClr val="tx1"/>
              </a:solidFill>
              <a:latin typeface="Proxima Nova" panose="02000506030000020004" charset="0"/>
            </a:rPr>
            <a:t>Золотой ключик, или Приключения Буратино»</a:t>
          </a:r>
          <a:endParaRPr lang="ru-RU" sz="2400" kern="1200" dirty="0">
            <a:solidFill>
              <a:schemeClr val="tx1"/>
            </a:solidFill>
            <a:latin typeface="Proxima Nova" panose="02000506030000020004" charset="0"/>
          </a:endParaRPr>
        </a:p>
      </dsp:txBody>
      <dsp:txXfrm>
        <a:off x="760204" y="4533141"/>
        <a:ext cx="10204785" cy="506120"/>
      </dsp:txXfrm>
    </dsp:sp>
    <dsp:sp modelId="{B66A49FC-9273-465E-B797-97E56902DE9F}">
      <dsp:nvSpPr>
        <dsp:cNvPr id="0" name=""/>
        <dsp:cNvSpPr/>
      </dsp:nvSpPr>
      <dsp:spPr>
        <a:xfrm>
          <a:off x="0" y="5648041"/>
          <a:ext cx="146564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2AEC9-0A9F-48D1-831F-5AA03298840C}">
      <dsp:nvSpPr>
        <dsp:cNvPr id="0" name=""/>
        <dsp:cNvSpPr/>
      </dsp:nvSpPr>
      <dsp:spPr>
        <a:xfrm>
          <a:off x="732824" y="5367601"/>
          <a:ext cx="1025954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786" tIns="0" rIns="3877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tx1"/>
              </a:solidFill>
              <a:latin typeface="Proxima Nova" panose="02000506030000020004" charset="0"/>
            </a:rPr>
            <a:t>«Незнайка на Луне»</a:t>
          </a:r>
          <a:endParaRPr lang="ru-RU" sz="2400" kern="1200" dirty="0">
            <a:solidFill>
              <a:schemeClr val="tx1"/>
            </a:solidFill>
            <a:latin typeface="Proxima Nova" panose="02000506030000020004" charset="0"/>
          </a:endParaRPr>
        </a:p>
      </dsp:txBody>
      <dsp:txXfrm>
        <a:off x="760204" y="5394981"/>
        <a:ext cx="10204785" cy="506120"/>
      </dsp:txXfrm>
    </dsp:sp>
    <dsp:sp modelId="{9513921B-B446-446D-9CC9-FAE481873253}">
      <dsp:nvSpPr>
        <dsp:cNvPr id="0" name=""/>
        <dsp:cNvSpPr/>
      </dsp:nvSpPr>
      <dsp:spPr>
        <a:xfrm>
          <a:off x="0" y="6509881"/>
          <a:ext cx="146564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A094A-A01C-4671-A33C-607A29EC12B8}">
      <dsp:nvSpPr>
        <dsp:cNvPr id="0" name=""/>
        <dsp:cNvSpPr/>
      </dsp:nvSpPr>
      <dsp:spPr>
        <a:xfrm>
          <a:off x="732824" y="6229441"/>
          <a:ext cx="1025954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786" tIns="0" rIns="3877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tx1"/>
              </a:solidFill>
              <a:latin typeface="Proxima Nova" panose="02000506030000020004" charset="0"/>
            </a:rPr>
            <a:t>«Золотая антилопа» </a:t>
          </a:r>
          <a:endParaRPr lang="ru-RU" sz="2400" kern="1200" dirty="0">
            <a:solidFill>
              <a:schemeClr val="tx1"/>
            </a:solidFill>
            <a:latin typeface="Proxima Nova" panose="02000506030000020004" charset="0"/>
          </a:endParaRPr>
        </a:p>
      </dsp:txBody>
      <dsp:txXfrm>
        <a:off x="760204" y="6256821"/>
        <a:ext cx="10204785" cy="506120"/>
      </dsp:txXfrm>
    </dsp:sp>
    <dsp:sp modelId="{D1031510-84A8-4699-99B5-B78A87E8B2B8}">
      <dsp:nvSpPr>
        <dsp:cNvPr id="0" name=""/>
        <dsp:cNvSpPr/>
      </dsp:nvSpPr>
      <dsp:spPr>
        <a:xfrm>
          <a:off x="0" y="7371721"/>
          <a:ext cx="1465649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63712-21C8-4BCB-B5BF-7E8423EEAEAE}">
      <dsp:nvSpPr>
        <dsp:cNvPr id="0" name=""/>
        <dsp:cNvSpPr/>
      </dsp:nvSpPr>
      <dsp:spPr>
        <a:xfrm>
          <a:off x="732824" y="7091281"/>
          <a:ext cx="10259545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617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786" tIns="0" rIns="3877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tx1"/>
              </a:solidFill>
              <a:latin typeface="Proxima Nova" panose="02000506030000020004" charset="0"/>
            </a:rPr>
            <a:t>«Приключения </a:t>
          </a:r>
          <a:r>
            <a:rPr lang="ru-RU" sz="2400" b="0" i="0" kern="1200" dirty="0" err="1" smtClean="0">
              <a:solidFill>
                <a:schemeClr val="tx1"/>
              </a:solidFill>
              <a:latin typeface="Proxima Nova" panose="02000506030000020004" charset="0"/>
            </a:rPr>
            <a:t>Чиполлино</a:t>
          </a:r>
          <a:r>
            <a:rPr lang="ru-RU" sz="2400" b="0" i="0" kern="1200" dirty="0" smtClean="0">
              <a:solidFill>
                <a:schemeClr val="tx1"/>
              </a:solidFill>
              <a:latin typeface="Proxima Nova" panose="02000506030000020004" charset="0"/>
            </a:rPr>
            <a:t>»</a:t>
          </a:r>
          <a:endParaRPr lang="ru-RU" sz="2400" kern="1200" dirty="0">
            <a:solidFill>
              <a:schemeClr val="tx1"/>
            </a:solidFill>
            <a:latin typeface="Proxima Nova" panose="02000506030000020004" charset="0"/>
          </a:endParaRPr>
        </a:p>
      </dsp:txBody>
      <dsp:txXfrm>
        <a:off x="760204" y="7118661"/>
        <a:ext cx="10204785" cy="506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4D67B-0DC9-4C31-B8EC-7BD2843CFC98}">
      <dsp:nvSpPr>
        <dsp:cNvPr id="0" name=""/>
        <dsp:cNvSpPr/>
      </dsp:nvSpPr>
      <dsp:spPr>
        <a:xfrm>
          <a:off x="0" y="4827"/>
          <a:ext cx="9528099" cy="825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7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07D00"/>
              </a:solidFill>
              <a:latin typeface="Proxima Nova" panose="02000506030000020004" charset="0"/>
            </a:rPr>
            <a:t>Проверка решения задачи</a:t>
          </a:r>
          <a:endParaRPr lang="ru-RU" sz="3600" b="1" kern="1200" dirty="0">
            <a:solidFill>
              <a:srgbClr val="F07D00"/>
            </a:solidFill>
            <a:latin typeface="Proxima Nova" panose="02000506030000020004" charset="0"/>
          </a:endParaRPr>
        </a:p>
      </dsp:txBody>
      <dsp:txXfrm>
        <a:off x="40286" y="45113"/>
        <a:ext cx="9447527" cy="744682"/>
      </dsp:txXfrm>
    </dsp:sp>
    <dsp:sp modelId="{9CBF31A1-71F2-49EF-8CED-A9DB095A4F41}">
      <dsp:nvSpPr>
        <dsp:cNvPr id="0" name=""/>
        <dsp:cNvSpPr/>
      </dsp:nvSpPr>
      <dsp:spPr>
        <a:xfrm>
          <a:off x="0" y="830081"/>
          <a:ext cx="9528099" cy="1381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51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Proxima Nova" panose="02000506030000020004" charset="0"/>
            </a:rPr>
            <a:t>Почему была допущена ошибка?</a:t>
          </a:r>
          <a:endParaRPr lang="ru-RU" sz="2800" kern="1200" dirty="0">
            <a:latin typeface="Proxima Nova" panose="0200050603000002000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Proxima Nova" panose="02000506030000020004" charset="0"/>
            </a:rPr>
            <a:t>Возможно ли решение задачи другим способом?</a:t>
          </a:r>
          <a:endParaRPr lang="ru-RU" sz="2800" kern="1200" dirty="0">
            <a:latin typeface="Proxima Nova" panose="0200050603000002000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Proxima Nova" panose="02000506030000020004" charset="0"/>
            </a:rPr>
            <a:t>Составление и решение обратной задачи</a:t>
          </a:r>
          <a:endParaRPr lang="ru-RU" sz="2800" kern="1200" dirty="0">
            <a:latin typeface="Proxima Nova" panose="02000506030000020004" charset="0"/>
          </a:endParaRPr>
        </a:p>
      </dsp:txBody>
      <dsp:txXfrm>
        <a:off x="0" y="830081"/>
        <a:ext cx="9528099" cy="1381143"/>
      </dsp:txXfrm>
    </dsp:sp>
    <dsp:sp modelId="{413D2B35-BAE5-4606-BF97-DADAAC931360}">
      <dsp:nvSpPr>
        <dsp:cNvPr id="0" name=""/>
        <dsp:cNvSpPr/>
      </dsp:nvSpPr>
      <dsp:spPr>
        <a:xfrm>
          <a:off x="0" y="2211224"/>
          <a:ext cx="9528099" cy="825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7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07D00"/>
              </a:solidFill>
              <a:latin typeface="Proxima Nova" panose="02000506030000020004" charset="0"/>
            </a:rPr>
            <a:t>Проверка творческой работы</a:t>
          </a:r>
          <a:endParaRPr lang="ru-RU" sz="3600" kern="1200" dirty="0">
            <a:solidFill>
              <a:srgbClr val="F07D00"/>
            </a:solidFill>
            <a:latin typeface="Proxima Nova" panose="02000506030000020004" charset="0"/>
          </a:endParaRPr>
        </a:p>
      </dsp:txBody>
      <dsp:txXfrm>
        <a:off x="40286" y="2251510"/>
        <a:ext cx="9447527" cy="744682"/>
      </dsp:txXfrm>
    </dsp:sp>
    <dsp:sp modelId="{9CA91708-4C34-4CED-B27A-4349F0CE7CF9}">
      <dsp:nvSpPr>
        <dsp:cNvPr id="0" name=""/>
        <dsp:cNvSpPr/>
      </dsp:nvSpPr>
      <dsp:spPr>
        <a:xfrm>
          <a:off x="0" y="3050204"/>
          <a:ext cx="9528099" cy="825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7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solidFill>
                <a:srgbClr val="F07D00"/>
              </a:solidFill>
              <a:latin typeface="Proxima Nova" panose="02000506030000020004" charset="0"/>
            </a:rPr>
            <a:t>Взаимоопрос</a:t>
          </a:r>
          <a:endParaRPr lang="ru-RU" sz="3600" kern="1200" dirty="0">
            <a:solidFill>
              <a:srgbClr val="F07D00"/>
            </a:solidFill>
            <a:latin typeface="Proxima Nova" panose="02000506030000020004" charset="0"/>
          </a:endParaRPr>
        </a:p>
      </dsp:txBody>
      <dsp:txXfrm>
        <a:off x="40286" y="3090490"/>
        <a:ext cx="9447527" cy="744682"/>
      </dsp:txXfrm>
    </dsp:sp>
    <dsp:sp modelId="{D7A01E4F-4ADC-48AC-9D0A-E83B6CD029F7}">
      <dsp:nvSpPr>
        <dsp:cNvPr id="0" name=""/>
        <dsp:cNvSpPr/>
      </dsp:nvSpPr>
      <dsp:spPr>
        <a:xfrm>
          <a:off x="0" y="3875459"/>
          <a:ext cx="9528099" cy="1657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517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Proxima Nova" panose="02000506030000020004" charset="0"/>
            </a:rPr>
            <a:t>Выставление оценок друг другу по заданным критериям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Proxima Nova" panose="02000506030000020004" charset="0"/>
            </a:rPr>
            <a:t>По завершении - общее обсуждение, какие вопросы вызвали затруднения</a:t>
          </a:r>
        </a:p>
      </dsp:txBody>
      <dsp:txXfrm>
        <a:off x="0" y="3875459"/>
        <a:ext cx="9528099" cy="1657371"/>
      </dsp:txXfrm>
    </dsp:sp>
    <dsp:sp modelId="{93862AB2-7D20-45F8-9EFE-EB6258625A91}">
      <dsp:nvSpPr>
        <dsp:cNvPr id="0" name=""/>
        <dsp:cNvSpPr/>
      </dsp:nvSpPr>
      <dsp:spPr>
        <a:xfrm>
          <a:off x="0" y="5532831"/>
          <a:ext cx="9528099" cy="825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7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07D00"/>
              </a:solidFill>
              <a:latin typeface="Proxima Nova" panose="02000506030000020004" charset="0"/>
            </a:rPr>
            <a:t>Проверка результатов теста</a:t>
          </a:r>
          <a:endParaRPr lang="ru-RU" sz="3600" kern="1200" dirty="0">
            <a:solidFill>
              <a:srgbClr val="F07D00"/>
            </a:solidFill>
            <a:latin typeface="Proxima Nova" panose="02000506030000020004" charset="0"/>
          </a:endParaRPr>
        </a:p>
      </dsp:txBody>
      <dsp:txXfrm>
        <a:off x="40286" y="5573117"/>
        <a:ext cx="9447527" cy="744682"/>
      </dsp:txXfrm>
    </dsp:sp>
    <dsp:sp modelId="{C5D1602F-0473-411A-AB1C-E95607B2210C}">
      <dsp:nvSpPr>
        <dsp:cNvPr id="0" name=""/>
        <dsp:cNvSpPr/>
      </dsp:nvSpPr>
      <dsp:spPr>
        <a:xfrm>
          <a:off x="0" y="6358085"/>
          <a:ext cx="9528099" cy="1381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51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Proxima Nova" panose="02000506030000020004" charset="0"/>
            </a:rPr>
            <a:t>Сверка с ответами учителя</a:t>
          </a:r>
          <a:endParaRPr lang="ru-RU" sz="2800" kern="1200" dirty="0">
            <a:latin typeface="Proxima Nova" panose="0200050603000002000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Proxima Nova" panose="02000506030000020004" charset="0"/>
            </a:rPr>
            <a:t>Почему была допущена ошибка?</a:t>
          </a:r>
          <a:endParaRPr lang="ru-RU" sz="2800" kern="1200" dirty="0">
            <a:latin typeface="Proxima Nova" panose="0200050603000002000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Proxima Nova" panose="02000506030000020004" charset="0"/>
            </a:rPr>
            <a:t>Обсуждение самых частых ошибок</a:t>
          </a:r>
          <a:endParaRPr lang="ru-RU" sz="2800" kern="1200" dirty="0">
            <a:latin typeface="Proxima Nova" panose="02000506030000020004" charset="0"/>
          </a:endParaRPr>
        </a:p>
      </dsp:txBody>
      <dsp:txXfrm>
        <a:off x="0" y="6358085"/>
        <a:ext cx="9528099" cy="13811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FBA37-B9B8-4225-A69B-EE7C990E280F}">
      <dsp:nvSpPr>
        <dsp:cNvPr id="0" name=""/>
        <dsp:cNvSpPr/>
      </dsp:nvSpPr>
      <dsp:spPr>
        <a:xfrm>
          <a:off x="0" y="11014"/>
          <a:ext cx="4721306" cy="1957921"/>
        </a:xfrm>
        <a:prstGeom prst="roundRect">
          <a:avLst/>
        </a:prstGeom>
        <a:solidFill>
          <a:srgbClr val="0094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Proxima Nova" panose="02000506030000020004" charset="0"/>
            </a:rPr>
            <a:t>Альтернативные мнения</a:t>
          </a:r>
          <a:endParaRPr lang="ru-RU" sz="3500" b="1" kern="1200" dirty="0">
            <a:latin typeface="Proxima Nova" panose="02000506030000020004" charset="0"/>
          </a:endParaRPr>
        </a:p>
      </dsp:txBody>
      <dsp:txXfrm>
        <a:off x="95578" y="106592"/>
        <a:ext cx="4530150" cy="1766765"/>
      </dsp:txXfrm>
    </dsp:sp>
    <dsp:sp modelId="{40D04CF3-1821-4314-B8D3-A2FA5CE2990B}">
      <dsp:nvSpPr>
        <dsp:cNvPr id="0" name=""/>
        <dsp:cNvSpPr/>
      </dsp:nvSpPr>
      <dsp:spPr>
        <a:xfrm>
          <a:off x="0" y="2069736"/>
          <a:ext cx="4721306" cy="1957921"/>
        </a:xfrm>
        <a:prstGeom prst="roundRect">
          <a:avLst/>
        </a:prstGeom>
        <a:solidFill>
          <a:srgbClr val="0094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Proxima Nova" panose="02000506030000020004" charset="0"/>
            </a:rPr>
            <a:t>Мотивация к познавательной деятельности</a:t>
          </a:r>
          <a:endParaRPr lang="ru-RU" sz="3500" kern="1200" dirty="0">
            <a:latin typeface="Proxima Nova" panose="02000506030000020004" charset="0"/>
          </a:endParaRPr>
        </a:p>
      </dsp:txBody>
      <dsp:txXfrm>
        <a:off x="95578" y="2165314"/>
        <a:ext cx="4530150" cy="1766765"/>
      </dsp:txXfrm>
    </dsp:sp>
    <dsp:sp modelId="{225B4072-5FFF-453C-A96D-00DC29A86B26}">
      <dsp:nvSpPr>
        <dsp:cNvPr id="0" name=""/>
        <dsp:cNvSpPr/>
      </dsp:nvSpPr>
      <dsp:spPr>
        <a:xfrm>
          <a:off x="0" y="4128458"/>
          <a:ext cx="4721306" cy="1957921"/>
        </a:xfrm>
        <a:prstGeom prst="roundRect">
          <a:avLst/>
        </a:prstGeom>
        <a:solidFill>
          <a:srgbClr val="0094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Proxima Nova" panose="02000506030000020004" charset="0"/>
            </a:rPr>
            <a:t>Лучшее запоминание материала</a:t>
          </a:r>
          <a:endParaRPr lang="ru-RU" sz="3500" kern="1200" dirty="0">
            <a:latin typeface="Proxima Nova" panose="02000506030000020004" charset="0"/>
          </a:endParaRPr>
        </a:p>
      </dsp:txBody>
      <dsp:txXfrm>
        <a:off x="95578" y="4224036"/>
        <a:ext cx="4530150" cy="17667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E412B-CDD4-4434-8B88-193373057417}">
      <dsp:nvSpPr>
        <dsp:cNvPr id="0" name=""/>
        <dsp:cNvSpPr/>
      </dsp:nvSpPr>
      <dsp:spPr>
        <a:xfrm>
          <a:off x="0" y="6202590"/>
          <a:ext cx="17222136" cy="1356975"/>
        </a:xfrm>
        <a:prstGeom prst="rect">
          <a:avLst/>
        </a:prstGeom>
        <a:solidFill>
          <a:srgbClr val="044E9D">
            <a:alpha val="10000"/>
          </a:srgbClr>
        </a:solidFill>
        <a:ln w="25400" cap="flat" cmpd="sng" algn="ctr">
          <a:solidFill>
            <a:srgbClr val="044E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44E9D"/>
              </a:solidFill>
              <a:latin typeface="Proxima Nova" panose="02000506030000020004" charset="0"/>
            </a:rPr>
            <a:t>С - следствие (суждение или умозаключение)</a:t>
          </a:r>
          <a:endParaRPr lang="ru-RU" sz="3600" kern="1200" dirty="0">
            <a:solidFill>
              <a:srgbClr val="044E9D"/>
            </a:solidFill>
            <a:latin typeface="Proxima Nova" panose="02000506030000020004" charset="0"/>
          </a:endParaRPr>
        </a:p>
      </dsp:txBody>
      <dsp:txXfrm>
        <a:off x="0" y="6202590"/>
        <a:ext cx="17222136" cy="732766"/>
      </dsp:txXfrm>
    </dsp:sp>
    <dsp:sp modelId="{8877CF1E-E4D4-4D0F-8804-6C7F473886CF}">
      <dsp:nvSpPr>
        <dsp:cNvPr id="0" name=""/>
        <dsp:cNvSpPr/>
      </dsp:nvSpPr>
      <dsp:spPr>
        <a:xfrm>
          <a:off x="0" y="6908218"/>
          <a:ext cx="17222136" cy="624208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44E9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Proxima Nova" panose="02000506030000020004" charset="0"/>
            </a:rPr>
            <a:t>«Таким образом…», «Подводя итог…», «Поэтому…», «Исходя из сказанного, я делаю вывод о том, что…»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0" y="6908218"/>
        <a:ext cx="17222136" cy="624208"/>
      </dsp:txXfrm>
    </dsp:sp>
    <dsp:sp modelId="{755B7E36-171E-4F8D-BC46-D6368CF1C7B8}">
      <dsp:nvSpPr>
        <dsp:cNvPr id="0" name=""/>
        <dsp:cNvSpPr/>
      </dsp:nvSpPr>
      <dsp:spPr>
        <a:xfrm rot="10800000">
          <a:off x="0" y="4135917"/>
          <a:ext cx="17222136" cy="2087027"/>
        </a:xfrm>
        <a:prstGeom prst="upArrowCallout">
          <a:avLst/>
        </a:prstGeom>
        <a:solidFill>
          <a:srgbClr val="044E9D">
            <a:alpha val="10000"/>
          </a:srgbClr>
        </a:solidFill>
        <a:ln w="25400" cap="flat" cmpd="sng" algn="ctr">
          <a:solidFill>
            <a:srgbClr val="044E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44E9D"/>
              </a:solidFill>
              <a:latin typeface="Proxima Nova" panose="02000506030000020004" charset="0"/>
            </a:rPr>
            <a:t>П - примеры</a:t>
          </a:r>
          <a:endParaRPr lang="ru-RU" sz="3600" kern="1200" dirty="0">
            <a:solidFill>
              <a:srgbClr val="044E9D"/>
            </a:solidFill>
            <a:latin typeface="Proxima Nova" panose="02000506030000020004" charset="0"/>
          </a:endParaRPr>
        </a:p>
      </dsp:txBody>
      <dsp:txXfrm rot="-10800000">
        <a:off x="0" y="4135917"/>
        <a:ext cx="17222136" cy="732546"/>
      </dsp:txXfrm>
    </dsp:sp>
    <dsp:sp modelId="{4B61ADBA-21C7-4985-943B-9E572B5C3955}">
      <dsp:nvSpPr>
        <dsp:cNvPr id="0" name=""/>
        <dsp:cNvSpPr/>
      </dsp:nvSpPr>
      <dsp:spPr>
        <a:xfrm>
          <a:off x="0" y="4868464"/>
          <a:ext cx="17222136" cy="624021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44E9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Proxima Nova" panose="02000506030000020004" charset="0"/>
            </a:rPr>
            <a:t>«Например…», «Я могу доказать это на примере…»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0" y="4868464"/>
        <a:ext cx="17222136" cy="624021"/>
      </dsp:txXfrm>
    </dsp:sp>
    <dsp:sp modelId="{E9517874-7872-4456-B8C8-3987D6D48987}">
      <dsp:nvSpPr>
        <dsp:cNvPr id="0" name=""/>
        <dsp:cNvSpPr/>
      </dsp:nvSpPr>
      <dsp:spPr>
        <a:xfrm rot="10800000">
          <a:off x="0" y="2069244"/>
          <a:ext cx="17222136" cy="2087027"/>
        </a:xfrm>
        <a:prstGeom prst="upArrowCallout">
          <a:avLst/>
        </a:prstGeom>
        <a:solidFill>
          <a:srgbClr val="044E9D">
            <a:alpha val="10000"/>
          </a:srgbClr>
        </a:solidFill>
        <a:ln w="25400" cap="flat" cmpd="sng" algn="ctr">
          <a:solidFill>
            <a:srgbClr val="044E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44E9D"/>
              </a:solidFill>
              <a:latin typeface="Proxima Nova" panose="02000506030000020004" charset="0"/>
            </a:rPr>
            <a:t>О - обоснование, объяснение своей позиции</a:t>
          </a:r>
          <a:endParaRPr lang="ru-RU" sz="3600" kern="1200" dirty="0">
            <a:solidFill>
              <a:srgbClr val="044E9D"/>
            </a:solidFill>
            <a:latin typeface="Proxima Nova" panose="02000506030000020004" charset="0"/>
          </a:endParaRPr>
        </a:p>
      </dsp:txBody>
      <dsp:txXfrm rot="-10800000">
        <a:off x="0" y="2069244"/>
        <a:ext cx="17222136" cy="732546"/>
      </dsp:txXfrm>
    </dsp:sp>
    <dsp:sp modelId="{1A9B0D01-7B89-481A-9A7B-45800AF8AE92}">
      <dsp:nvSpPr>
        <dsp:cNvPr id="0" name=""/>
        <dsp:cNvSpPr/>
      </dsp:nvSpPr>
      <dsp:spPr>
        <a:xfrm>
          <a:off x="0" y="2801791"/>
          <a:ext cx="17222136" cy="624021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44E9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Proxima Nova" panose="02000506030000020004" charset="0"/>
            </a:rPr>
            <a:t>«Потому что…», «Так как…»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0" y="2801791"/>
        <a:ext cx="17222136" cy="624021"/>
      </dsp:txXfrm>
    </dsp:sp>
    <dsp:sp modelId="{FBBC1EB3-D256-4AC5-8172-7715ACE44688}">
      <dsp:nvSpPr>
        <dsp:cNvPr id="0" name=""/>
        <dsp:cNvSpPr/>
      </dsp:nvSpPr>
      <dsp:spPr>
        <a:xfrm rot="10800000">
          <a:off x="0" y="2570"/>
          <a:ext cx="17222136" cy="2087027"/>
        </a:xfrm>
        <a:prstGeom prst="upArrowCallout">
          <a:avLst/>
        </a:prstGeom>
        <a:solidFill>
          <a:srgbClr val="044E9D">
            <a:alpha val="10000"/>
          </a:srgbClr>
        </a:solidFill>
        <a:ln w="25400" cap="flat" cmpd="sng" algn="ctr">
          <a:solidFill>
            <a:srgbClr val="044E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44E9D"/>
              </a:solidFill>
              <a:latin typeface="Proxima Nova" panose="02000506030000020004" charset="0"/>
            </a:rPr>
            <a:t>П - позиция</a:t>
          </a:r>
          <a:endParaRPr lang="ru-RU" sz="3600" kern="1200" dirty="0">
            <a:solidFill>
              <a:srgbClr val="044E9D"/>
            </a:solidFill>
            <a:latin typeface="Proxima Nova" panose="02000506030000020004" charset="0"/>
          </a:endParaRPr>
        </a:p>
      </dsp:txBody>
      <dsp:txXfrm rot="-10800000">
        <a:off x="0" y="2570"/>
        <a:ext cx="17222136" cy="732546"/>
      </dsp:txXfrm>
    </dsp:sp>
    <dsp:sp modelId="{31604933-CAA5-4602-8CAD-16CCFF2162A2}">
      <dsp:nvSpPr>
        <dsp:cNvPr id="0" name=""/>
        <dsp:cNvSpPr/>
      </dsp:nvSpPr>
      <dsp:spPr>
        <a:xfrm>
          <a:off x="0" y="735117"/>
          <a:ext cx="17222136" cy="624021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44E9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Proxima Nova" panose="02000506030000020004" charset="0"/>
            </a:rPr>
            <a:t>«Я считаю, что…», «На мой взгляд, эта проблема заслуживает / не заслуживает внимания», «Я согласен с…»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0" y="735117"/>
        <a:ext cx="17222136" cy="62402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E412B-CDD4-4434-8B88-193373057417}">
      <dsp:nvSpPr>
        <dsp:cNvPr id="0" name=""/>
        <dsp:cNvSpPr/>
      </dsp:nvSpPr>
      <dsp:spPr>
        <a:xfrm>
          <a:off x="0" y="6699446"/>
          <a:ext cx="17222136" cy="1465675"/>
        </a:xfrm>
        <a:prstGeom prst="rect">
          <a:avLst/>
        </a:prstGeom>
        <a:solidFill>
          <a:srgbClr val="044E9D">
            <a:alpha val="10000"/>
          </a:srgbClr>
        </a:solidFill>
        <a:ln w="25400" cap="flat" cmpd="sng" algn="ctr">
          <a:solidFill>
            <a:srgbClr val="044E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44E9D"/>
              </a:solidFill>
              <a:latin typeface="Proxima Nova" panose="02000506030000020004" charset="0"/>
            </a:rPr>
            <a:t>С - следствие (суждение или умозаключение)</a:t>
          </a:r>
          <a:endParaRPr lang="ru-RU" sz="3200" kern="1200" dirty="0">
            <a:solidFill>
              <a:srgbClr val="044E9D"/>
            </a:solidFill>
            <a:latin typeface="Proxima Nova" panose="02000506030000020004" charset="0"/>
          </a:endParaRPr>
        </a:p>
      </dsp:txBody>
      <dsp:txXfrm>
        <a:off x="0" y="6699446"/>
        <a:ext cx="17222136" cy="791464"/>
      </dsp:txXfrm>
    </dsp:sp>
    <dsp:sp modelId="{8877CF1E-E4D4-4D0F-8804-6C7F473886CF}">
      <dsp:nvSpPr>
        <dsp:cNvPr id="0" name=""/>
        <dsp:cNvSpPr/>
      </dsp:nvSpPr>
      <dsp:spPr>
        <a:xfrm>
          <a:off x="0" y="7461598"/>
          <a:ext cx="17222136" cy="67421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44E9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Таким образом, принятие закона для борьбы с потребительским экстремизмом позволит предотвратить банкротство компаний и стимулирует развитие экономики.</a:t>
          </a:r>
          <a:endParaRPr lang="ru-RU" sz="2000" kern="1200" dirty="0">
            <a:latin typeface="+mn-lt"/>
          </a:endParaRPr>
        </a:p>
      </dsp:txBody>
      <dsp:txXfrm>
        <a:off x="0" y="7461598"/>
        <a:ext cx="17222136" cy="674210"/>
      </dsp:txXfrm>
    </dsp:sp>
    <dsp:sp modelId="{755B7E36-171E-4F8D-BC46-D6368CF1C7B8}">
      <dsp:nvSpPr>
        <dsp:cNvPr id="0" name=""/>
        <dsp:cNvSpPr/>
      </dsp:nvSpPr>
      <dsp:spPr>
        <a:xfrm rot="10800000">
          <a:off x="0" y="4467223"/>
          <a:ext cx="17222136" cy="2254208"/>
        </a:xfrm>
        <a:prstGeom prst="upArrowCallout">
          <a:avLst/>
        </a:prstGeom>
        <a:solidFill>
          <a:srgbClr val="044E9D">
            <a:alpha val="10000"/>
          </a:srgbClr>
        </a:solidFill>
        <a:ln w="25400" cap="flat" cmpd="sng" algn="ctr">
          <a:solidFill>
            <a:srgbClr val="044E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44E9D"/>
              </a:solidFill>
              <a:latin typeface="Proxima Nova" panose="02000506030000020004" charset="0"/>
            </a:rPr>
            <a:t>П - примеры</a:t>
          </a:r>
          <a:endParaRPr lang="ru-RU" sz="3200" kern="1200" dirty="0">
            <a:solidFill>
              <a:srgbClr val="044E9D"/>
            </a:solidFill>
            <a:latin typeface="Proxima Nova" panose="02000506030000020004" charset="0"/>
          </a:endParaRPr>
        </a:p>
      </dsp:txBody>
      <dsp:txXfrm rot="-10800000">
        <a:off x="0" y="4467223"/>
        <a:ext cx="17222136" cy="791227"/>
      </dsp:txXfrm>
    </dsp:sp>
    <dsp:sp modelId="{4B61ADBA-21C7-4985-943B-9E572B5C3955}">
      <dsp:nvSpPr>
        <dsp:cNvPr id="0" name=""/>
        <dsp:cNvSpPr/>
      </dsp:nvSpPr>
      <dsp:spPr>
        <a:xfrm>
          <a:off x="0" y="5258450"/>
          <a:ext cx="17222136" cy="674008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44E9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Например, пользователи </a:t>
          </a:r>
          <a:r>
            <a:rPr lang="ru-RU" sz="2000" kern="1200" dirty="0" err="1" smtClean="0">
              <a:latin typeface="+mn-lt"/>
            </a:rPr>
            <a:t>маркетплейсов</a:t>
          </a:r>
          <a:r>
            <a:rPr lang="ru-RU" sz="2000" kern="1200" dirty="0" smtClean="0">
              <a:latin typeface="+mn-lt"/>
            </a:rPr>
            <a:t> имеют возможность бесплатно отказаться от покупки при получении, что влечет за собой затраты продавцов на доставку. Также существует штраф в 50%, который взыскивается судом в пользу потребителя, чьи права были нарушены.</a:t>
          </a:r>
        </a:p>
      </dsp:txBody>
      <dsp:txXfrm>
        <a:off x="0" y="5258450"/>
        <a:ext cx="17222136" cy="674008"/>
      </dsp:txXfrm>
    </dsp:sp>
    <dsp:sp modelId="{E9517874-7872-4456-B8C8-3987D6D48987}">
      <dsp:nvSpPr>
        <dsp:cNvPr id="0" name=""/>
        <dsp:cNvSpPr/>
      </dsp:nvSpPr>
      <dsp:spPr>
        <a:xfrm rot="10800000">
          <a:off x="0" y="2235000"/>
          <a:ext cx="17222136" cy="2254208"/>
        </a:xfrm>
        <a:prstGeom prst="upArrowCallout">
          <a:avLst/>
        </a:prstGeom>
        <a:solidFill>
          <a:srgbClr val="044E9D">
            <a:alpha val="10000"/>
          </a:srgbClr>
        </a:solidFill>
        <a:ln w="25400" cap="flat" cmpd="sng" algn="ctr">
          <a:solidFill>
            <a:srgbClr val="044E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44E9D"/>
              </a:solidFill>
              <a:latin typeface="Proxima Nova" panose="02000506030000020004" charset="0"/>
            </a:rPr>
            <a:t>О - обоснование, объяснение своей позиции</a:t>
          </a:r>
          <a:endParaRPr lang="ru-RU" sz="3200" kern="1200" dirty="0">
            <a:solidFill>
              <a:srgbClr val="044E9D"/>
            </a:solidFill>
            <a:latin typeface="Proxima Nova" panose="02000506030000020004" charset="0"/>
          </a:endParaRPr>
        </a:p>
      </dsp:txBody>
      <dsp:txXfrm rot="-10800000">
        <a:off x="0" y="2235000"/>
        <a:ext cx="17222136" cy="791227"/>
      </dsp:txXfrm>
    </dsp:sp>
    <dsp:sp modelId="{1A9B0D01-7B89-481A-9A7B-45800AF8AE92}">
      <dsp:nvSpPr>
        <dsp:cNvPr id="0" name=""/>
        <dsp:cNvSpPr/>
      </dsp:nvSpPr>
      <dsp:spPr>
        <a:xfrm>
          <a:off x="0" y="3026227"/>
          <a:ext cx="17222136" cy="674008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44E9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Потому что потребители нередко злоупотребляют своими правами, такое поведение негативно сказывается на развитии рынка, а правовая защита потребителей чрезмерна</a:t>
          </a:r>
          <a:endParaRPr lang="ru-RU" sz="2000" kern="1200" dirty="0">
            <a:latin typeface="+mn-lt"/>
          </a:endParaRPr>
        </a:p>
      </dsp:txBody>
      <dsp:txXfrm>
        <a:off x="0" y="3026227"/>
        <a:ext cx="17222136" cy="674008"/>
      </dsp:txXfrm>
    </dsp:sp>
    <dsp:sp modelId="{FBBC1EB3-D256-4AC5-8172-7715ACE44688}">
      <dsp:nvSpPr>
        <dsp:cNvPr id="0" name=""/>
        <dsp:cNvSpPr/>
      </dsp:nvSpPr>
      <dsp:spPr>
        <a:xfrm rot="10800000">
          <a:off x="0" y="2776"/>
          <a:ext cx="17222136" cy="2254208"/>
        </a:xfrm>
        <a:prstGeom prst="upArrowCallout">
          <a:avLst/>
        </a:prstGeom>
        <a:solidFill>
          <a:srgbClr val="044E9D">
            <a:alpha val="10000"/>
          </a:srgbClr>
        </a:solidFill>
        <a:ln w="25400" cap="flat" cmpd="sng" algn="ctr">
          <a:solidFill>
            <a:srgbClr val="044E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44E9D"/>
              </a:solidFill>
              <a:latin typeface="Proxima Nova" panose="02000506030000020004" charset="0"/>
            </a:rPr>
            <a:t>П - позиция</a:t>
          </a:r>
          <a:endParaRPr lang="ru-RU" sz="3200" kern="1200" dirty="0">
            <a:solidFill>
              <a:srgbClr val="044E9D"/>
            </a:solidFill>
            <a:latin typeface="Proxima Nova" panose="02000506030000020004" charset="0"/>
          </a:endParaRPr>
        </a:p>
      </dsp:txBody>
      <dsp:txXfrm rot="-10800000">
        <a:off x="0" y="2776"/>
        <a:ext cx="17222136" cy="791227"/>
      </dsp:txXfrm>
    </dsp:sp>
    <dsp:sp modelId="{31604933-CAA5-4602-8CAD-16CCFF2162A2}">
      <dsp:nvSpPr>
        <dsp:cNvPr id="0" name=""/>
        <dsp:cNvSpPr/>
      </dsp:nvSpPr>
      <dsp:spPr>
        <a:xfrm>
          <a:off x="0" y="794003"/>
          <a:ext cx="17222136" cy="674008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44E9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Я считаю, что такой закон необходим</a:t>
          </a:r>
          <a:endParaRPr lang="ru-RU" sz="2000" kern="1200" dirty="0">
            <a:latin typeface="+mn-lt"/>
          </a:endParaRPr>
        </a:p>
      </dsp:txBody>
      <dsp:txXfrm>
        <a:off x="0" y="794003"/>
        <a:ext cx="17222136" cy="6740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436DE-24E5-44D5-8D61-68785AE4A64D}">
      <dsp:nvSpPr>
        <dsp:cNvPr id="0" name=""/>
        <dsp:cNvSpPr/>
      </dsp:nvSpPr>
      <dsp:spPr>
        <a:xfrm>
          <a:off x="0" y="80284"/>
          <a:ext cx="17149470" cy="618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latin typeface="Proxima Nova" panose="02000506030000020004" charset="0"/>
            </a:rPr>
            <a:t>Мисселинг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30186" y="110470"/>
        <a:ext cx="17089098" cy="557991"/>
      </dsp:txXfrm>
    </dsp:sp>
    <dsp:sp modelId="{9BB533A7-DDDC-4A91-BBC1-C4DCCAA7D6A7}">
      <dsp:nvSpPr>
        <dsp:cNvPr id="0" name=""/>
        <dsp:cNvSpPr/>
      </dsp:nvSpPr>
      <dsp:spPr>
        <a:xfrm>
          <a:off x="0" y="770647"/>
          <a:ext cx="17149470" cy="618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Proxima Nova" panose="02000506030000020004" charset="0"/>
            </a:rPr>
            <a:t>Личная инфляция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30186" y="800833"/>
        <a:ext cx="17089098" cy="557991"/>
      </dsp:txXfrm>
    </dsp:sp>
    <dsp:sp modelId="{73B01569-D5B4-4BBC-9143-1672A7DAF542}">
      <dsp:nvSpPr>
        <dsp:cNvPr id="0" name=""/>
        <dsp:cNvSpPr/>
      </dsp:nvSpPr>
      <dsp:spPr>
        <a:xfrm>
          <a:off x="0" y="1461011"/>
          <a:ext cx="17149470" cy="618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Proxima Nova" panose="02000506030000020004" charset="0"/>
            </a:rPr>
            <a:t>История развития денежного обращения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30186" y="1491197"/>
        <a:ext cx="17089098" cy="557991"/>
      </dsp:txXfrm>
    </dsp:sp>
    <dsp:sp modelId="{7CEA3621-254A-464A-991D-2AA371B1AC88}">
      <dsp:nvSpPr>
        <dsp:cNvPr id="0" name=""/>
        <dsp:cNvSpPr/>
      </dsp:nvSpPr>
      <dsp:spPr>
        <a:xfrm>
          <a:off x="0" y="2151374"/>
          <a:ext cx="17149470" cy="618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Proxima Nova" panose="02000506030000020004" charset="0"/>
            </a:rPr>
            <a:t>Необычные виды страхования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30186" y="2181560"/>
        <a:ext cx="17089098" cy="557991"/>
      </dsp:txXfrm>
    </dsp:sp>
    <dsp:sp modelId="{D25BD1F6-8482-40F3-B44D-D0918EDAE0ED}">
      <dsp:nvSpPr>
        <dsp:cNvPr id="0" name=""/>
        <dsp:cNvSpPr/>
      </dsp:nvSpPr>
      <dsp:spPr>
        <a:xfrm>
          <a:off x="0" y="2841737"/>
          <a:ext cx="17149470" cy="618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Proxima Nova" panose="02000506030000020004" charset="0"/>
            </a:rPr>
            <a:t>Памятник, посвященные деньгами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30186" y="2871923"/>
        <a:ext cx="17089098" cy="557991"/>
      </dsp:txXfrm>
    </dsp:sp>
    <dsp:sp modelId="{8859A87B-86F1-44DC-B9F2-CBCD8E59B9BE}">
      <dsp:nvSpPr>
        <dsp:cNvPr id="0" name=""/>
        <dsp:cNvSpPr/>
      </dsp:nvSpPr>
      <dsp:spPr>
        <a:xfrm>
          <a:off x="0" y="3532100"/>
          <a:ext cx="17149470" cy="618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Proxima Nova" panose="02000506030000020004" charset="0"/>
            </a:rPr>
            <a:t>Профессия финансист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30186" y="3562286"/>
        <a:ext cx="17089098" cy="557991"/>
      </dsp:txXfrm>
    </dsp:sp>
    <dsp:sp modelId="{6D2F0D2F-25ED-4A08-BC24-18C75193A597}">
      <dsp:nvSpPr>
        <dsp:cNvPr id="0" name=""/>
        <dsp:cNvSpPr/>
      </dsp:nvSpPr>
      <dsp:spPr>
        <a:xfrm>
          <a:off x="0" y="4222464"/>
          <a:ext cx="17149470" cy="618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Proxima Nova" panose="02000506030000020004" charset="0"/>
            </a:rPr>
            <a:t>Самые известные мошенники в истории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30186" y="4252650"/>
        <a:ext cx="17089098" cy="557991"/>
      </dsp:txXfrm>
    </dsp:sp>
    <dsp:sp modelId="{A8F84717-DAB7-4346-89C2-D7CEC736F130}">
      <dsp:nvSpPr>
        <dsp:cNvPr id="0" name=""/>
        <dsp:cNvSpPr/>
      </dsp:nvSpPr>
      <dsp:spPr>
        <a:xfrm>
          <a:off x="0" y="4912827"/>
          <a:ext cx="17149470" cy="618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Proxima Nova" panose="02000506030000020004" charset="0"/>
            </a:rPr>
            <a:t>Роль золота в истории человечества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30186" y="4943013"/>
        <a:ext cx="17089098" cy="557991"/>
      </dsp:txXfrm>
    </dsp:sp>
    <dsp:sp modelId="{D25D4260-7196-4FCD-A508-F94C84660A58}">
      <dsp:nvSpPr>
        <dsp:cNvPr id="0" name=""/>
        <dsp:cNvSpPr/>
      </dsp:nvSpPr>
      <dsp:spPr>
        <a:xfrm>
          <a:off x="0" y="5603190"/>
          <a:ext cx="17149470" cy="618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Proxima Nova" panose="02000506030000020004" charset="0"/>
            </a:rPr>
            <a:t>Как распорядиться пенсионными накоплениями?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30186" y="5633376"/>
        <a:ext cx="17089098" cy="557991"/>
      </dsp:txXfrm>
    </dsp:sp>
    <dsp:sp modelId="{795129FB-7B58-47AC-9C0D-97596703DAFF}">
      <dsp:nvSpPr>
        <dsp:cNvPr id="0" name=""/>
        <dsp:cNvSpPr/>
      </dsp:nvSpPr>
      <dsp:spPr>
        <a:xfrm>
          <a:off x="0" y="6293553"/>
          <a:ext cx="17149470" cy="618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latin typeface="Proxima Nova" panose="02000506030000020004" charset="0"/>
            </a:rPr>
            <a:t>Цифровизация</a:t>
          </a:r>
          <a:r>
            <a:rPr lang="ru-RU" sz="2500" kern="1200" dirty="0" smtClean="0">
              <a:latin typeface="Proxima Nova" panose="02000506030000020004" charset="0"/>
            </a:rPr>
            <a:t> банковских услуг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30186" y="6323739"/>
        <a:ext cx="17089098" cy="557991"/>
      </dsp:txXfrm>
    </dsp:sp>
    <dsp:sp modelId="{F57E4B99-56EA-4418-BEC0-5D0BB896FC45}">
      <dsp:nvSpPr>
        <dsp:cNvPr id="0" name=""/>
        <dsp:cNvSpPr/>
      </dsp:nvSpPr>
      <dsp:spPr>
        <a:xfrm>
          <a:off x="0" y="6983917"/>
          <a:ext cx="17149470" cy="6183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Proxima Nova" panose="02000506030000020004" charset="0"/>
            </a:rPr>
            <a:t>Пенсионная реформа в России</a:t>
          </a:r>
          <a:endParaRPr lang="ru-RU" sz="2500" kern="1200" dirty="0">
            <a:latin typeface="Proxima Nova" panose="02000506030000020004" charset="0"/>
          </a:endParaRPr>
        </a:p>
      </dsp:txBody>
      <dsp:txXfrm>
        <a:off x="30186" y="7014103"/>
        <a:ext cx="17089098" cy="557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C6A6D-C6D3-4F45-9FD0-C03767CE9A3D}">
      <dsp:nvSpPr>
        <dsp:cNvPr id="0" name=""/>
        <dsp:cNvSpPr/>
      </dsp:nvSpPr>
      <dsp:spPr>
        <a:xfrm rot="10800000">
          <a:off x="2954027" y="105"/>
          <a:ext cx="10875618" cy="858721"/>
        </a:xfrm>
        <a:prstGeom prst="homePlate">
          <a:avLst/>
        </a:prstGeom>
        <a:solidFill>
          <a:srgbClr val="024F9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8672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Proxima Nova" panose="02000506030000020004" charset="0"/>
              <a:cs typeface="Arial" panose="020B0604020202020204" pitchFamily="34" charset="0"/>
            </a:rPr>
            <a:t>Обмен</a:t>
          </a:r>
          <a:endParaRPr lang="ru-RU" sz="4000" kern="1200" dirty="0">
            <a:latin typeface="Proxima Nova" panose="02000506030000020004" charset="0"/>
            <a:cs typeface="Arial" panose="020B0604020202020204" pitchFamily="34" charset="0"/>
          </a:endParaRPr>
        </a:p>
      </dsp:txBody>
      <dsp:txXfrm rot="10800000">
        <a:off x="3168707" y="105"/>
        <a:ext cx="10660938" cy="858721"/>
      </dsp:txXfrm>
    </dsp:sp>
    <dsp:sp modelId="{505699C5-B893-432E-A3F9-2D6A24B96AB5}">
      <dsp:nvSpPr>
        <dsp:cNvPr id="0" name=""/>
        <dsp:cNvSpPr/>
      </dsp:nvSpPr>
      <dsp:spPr>
        <a:xfrm>
          <a:off x="2524667" y="105"/>
          <a:ext cx="858721" cy="8587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E3A9D4-E247-474F-8ACD-DE6FC476BB59}">
      <dsp:nvSpPr>
        <dsp:cNvPr id="0" name=""/>
        <dsp:cNvSpPr/>
      </dsp:nvSpPr>
      <dsp:spPr>
        <a:xfrm rot="10800000">
          <a:off x="2954027" y="1109922"/>
          <a:ext cx="10875618" cy="858721"/>
        </a:xfrm>
        <a:prstGeom prst="homePlate">
          <a:avLst/>
        </a:prstGeom>
        <a:solidFill>
          <a:srgbClr val="024F9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8672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Proxima Nova" panose="02000506030000020004" charset="0"/>
              <a:cs typeface="Arial" panose="020B0604020202020204" pitchFamily="34" charset="0"/>
            </a:rPr>
            <a:t>Виды денег, валюта</a:t>
          </a:r>
          <a:endParaRPr lang="ru-RU" sz="4000" kern="1200" dirty="0">
            <a:latin typeface="Proxima Nova" panose="02000506030000020004" charset="0"/>
            <a:cs typeface="Arial" panose="020B0604020202020204" pitchFamily="34" charset="0"/>
          </a:endParaRPr>
        </a:p>
      </dsp:txBody>
      <dsp:txXfrm rot="10800000">
        <a:off x="3168707" y="1109922"/>
        <a:ext cx="10660938" cy="858721"/>
      </dsp:txXfrm>
    </dsp:sp>
    <dsp:sp modelId="{44873E94-5843-4386-9453-7547979EFD2D}">
      <dsp:nvSpPr>
        <dsp:cNvPr id="0" name=""/>
        <dsp:cNvSpPr/>
      </dsp:nvSpPr>
      <dsp:spPr>
        <a:xfrm>
          <a:off x="2524667" y="1109922"/>
          <a:ext cx="858721" cy="8587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274158-780E-41F3-ADB6-BBC892D8DBE1}">
      <dsp:nvSpPr>
        <dsp:cNvPr id="0" name=""/>
        <dsp:cNvSpPr/>
      </dsp:nvSpPr>
      <dsp:spPr>
        <a:xfrm rot="10800000">
          <a:off x="2954027" y="2219738"/>
          <a:ext cx="10875618" cy="858721"/>
        </a:xfrm>
        <a:prstGeom prst="homePlate">
          <a:avLst/>
        </a:prstGeom>
        <a:solidFill>
          <a:srgbClr val="024F9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8672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Proxima Nova" panose="02000506030000020004" charset="0"/>
              <a:cs typeface="Arial" panose="020B0604020202020204" pitchFamily="34" charset="0"/>
            </a:rPr>
            <a:t>Платежи и покупки</a:t>
          </a:r>
          <a:endParaRPr lang="ru-RU" sz="4000" kern="1200" dirty="0">
            <a:latin typeface="Proxima Nova" panose="02000506030000020004" charset="0"/>
            <a:cs typeface="Arial" panose="020B0604020202020204" pitchFamily="34" charset="0"/>
          </a:endParaRPr>
        </a:p>
      </dsp:txBody>
      <dsp:txXfrm rot="10800000">
        <a:off x="3168707" y="2219738"/>
        <a:ext cx="10660938" cy="858721"/>
      </dsp:txXfrm>
    </dsp:sp>
    <dsp:sp modelId="{1BE456C2-1A59-47BB-9C1F-CBD4938C61C8}">
      <dsp:nvSpPr>
        <dsp:cNvPr id="0" name=""/>
        <dsp:cNvSpPr/>
      </dsp:nvSpPr>
      <dsp:spPr>
        <a:xfrm>
          <a:off x="2524667" y="2219738"/>
          <a:ext cx="858721" cy="8587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0F4A04-0296-480C-8CCE-E106B3F2D93E}">
      <dsp:nvSpPr>
        <dsp:cNvPr id="0" name=""/>
        <dsp:cNvSpPr/>
      </dsp:nvSpPr>
      <dsp:spPr>
        <a:xfrm rot="10800000">
          <a:off x="2954027" y="3329555"/>
          <a:ext cx="10875618" cy="858721"/>
        </a:xfrm>
        <a:prstGeom prst="homePlate">
          <a:avLst/>
        </a:prstGeom>
        <a:solidFill>
          <a:srgbClr val="024F9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8672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Proxima Nova" panose="02000506030000020004" charset="0"/>
              <a:cs typeface="Arial" panose="020B0604020202020204" pitchFamily="34" charset="0"/>
            </a:rPr>
            <a:t>Виды доходов и расходов</a:t>
          </a:r>
          <a:endParaRPr lang="ru-RU" sz="4000" kern="1200" dirty="0">
            <a:latin typeface="Proxima Nova" panose="02000506030000020004" charset="0"/>
            <a:cs typeface="Arial" panose="020B0604020202020204" pitchFamily="34" charset="0"/>
          </a:endParaRPr>
        </a:p>
      </dsp:txBody>
      <dsp:txXfrm rot="10800000">
        <a:off x="3168707" y="3329555"/>
        <a:ext cx="10660938" cy="858721"/>
      </dsp:txXfrm>
    </dsp:sp>
    <dsp:sp modelId="{83D0566B-0190-45A7-96C8-3B4DFE52C672}">
      <dsp:nvSpPr>
        <dsp:cNvPr id="0" name=""/>
        <dsp:cNvSpPr/>
      </dsp:nvSpPr>
      <dsp:spPr>
        <a:xfrm>
          <a:off x="2524667" y="3329555"/>
          <a:ext cx="858721" cy="85872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E045AD-999E-4DCA-9D80-110492D70DAC}">
      <dsp:nvSpPr>
        <dsp:cNvPr id="0" name=""/>
        <dsp:cNvSpPr/>
      </dsp:nvSpPr>
      <dsp:spPr>
        <a:xfrm rot="10800000">
          <a:off x="2954027" y="4439371"/>
          <a:ext cx="10875618" cy="858721"/>
        </a:xfrm>
        <a:prstGeom prst="homePlate">
          <a:avLst/>
        </a:prstGeom>
        <a:solidFill>
          <a:srgbClr val="024F9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8672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Proxima Nova" panose="02000506030000020004" charset="0"/>
              <a:cs typeface="Arial" panose="020B0604020202020204" pitchFamily="34" charset="0"/>
            </a:rPr>
            <a:t>Оптимизация семейного бюджета</a:t>
          </a:r>
          <a:endParaRPr lang="ru-RU" sz="4000" kern="1200" dirty="0">
            <a:latin typeface="Proxima Nova" panose="02000506030000020004" charset="0"/>
            <a:cs typeface="Arial" panose="020B0604020202020204" pitchFamily="34" charset="0"/>
          </a:endParaRPr>
        </a:p>
      </dsp:txBody>
      <dsp:txXfrm rot="10800000">
        <a:off x="3168707" y="4439371"/>
        <a:ext cx="10660938" cy="858721"/>
      </dsp:txXfrm>
    </dsp:sp>
    <dsp:sp modelId="{B54056EA-1152-4E51-9261-FB3144EB5928}">
      <dsp:nvSpPr>
        <dsp:cNvPr id="0" name=""/>
        <dsp:cNvSpPr/>
      </dsp:nvSpPr>
      <dsp:spPr>
        <a:xfrm>
          <a:off x="2524667" y="4439371"/>
          <a:ext cx="858721" cy="85872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7B245C-2721-4C04-B706-C05C974737B6}">
      <dsp:nvSpPr>
        <dsp:cNvPr id="0" name=""/>
        <dsp:cNvSpPr/>
      </dsp:nvSpPr>
      <dsp:spPr>
        <a:xfrm rot="10800000">
          <a:off x="2954027" y="5549188"/>
          <a:ext cx="10875618" cy="858721"/>
        </a:xfrm>
        <a:prstGeom prst="homePlate">
          <a:avLst/>
        </a:prstGeom>
        <a:solidFill>
          <a:srgbClr val="024F9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8672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Proxima Nova" panose="02000506030000020004" charset="0"/>
              <a:cs typeface="Arial" panose="020B0604020202020204" pitchFamily="34" charset="0"/>
            </a:rPr>
            <a:t>Финансовое мошенничество</a:t>
          </a:r>
          <a:endParaRPr lang="ru-RU" sz="4000" kern="1200" dirty="0">
            <a:latin typeface="Proxima Nova" panose="02000506030000020004" charset="0"/>
            <a:cs typeface="Arial" panose="020B0604020202020204" pitchFamily="34" charset="0"/>
          </a:endParaRPr>
        </a:p>
      </dsp:txBody>
      <dsp:txXfrm rot="10800000">
        <a:off x="3168707" y="5549188"/>
        <a:ext cx="10660938" cy="858721"/>
      </dsp:txXfrm>
    </dsp:sp>
    <dsp:sp modelId="{803CAE28-6602-4E53-A00D-BB0383DDCF52}">
      <dsp:nvSpPr>
        <dsp:cNvPr id="0" name=""/>
        <dsp:cNvSpPr/>
      </dsp:nvSpPr>
      <dsp:spPr>
        <a:xfrm>
          <a:off x="2524667" y="5549188"/>
          <a:ext cx="858721" cy="85872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2B945-9BB3-40C3-8805-069F7E4AB23B}">
      <dsp:nvSpPr>
        <dsp:cNvPr id="0" name=""/>
        <dsp:cNvSpPr/>
      </dsp:nvSpPr>
      <dsp:spPr>
        <a:xfrm>
          <a:off x="3330" y="0"/>
          <a:ext cx="7103105" cy="1847804"/>
        </a:xfrm>
        <a:prstGeom prst="roundRect">
          <a:avLst>
            <a:gd name="adj" fmla="val 10000"/>
          </a:avLst>
        </a:prstGeom>
        <a:solidFill>
          <a:srgbClr val="0094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Proxima Nova" panose="02000506030000020004" charset="0"/>
            </a:rPr>
            <a:t>Понятие</a:t>
          </a:r>
          <a:endParaRPr lang="ru-RU" sz="4800" kern="1200" dirty="0">
            <a:latin typeface="Proxima Nova" panose="02000506030000020004" charset="0"/>
          </a:endParaRPr>
        </a:p>
      </dsp:txBody>
      <dsp:txXfrm>
        <a:off x="57450" y="54120"/>
        <a:ext cx="6994865" cy="1739564"/>
      </dsp:txXfrm>
    </dsp:sp>
    <dsp:sp modelId="{77006061-FD9B-466F-ACD3-8685D7C83D7A}">
      <dsp:nvSpPr>
        <dsp:cNvPr id="0" name=""/>
        <dsp:cNvSpPr/>
      </dsp:nvSpPr>
      <dsp:spPr>
        <a:xfrm>
          <a:off x="7816746" y="43116"/>
          <a:ext cx="1505858" cy="176157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00945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7816746" y="395430"/>
        <a:ext cx="1054101" cy="1056942"/>
      </dsp:txXfrm>
    </dsp:sp>
    <dsp:sp modelId="{DC83F76C-5929-47A2-89E5-1D89F83AF05B}">
      <dsp:nvSpPr>
        <dsp:cNvPr id="0" name=""/>
        <dsp:cNvSpPr/>
      </dsp:nvSpPr>
      <dsp:spPr>
        <a:xfrm>
          <a:off x="9947678" y="0"/>
          <a:ext cx="7103105" cy="1847804"/>
        </a:xfrm>
        <a:prstGeom prst="roundRect">
          <a:avLst>
            <a:gd name="adj" fmla="val 10000"/>
          </a:avLst>
        </a:prstGeom>
        <a:solidFill>
          <a:srgbClr val="0094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Proxima Nova" panose="02000506030000020004" charset="0"/>
            </a:rPr>
            <a:t>Признак</a:t>
          </a:r>
          <a:endParaRPr lang="ru-RU" sz="4800" kern="1200" dirty="0">
            <a:latin typeface="Proxima Nova" panose="02000506030000020004" charset="0"/>
          </a:endParaRPr>
        </a:p>
      </dsp:txBody>
      <dsp:txXfrm>
        <a:off x="10001798" y="54120"/>
        <a:ext cx="6994865" cy="1739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2B945-9BB3-40C3-8805-069F7E4AB23B}">
      <dsp:nvSpPr>
        <dsp:cNvPr id="0" name=""/>
        <dsp:cNvSpPr/>
      </dsp:nvSpPr>
      <dsp:spPr>
        <a:xfrm>
          <a:off x="3314" y="0"/>
          <a:ext cx="7068776" cy="1847804"/>
        </a:xfrm>
        <a:prstGeom prst="roundRect">
          <a:avLst>
            <a:gd name="adj" fmla="val 10000"/>
          </a:avLst>
        </a:prstGeom>
        <a:solidFill>
          <a:srgbClr val="0094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Proxima Nova" panose="02000506030000020004" charset="0"/>
            </a:rPr>
            <a:t>Изображение</a:t>
          </a:r>
          <a:endParaRPr lang="ru-RU" sz="4800" kern="1200" dirty="0">
            <a:latin typeface="Proxima Nova" panose="02000506030000020004" charset="0"/>
          </a:endParaRPr>
        </a:p>
      </dsp:txBody>
      <dsp:txXfrm>
        <a:off x="57434" y="54120"/>
        <a:ext cx="6960536" cy="1739564"/>
      </dsp:txXfrm>
    </dsp:sp>
    <dsp:sp modelId="{77006061-FD9B-466F-ACD3-8685D7C83D7A}">
      <dsp:nvSpPr>
        <dsp:cNvPr id="0" name=""/>
        <dsp:cNvSpPr/>
      </dsp:nvSpPr>
      <dsp:spPr>
        <a:xfrm>
          <a:off x="7778968" y="47373"/>
          <a:ext cx="1498580" cy="175305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00945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7778968" y="397984"/>
        <a:ext cx="1049006" cy="1051834"/>
      </dsp:txXfrm>
    </dsp:sp>
    <dsp:sp modelId="{DC83F76C-5929-47A2-89E5-1D89F83AF05B}">
      <dsp:nvSpPr>
        <dsp:cNvPr id="0" name=""/>
        <dsp:cNvSpPr/>
      </dsp:nvSpPr>
      <dsp:spPr>
        <a:xfrm>
          <a:off x="9899601" y="0"/>
          <a:ext cx="7068776" cy="1847804"/>
        </a:xfrm>
        <a:prstGeom prst="roundRect">
          <a:avLst>
            <a:gd name="adj" fmla="val 10000"/>
          </a:avLst>
        </a:prstGeom>
        <a:solidFill>
          <a:srgbClr val="0094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Proxima Nova" panose="02000506030000020004" charset="0"/>
            </a:rPr>
            <a:t>Понятие</a:t>
          </a:r>
          <a:endParaRPr lang="ru-RU" sz="4800" kern="1200" dirty="0">
            <a:latin typeface="Proxima Nova" panose="02000506030000020004" charset="0"/>
          </a:endParaRPr>
        </a:p>
      </dsp:txBody>
      <dsp:txXfrm>
        <a:off x="9953721" y="54120"/>
        <a:ext cx="6960536" cy="17395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2B945-9BB3-40C3-8805-069F7E4AB23B}">
      <dsp:nvSpPr>
        <dsp:cNvPr id="0" name=""/>
        <dsp:cNvSpPr/>
      </dsp:nvSpPr>
      <dsp:spPr>
        <a:xfrm>
          <a:off x="3314" y="0"/>
          <a:ext cx="7068776" cy="1847804"/>
        </a:xfrm>
        <a:prstGeom prst="roundRect">
          <a:avLst>
            <a:gd name="adj" fmla="val 10000"/>
          </a:avLst>
        </a:prstGeom>
        <a:solidFill>
          <a:srgbClr val="0094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Proxima Nova" panose="02000506030000020004" charset="0"/>
            </a:rPr>
            <a:t>Вид</a:t>
          </a:r>
          <a:endParaRPr lang="ru-RU" sz="4800" kern="1200" dirty="0">
            <a:latin typeface="Proxima Nova" panose="02000506030000020004" charset="0"/>
          </a:endParaRPr>
        </a:p>
      </dsp:txBody>
      <dsp:txXfrm>
        <a:off x="57434" y="54120"/>
        <a:ext cx="6960536" cy="1739564"/>
      </dsp:txXfrm>
    </dsp:sp>
    <dsp:sp modelId="{77006061-FD9B-466F-ACD3-8685D7C83D7A}">
      <dsp:nvSpPr>
        <dsp:cNvPr id="0" name=""/>
        <dsp:cNvSpPr/>
      </dsp:nvSpPr>
      <dsp:spPr>
        <a:xfrm>
          <a:off x="7778968" y="47373"/>
          <a:ext cx="1498580" cy="175305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00945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7778968" y="397984"/>
        <a:ext cx="1049006" cy="1051834"/>
      </dsp:txXfrm>
    </dsp:sp>
    <dsp:sp modelId="{DC83F76C-5929-47A2-89E5-1D89F83AF05B}">
      <dsp:nvSpPr>
        <dsp:cNvPr id="0" name=""/>
        <dsp:cNvSpPr/>
      </dsp:nvSpPr>
      <dsp:spPr>
        <a:xfrm>
          <a:off x="9899601" y="0"/>
          <a:ext cx="7068776" cy="1847804"/>
        </a:xfrm>
        <a:prstGeom prst="roundRect">
          <a:avLst>
            <a:gd name="adj" fmla="val 10000"/>
          </a:avLst>
        </a:prstGeom>
        <a:solidFill>
          <a:srgbClr val="0094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Proxima Nova" panose="02000506030000020004" charset="0"/>
            </a:rPr>
            <a:t>Классификация</a:t>
          </a:r>
          <a:endParaRPr lang="ru-RU" sz="4800" kern="1200" dirty="0">
            <a:latin typeface="Proxima Nova" panose="02000506030000020004" charset="0"/>
          </a:endParaRPr>
        </a:p>
      </dsp:txBody>
      <dsp:txXfrm>
        <a:off x="9953721" y="54120"/>
        <a:ext cx="6960536" cy="17395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0256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70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385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7029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170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262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153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9103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ru-RU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7365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1878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835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618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1111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465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762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069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902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443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295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305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09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883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ru-RU" sz="1200" dirty="0" smtClean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674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5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5" name="3.jpg" descr="3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9043910" cy="107380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533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25.gif"/><Relationship Id="rId5" Type="http://schemas.openxmlformats.org/officeDocument/2006/relationships/diagramData" Target="../diagrams/data11.xml"/><Relationship Id="rId10" Type="http://schemas.openxmlformats.org/officeDocument/2006/relationships/image" Target="../media/image24.gif"/><Relationship Id="rId4" Type="http://schemas.openxmlformats.org/officeDocument/2006/relationships/image" Target="../media/image13.png"/><Relationship Id="rId9" Type="http://schemas.microsoft.com/office/2007/relationships/diagramDrawing" Target="../diagrams/drawin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5" Type="http://schemas.openxmlformats.org/officeDocument/2006/relationships/diagramData" Target="../diagrams/data12.xml"/><Relationship Id="rId10" Type="http://schemas.openxmlformats.org/officeDocument/2006/relationships/diagramData" Target="../diagrams/data13.xml"/><Relationship Id="rId4" Type="http://schemas.openxmlformats.org/officeDocument/2006/relationships/image" Target="../media/image13.png"/><Relationship Id="rId9" Type="http://schemas.microsoft.com/office/2007/relationships/diagramDrawing" Target="../diagrams/drawing12.xml"/><Relationship Id="rId14" Type="http://schemas.microsoft.com/office/2007/relationships/diagramDrawing" Target="../diagrams/drawin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13.png"/><Relationship Id="rId9" Type="http://schemas.microsoft.com/office/2007/relationships/diagramDrawing" Target="../diagrams/drawing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13.png"/><Relationship Id="rId9" Type="http://schemas.microsoft.com/office/2007/relationships/diagramDrawing" Target="../diagrams/drawing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13.png"/><Relationship Id="rId9" Type="http://schemas.microsoft.com/office/2007/relationships/diagramDrawing" Target="../diagrams/drawing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jpg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13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image" Target="../media/image21.png"/><Relationship Id="rId10" Type="http://schemas.openxmlformats.org/officeDocument/2006/relationships/diagramData" Target="../diagrams/data7.xml"/><Relationship Id="rId4" Type="http://schemas.openxmlformats.org/officeDocument/2006/relationships/image" Target="../media/image13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3.png"/><Relationship Id="rId9" Type="http://schemas.microsoft.com/office/2007/relationships/diagramDrawing" Target="../diagrams/drawin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3.png"/><Relationship Id="rId9" Type="http://schemas.microsoft.com/office/2007/relationships/diagramDrawing" Target="../diagrams/drawin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308331" y="4946466"/>
            <a:ext cx="12355550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Proxima Nova" panose="02000506030000020004" pitchFamily="50" charset="0"/>
              </a:rPr>
              <a:t>Внедрение элементов финансовой грамотности на уровне начального и основного общего 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74B562-5D8C-40BB-A6C0-2CEE4D3D46C0}"/>
              </a:ext>
            </a:extLst>
          </p:cNvPr>
          <p:cNvSpPr txBox="1"/>
          <p:nvPr/>
        </p:nvSpPr>
        <p:spPr>
          <a:xfrm>
            <a:off x="4744500" y="8341711"/>
            <a:ext cx="9483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roxima Nova" panose="02000506030000020004" pitchFamily="50" charset="0"/>
                <a:cs typeface="Times New Roman" pitchFamily="18" charset="0"/>
              </a:rPr>
              <a:t>Леушина Дарья Сергеевна</a:t>
            </a:r>
            <a:endParaRPr lang="ru-RU" sz="2800" b="1" dirty="0">
              <a:solidFill>
                <a:schemeClr val="tx1"/>
              </a:solidFill>
              <a:latin typeface="Proxima Nova" panose="02000506030000020004" pitchFamily="50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337020"/>
            <a:ext cx="178528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Финансовая грамотность в географии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10</a:t>
            </a:r>
            <a:endParaRPr sz="2000"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29758173"/>
              </p:ext>
            </p:extLst>
          </p:nvPr>
        </p:nvGraphicFramePr>
        <p:xfrm>
          <a:off x="988062" y="5088118"/>
          <a:ext cx="16971692" cy="184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9871" y="2759097"/>
            <a:ext cx="7769437" cy="6001643"/>
          </a:xfrm>
          <a:prstGeom prst="rect">
            <a:avLst/>
          </a:prstGeom>
          <a:noFill/>
          <a:ln w="63500" cap="rnd" cmpd="tri">
            <a:solidFill>
              <a:srgbClr val="E6175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en-US" sz="48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en-US" sz="48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en-US" sz="48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ru-RU" sz="4800" dirty="0">
              <a:solidFill>
                <a:schemeClr val="tx1"/>
              </a:solidFill>
              <a:latin typeface="Proxima Nova" panose="020005060300000200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380" y="3128428"/>
            <a:ext cx="72944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Proxima Nova" panose="02000506030000020004" charset="0"/>
              </a:rPr>
              <a:t>Бумажные деньги называют купюрами или банкнотами. Рассмотри, как выглядят бумажные деньги. </a:t>
            </a:r>
          </a:p>
          <a:p>
            <a:pPr algn="just"/>
            <a:endParaRPr lang="ru-RU" sz="2800" b="1" dirty="0">
              <a:latin typeface="Proxima Nova" panose="02000506030000020004" charset="0"/>
            </a:endParaRPr>
          </a:p>
          <a:p>
            <a:pPr algn="just"/>
            <a:r>
              <a:rPr lang="ru-RU" sz="2800" b="1" dirty="0" smtClean="0">
                <a:latin typeface="Proxima Nova" panose="02000506030000020004" charset="0"/>
              </a:rPr>
              <a:t>На обратной стороне банкноты изображены памятники и другие достопримечательности отдельных городов России.</a:t>
            </a:r>
          </a:p>
          <a:p>
            <a:pPr algn="just"/>
            <a:endParaRPr lang="ru-RU" sz="2800" b="1" dirty="0">
              <a:latin typeface="Proxima Nova" panose="02000506030000020004" charset="0"/>
            </a:endParaRPr>
          </a:p>
          <a:p>
            <a:pPr algn="just"/>
            <a:r>
              <a:rPr lang="ru-RU" sz="2800" b="1" dirty="0" smtClean="0">
                <a:latin typeface="Proxima Nova" panose="02000506030000020004" charset="0"/>
              </a:rPr>
              <a:t>Соотнеси достоинство купюры и название города. В каком федеральном округе он находится?</a:t>
            </a:r>
            <a:endParaRPr lang="ru-RU" sz="2800" dirty="0">
              <a:latin typeface="Proxima Nova" panose="02000506030000020004" charset="0"/>
            </a:endParaRPr>
          </a:p>
        </p:txBody>
      </p:sp>
      <p:pic>
        <p:nvPicPr>
          <p:cNvPr id="2050" name="Picture 2" descr="http://qrcoder.ru/code/?https%3A%2F%2Fcbr.ru%2Fcash_circulation%2Fmb%2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914" y="2959438"/>
            <a:ext cx="2590631" cy="259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289693" y="2596248"/>
            <a:ext cx="473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4F9E"/>
                </a:solidFill>
                <a:latin typeface="Proxima Nova" panose="02000506030000020004" charset="0"/>
              </a:rPr>
              <a:t>Модернизация банкнот</a:t>
            </a:r>
            <a:endParaRPr lang="ru-RU" sz="2800" dirty="0">
              <a:solidFill>
                <a:srgbClr val="024F9E"/>
              </a:solidFill>
              <a:latin typeface="Proxima Nova" panose="02000506030000020004" charset="0"/>
            </a:endParaRPr>
          </a:p>
        </p:txBody>
      </p:sp>
      <p:pic>
        <p:nvPicPr>
          <p:cNvPr id="2052" name="Picture 4" descr="http://qrcoder.ru/code/?https%3A%2F%2Fcbr.ru%2Fcash_circulation%2Fbanknotes%2F5rub%2F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915" y="6415361"/>
            <a:ext cx="2590631" cy="259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289692" y="6012020"/>
            <a:ext cx="473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24F9E"/>
                </a:solidFill>
                <a:latin typeface="Proxima Nova" panose="02000506030000020004" charset="0"/>
              </a:rPr>
              <a:t>Банкноты Банка России</a:t>
            </a:r>
            <a:endParaRPr lang="ru-RU" sz="2800" dirty="0">
              <a:solidFill>
                <a:srgbClr val="024F9E"/>
              </a:solidFill>
              <a:latin typeface="Proxima Nova" panose="0200050603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7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337020"/>
            <a:ext cx="17852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Актуальные каналы коммуникации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11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8" name="Picture 2" descr="https://sun9-45.userapi.com/impg/q75KiRVcFCAj-cSHgpeRj9lSMH7BpLJjjI0yRw/RjBoDXo0PGA.jpg?size=1008x860&amp;quality=95&amp;sign=9c6b574335ac1011f0ad62e97263b4f3&amp;c_uniq_tag=IBPIDpFP3pMAZEDC3cyEyY5xa0rFFX7HlbstTJoZePY&amp;type=album">
            <a:extLst>
              <a:ext uri="{FF2B5EF4-FFF2-40B4-BE49-F238E27FC236}">
                <a16:creationId xmlns="" xmlns:a16="http://schemas.microsoft.com/office/drawing/2014/main" id="{A4ED04EE-2961-4C4E-9151-B4A2BDDB38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2" y="2606965"/>
            <a:ext cx="8152809" cy="6759907"/>
          </a:xfrm>
          <a:prstGeom prst="rect">
            <a:avLst/>
          </a:prstGeom>
          <a:noFill/>
          <a:extLst/>
        </p:spPr>
      </p:pic>
      <p:sp>
        <p:nvSpPr>
          <p:cNvPr id="9" name="TextBox 8"/>
          <p:cNvSpPr txBox="1"/>
          <p:nvPr/>
        </p:nvSpPr>
        <p:spPr>
          <a:xfrm>
            <a:off x="10358339" y="2606965"/>
            <a:ext cx="7769437" cy="6740307"/>
          </a:xfrm>
          <a:prstGeom prst="rect">
            <a:avLst/>
          </a:prstGeom>
          <a:noFill/>
          <a:ln w="63500" cap="rnd" cmpd="tri">
            <a:solidFill>
              <a:srgbClr val="E6175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en-US" sz="5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en-US" sz="5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en-US" sz="5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en-US" sz="5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en-US" sz="5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en-US" sz="5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ru-RU" sz="5400" dirty="0">
              <a:solidFill>
                <a:schemeClr val="tx1"/>
              </a:solidFill>
              <a:latin typeface="Proxima Nova" panose="020005060300000200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95848" y="2739875"/>
            <a:ext cx="72944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latin typeface="Proxima Nova" panose="02000506030000020004" charset="0"/>
            </a:endParaRPr>
          </a:p>
          <a:p>
            <a:pPr algn="just"/>
            <a:r>
              <a:rPr lang="ru-RU" sz="3200" b="1" dirty="0" smtClean="0">
                <a:latin typeface="Proxima Nova" panose="02000506030000020004" charset="0"/>
              </a:rPr>
              <a:t>Объясните</a:t>
            </a:r>
            <a:r>
              <a:rPr lang="ru-RU" sz="3200" b="1" dirty="0">
                <a:latin typeface="Proxima Nova" panose="02000506030000020004" charset="0"/>
              </a:rPr>
              <a:t>, используя финансовые термины, какая </a:t>
            </a:r>
            <a:r>
              <a:rPr lang="ru-RU" sz="3200" b="1" dirty="0" smtClean="0">
                <a:latin typeface="Proxima Nova" panose="02000506030000020004" charset="0"/>
              </a:rPr>
              <a:t>мысль</a:t>
            </a:r>
            <a:r>
              <a:rPr lang="en-US" sz="3200" b="1" dirty="0" smtClean="0">
                <a:latin typeface="Proxima Nova" panose="02000506030000020004" charset="0"/>
              </a:rPr>
              <a:t> </a:t>
            </a:r>
            <a:r>
              <a:rPr lang="ru-RU" sz="3200" b="1" dirty="0" smtClean="0">
                <a:latin typeface="Proxima Nova" panose="02000506030000020004" charset="0"/>
              </a:rPr>
              <a:t>представлена </a:t>
            </a:r>
            <a:r>
              <a:rPr lang="ru-RU" sz="3200" b="1" dirty="0">
                <a:latin typeface="Proxima Nova" panose="02000506030000020004" charset="0"/>
              </a:rPr>
              <a:t>в данном </a:t>
            </a:r>
            <a:r>
              <a:rPr lang="ru-RU" sz="3200" b="1" dirty="0" err="1">
                <a:latin typeface="Proxima Nova" panose="02000506030000020004" charset="0"/>
              </a:rPr>
              <a:t>меме</a:t>
            </a:r>
            <a:r>
              <a:rPr lang="ru-RU" sz="3200" b="1" dirty="0">
                <a:latin typeface="Proxima Nova" panose="02000506030000020004" charset="0"/>
              </a:rPr>
              <a:t>, и приведите примеры из реальной жизни, подтверждающие данную идею.</a:t>
            </a:r>
            <a:endParaRPr lang="ru-RU" sz="3200" dirty="0">
              <a:latin typeface="Proxima Nova" panose="02000506030000020004" charset="0"/>
            </a:endParaRPr>
          </a:p>
          <a:p>
            <a:pPr algn="just"/>
            <a:r>
              <a:rPr lang="ru-RU" sz="3200" b="1" dirty="0">
                <a:latin typeface="Proxima Nova" panose="02000506030000020004" charset="0"/>
              </a:rPr>
              <a:t>Какие еще способы снижения долговой нагрузки вы знаете? Составьте памятку для человека, оказавшегося в ситуации «</a:t>
            </a:r>
            <a:r>
              <a:rPr lang="ru-RU" sz="3200" b="1" dirty="0" err="1">
                <a:latin typeface="Proxima Nova" panose="02000506030000020004" charset="0"/>
              </a:rPr>
              <a:t>закредитованности</a:t>
            </a:r>
            <a:r>
              <a:rPr lang="ru-RU" sz="3200" b="1" dirty="0">
                <a:latin typeface="Proxima Nova" panose="02000506030000020004" charset="0"/>
              </a:rPr>
              <a:t>».</a:t>
            </a:r>
            <a:endParaRPr lang="ru-RU" sz="3200" dirty="0">
              <a:latin typeface="Proxima Nova" panose="02000506030000020004" charset="0"/>
            </a:endParaRPr>
          </a:p>
          <a:p>
            <a:pPr algn="just"/>
            <a:endParaRPr lang="ru-RU" sz="3200" dirty="0">
              <a:latin typeface="Proxima Nova" panose="0200050603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4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s://avatars.mds.yandex.net/i?id=4fe20ef2054180178cc38e54d85505d07068198c-9149794-images-thumbs&amp;n=13">
            <a:extLst>
              <a:ext uri="{FF2B5EF4-FFF2-40B4-BE49-F238E27FC236}">
                <a16:creationId xmlns="" xmlns:a16="http://schemas.microsoft.com/office/drawing/2014/main" id="{F58A786F-25EF-4649-AC3B-AE803121B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972" y="2873050"/>
            <a:ext cx="6545539" cy="44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wz.it/wp-content/uploads/2020/10/Bank_shutterstock_1259409754.jpg">
            <a:extLst>
              <a:ext uri="{FF2B5EF4-FFF2-40B4-BE49-F238E27FC236}">
                <a16:creationId xmlns="" xmlns:a16="http://schemas.microsoft.com/office/drawing/2014/main" id="{BC1BF46F-9868-4FE7-A8E2-C704AC5E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1" y="2449096"/>
            <a:ext cx="6365375" cy="47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ЧТО ТАКОЕ ДЕНЬГИ?">
            <a:extLst>
              <a:ext uri="{FF2B5EF4-FFF2-40B4-BE49-F238E27FC236}">
                <a16:creationId xmlns="" xmlns:a16="http://schemas.microsoft.com/office/drawing/2014/main" id="{BDA44FA0-B391-48EA-9530-55717CF46FEC}"/>
              </a:ext>
            </a:extLst>
          </p:cNvPr>
          <p:cNvSpPr txBox="1"/>
          <p:nvPr/>
        </p:nvSpPr>
        <p:spPr bwMode="auto">
          <a:xfrm>
            <a:off x="-150458" y="1618777"/>
            <a:ext cx="19122671" cy="1660639"/>
          </a:xfrm>
          <a:prstGeom prst="rect">
            <a:avLst/>
          </a:prstGeom>
          <a:ln w="12700">
            <a:miter lim="400000"/>
          </a:ln>
        </p:spPr>
        <p:txBody>
          <a:bodyPr wrap="square" lIns="39525" tIns="39525" rIns="39525" bIns="39525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</a:defRPr>
            </a:lvl1pPr>
          </a:lstStyle>
          <a:p>
            <a:pPr lvl="0" algn="ctr"/>
            <a:r>
              <a:rPr lang="ru-RU" sz="3424" dirty="0">
                <a:solidFill>
                  <a:srgbClr val="E6175B"/>
                </a:solidFill>
                <a:latin typeface="Proxima Nova" panose="02000506030000020004" charset="0"/>
              </a:rPr>
              <a:t>Где логика? «Найди общее» </a:t>
            </a:r>
          </a:p>
          <a:p>
            <a:pPr lvl="0" algn="ctr"/>
            <a:endParaRPr lang="ru-RU" sz="3424" dirty="0"/>
          </a:p>
          <a:p>
            <a:pPr lvl="0" algn="ctr"/>
            <a:r>
              <a:rPr lang="ru-RU" sz="3424" dirty="0">
                <a:latin typeface="Proxima Nova" panose="02000506030000020004" charset="0"/>
              </a:rPr>
              <a:t>Что объединяет эти три картинки?</a:t>
            </a:r>
          </a:p>
        </p:txBody>
      </p:sp>
      <p:pic>
        <p:nvPicPr>
          <p:cNvPr id="8198" name="Picture 6" descr="https://i.pinimg.com/originals/52/3b/81/523b81bfe9e436eeb92807c17a338619.png">
            <a:extLst>
              <a:ext uri="{FF2B5EF4-FFF2-40B4-BE49-F238E27FC236}">
                <a16:creationId xmlns="" xmlns:a16="http://schemas.microsoft.com/office/drawing/2014/main" id="{23B1FD9C-D4C6-4C18-B962-BF93811F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51" y="5407998"/>
            <a:ext cx="5553235" cy="37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9" y="790601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5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ТО ТАКОЕ ДЕНЬГИ?">
            <a:extLst>
              <a:ext uri="{FF2B5EF4-FFF2-40B4-BE49-F238E27FC236}">
                <a16:creationId xmlns="" xmlns:a16="http://schemas.microsoft.com/office/drawing/2014/main" id="{BDA44FA0-B391-48EA-9530-55717CF46FEC}"/>
              </a:ext>
            </a:extLst>
          </p:cNvPr>
          <p:cNvSpPr txBox="1"/>
          <p:nvPr/>
        </p:nvSpPr>
        <p:spPr bwMode="auto">
          <a:xfrm>
            <a:off x="5488771" y="1802045"/>
            <a:ext cx="13799347" cy="606761"/>
          </a:xfrm>
          <a:prstGeom prst="rect">
            <a:avLst/>
          </a:prstGeom>
          <a:ln w="12700">
            <a:miter lim="400000"/>
          </a:ln>
        </p:spPr>
        <p:txBody>
          <a:bodyPr wrap="square" lIns="39525" tIns="39525" rIns="39525" bIns="39525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</a:defRPr>
            </a:lvl1pPr>
          </a:lstStyle>
          <a:p>
            <a:pPr lvl="0"/>
            <a:r>
              <a:rPr lang="ru-RU" sz="3424" dirty="0">
                <a:solidFill>
                  <a:srgbClr val="E6175B"/>
                </a:solidFill>
                <a:latin typeface="Proxima Nova" panose="02000506030000020004" charset="0"/>
              </a:rPr>
              <a:t>Где логика? «Формула всего» </a:t>
            </a:r>
          </a:p>
        </p:txBody>
      </p:sp>
      <p:pic>
        <p:nvPicPr>
          <p:cNvPr id="18434" name="Picture 2" descr="https://byndergroup.com/wp-content/uploads/bg-blog-marketing-strategies-scaled.jpg">
            <a:extLst>
              <a:ext uri="{FF2B5EF4-FFF2-40B4-BE49-F238E27FC236}">
                <a16:creationId xmlns="" xmlns:a16="http://schemas.microsoft.com/office/drawing/2014/main" id="{C3DB3C28-04E4-47B1-A6E5-AD6666EBA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25" y="2875013"/>
            <a:ext cx="9804644" cy="49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swz.it/wp-content/uploads/2020/10/Bank_shutterstock_1259409754.jpg">
            <a:extLst>
              <a:ext uri="{FF2B5EF4-FFF2-40B4-BE49-F238E27FC236}">
                <a16:creationId xmlns="" xmlns:a16="http://schemas.microsoft.com/office/drawing/2014/main" id="{5EC7687E-49BA-4E10-9043-9F3F1F4B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902" y="2500074"/>
            <a:ext cx="7588885" cy="569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5" y="741634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3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ТО ТАКОЕ ДЕНЬГИ?">
            <a:extLst>
              <a:ext uri="{FF2B5EF4-FFF2-40B4-BE49-F238E27FC236}">
                <a16:creationId xmlns="" xmlns:a16="http://schemas.microsoft.com/office/drawing/2014/main" id="{BDA44FA0-B391-48EA-9530-55717CF46FEC}"/>
              </a:ext>
            </a:extLst>
          </p:cNvPr>
          <p:cNvSpPr txBox="1"/>
          <p:nvPr/>
        </p:nvSpPr>
        <p:spPr bwMode="auto">
          <a:xfrm>
            <a:off x="0" y="1812005"/>
            <a:ext cx="19065910" cy="1133700"/>
          </a:xfrm>
          <a:prstGeom prst="rect">
            <a:avLst/>
          </a:prstGeom>
          <a:ln w="12700">
            <a:miter lim="400000"/>
          </a:ln>
        </p:spPr>
        <p:txBody>
          <a:bodyPr wrap="square" lIns="39525" tIns="39525" rIns="39525" bIns="39525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</a:defRPr>
            </a:lvl1pPr>
          </a:lstStyle>
          <a:p>
            <a:pPr lvl="0" algn="ctr"/>
            <a:r>
              <a:rPr lang="ru-RU" sz="3424" dirty="0">
                <a:solidFill>
                  <a:srgbClr val="E6175B"/>
                </a:solidFill>
                <a:latin typeface="Proxima Nova" panose="02000506030000020004" charset="0"/>
              </a:rPr>
              <a:t>Где логика? «Потерянное звено» </a:t>
            </a:r>
          </a:p>
          <a:p>
            <a:pPr lvl="0" algn="ctr"/>
            <a:r>
              <a:rPr lang="ru-RU" sz="3424" dirty="0">
                <a:latin typeface="Proxima Nova" panose="02000506030000020004" charset="0"/>
              </a:rPr>
              <a:t>Чего не хватает?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573CD0F-ADB7-4F1E-9CE0-BFD2AC0EB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781" y="3388152"/>
            <a:ext cx="8547703" cy="5693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" y="775354"/>
            <a:ext cx="6983566" cy="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337020"/>
            <a:ext cx="17852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Деловая игра «Защита прав потребителей»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15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1026" name="Picture 2" descr="http://qrcoder.ru/code/?https%3A%2F%2Fvbudushee.ru%2Flibrary%2Fdelovaya-igra-zashchita-prav-potrebiteley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928" y="4472701"/>
            <a:ext cx="3918746" cy="391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285" y="2440266"/>
            <a:ext cx="6421716" cy="7650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9871" y="3534843"/>
            <a:ext cx="6747490" cy="6555641"/>
          </a:xfrm>
          <a:prstGeom prst="rect">
            <a:avLst/>
          </a:prstGeom>
          <a:noFill/>
          <a:ln w="63500" cap="rnd" cmpd="tri">
            <a:solidFill>
              <a:srgbClr val="E6175A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endParaRPr lang="ru-RU" sz="2800" dirty="0">
              <a:solidFill>
                <a:schemeClr val="tx1"/>
              </a:solidFill>
              <a:latin typeface="Proxima Nova" panose="020005060300000200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2790" y="3793227"/>
            <a:ext cx="6261652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ru-RU" sz="2800" dirty="0">
                <a:solidFill>
                  <a:schemeClr val="tx1"/>
                </a:solidFill>
                <a:latin typeface="Proxima Nova" panose="02000506030000020004" charset="0"/>
                <a:cs typeface="Times New Roman" panose="02020603050405020304" pitchFamily="18" charset="0"/>
              </a:rPr>
              <a:t>Участники делятся на команды по 4-6 </a:t>
            </a:r>
            <a:r>
              <a:rPr lang="ru-RU" sz="2800" dirty="0" smtClean="0">
                <a:solidFill>
                  <a:schemeClr val="tx1"/>
                </a:solidFill>
                <a:latin typeface="Proxima Nova" panose="02000506030000020004" charset="0"/>
                <a:cs typeface="Times New Roman" panose="02020603050405020304" pitchFamily="18" charset="0"/>
              </a:rPr>
              <a:t>человек. Каждая </a:t>
            </a:r>
            <a:r>
              <a:rPr lang="ru-RU" sz="2800" dirty="0">
                <a:solidFill>
                  <a:schemeClr val="tx1"/>
                </a:solidFill>
                <a:latin typeface="Proxima Nova" panose="02000506030000020004" charset="0"/>
                <a:cs typeface="Times New Roman" panose="02020603050405020304" pitchFamily="18" charset="0"/>
              </a:rPr>
              <a:t>команда является независимой юридической </a:t>
            </a:r>
            <a:r>
              <a:rPr lang="ru-RU" sz="2800" dirty="0" smtClean="0">
                <a:solidFill>
                  <a:schemeClr val="tx1"/>
                </a:solidFill>
                <a:latin typeface="Proxima Nova" panose="02000506030000020004" charset="0"/>
                <a:cs typeface="Times New Roman" panose="02020603050405020304" pitchFamily="18" charset="0"/>
              </a:rPr>
              <a:t>компанией. </a:t>
            </a:r>
          </a:p>
          <a:p>
            <a:pPr lvl="1" algn="just"/>
            <a:r>
              <a:rPr lang="ru-RU" sz="2800" dirty="0" smtClean="0">
                <a:solidFill>
                  <a:schemeClr val="tx1"/>
                </a:solidFill>
                <a:latin typeface="Proxima Nova" panose="02000506030000020004" charset="0"/>
                <a:cs typeface="Times New Roman" panose="02020603050405020304" pitchFamily="18" charset="0"/>
              </a:rPr>
              <a:t>Задача </a:t>
            </a:r>
            <a:r>
              <a:rPr lang="ru-RU" sz="2800" dirty="0">
                <a:solidFill>
                  <a:schemeClr val="tx1"/>
                </a:solidFill>
                <a:latin typeface="Proxima Nova" panose="02000506030000020004" charset="0"/>
                <a:cs typeface="Times New Roman" panose="02020603050405020304" pitchFamily="18" charset="0"/>
              </a:rPr>
              <a:t>юридической компании — решать проблемы клиентов, связанные с пользованием финансовыми услугами.</a:t>
            </a:r>
          </a:p>
          <a:p>
            <a:pPr lvl="1" algn="just"/>
            <a:r>
              <a:rPr lang="ru-RU" sz="2800" dirty="0">
                <a:solidFill>
                  <a:schemeClr val="tx1"/>
                </a:solidFill>
                <a:latin typeface="Proxima Nova" panose="02000506030000020004" charset="0"/>
                <a:cs typeface="Times New Roman" panose="02020603050405020304" pitchFamily="18" charset="0"/>
              </a:rPr>
              <a:t>Главная цель команды - добиться максимального уровня удовлетворенности клиента качеством предоставленного решения</a:t>
            </a:r>
            <a:r>
              <a:rPr lang="ru-RU" sz="2800" dirty="0" smtClean="0">
                <a:solidFill>
                  <a:schemeClr val="tx1"/>
                </a:solidFill>
                <a:latin typeface="Proxima Nova" panose="02000506030000020004" charset="0"/>
                <a:cs typeface="Times New Roman" panose="02020603050405020304" pitchFamily="18" charset="0"/>
              </a:rPr>
              <a:t>.</a:t>
            </a:r>
          </a:p>
          <a:p>
            <a:pPr marL="180000" lvl="1" algn="just">
              <a:spcBef>
                <a:spcPts val="600"/>
              </a:spcBef>
            </a:pPr>
            <a:r>
              <a:rPr lang="ru-RU" sz="2800" dirty="0">
                <a:solidFill>
                  <a:schemeClr val="tx1"/>
                </a:solidFill>
                <a:latin typeface="Proxima Nova" panose="02000506030000020004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24F9E"/>
                </a:solidFill>
                <a:latin typeface="Proxima Nova" panose="02000506030000020004" charset="0"/>
                <a:cs typeface="Times New Roman" panose="02020603050405020304" pitchFamily="18" charset="0"/>
              </a:rPr>
              <a:t>Содержит аудиоматериалы</a:t>
            </a:r>
          </a:p>
          <a:p>
            <a:pPr lvl="1"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31208" y="9390610"/>
            <a:ext cx="615173" cy="6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84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117546"/>
            <a:ext cx="17852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F07D00"/>
                </a:solidFill>
                <a:latin typeface="Proxima Nova" panose="02000506030000020004" pitchFamily="50" charset="0"/>
              </a:rPr>
              <a:t>Взаимоконтроль и взаимопроверка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16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26635481"/>
              </p:ext>
            </p:extLst>
          </p:nvPr>
        </p:nvGraphicFramePr>
        <p:xfrm>
          <a:off x="858547" y="2131465"/>
          <a:ext cx="9528099" cy="774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10877427" y="5241492"/>
            <a:ext cx="1863192" cy="1524000"/>
          </a:xfrm>
          <a:prstGeom prst="rightArrow">
            <a:avLst/>
          </a:prstGeom>
          <a:solidFill>
            <a:schemeClr val="bg1"/>
          </a:solidFill>
          <a:ln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1520738"/>
              </p:ext>
            </p:extLst>
          </p:nvPr>
        </p:nvGraphicFramePr>
        <p:xfrm>
          <a:off x="13406470" y="2952821"/>
          <a:ext cx="4721306" cy="609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299561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337020"/>
            <a:ext cx="17852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Эссе по теме «Защита прав потребителей»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17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20590"/>
              </p:ext>
            </p:extLst>
          </p:nvPr>
        </p:nvGraphicFramePr>
        <p:xfrm>
          <a:off x="988636" y="2606967"/>
          <a:ext cx="17139140" cy="7029403"/>
        </p:xfrm>
        <a:graphic>
          <a:graphicData uri="http://schemas.openxmlformats.org/drawingml/2006/table">
            <a:tbl>
              <a:tblPr/>
              <a:tblGrid>
                <a:gridCol w="12094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4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6790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rgbClr val="102D69"/>
                          </a:solidFill>
                          <a:latin typeface="Proxima Nova" panose="02000506030000020004" charset="0"/>
                          <a:cs typeface="Times New Roman" panose="02020603050405020304" pitchFamily="18" charset="0"/>
                        </a:rPr>
                        <a:t>«Клиент</a:t>
                      </a:r>
                      <a:r>
                        <a:rPr lang="ru-RU" sz="3200" baseline="0" dirty="0" smtClean="0">
                          <a:solidFill>
                            <a:srgbClr val="102D69"/>
                          </a:solidFill>
                          <a:latin typeface="Proxima Nova" panose="02000506030000020004" charset="0"/>
                          <a:cs typeface="Times New Roman" panose="02020603050405020304" pitchFamily="18" charset="0"/>
                        </a:rPr>
                        <a:t> всегда прав»</a:t>
                      </a:r>
                      <a:endParaRPr lang="ru-RU" sz="3200" dirty="0">
                        <a:solidFill>
                          <a:srgbClr val="102D69"/>
                        </a:solidFill>
                        <a:latin typeface="Proxima Nova" panose="0200050603000002000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mpd="sng">
                      <a:solidFill>
                        <a:srgbClr val="E6175A"/>
                      </a:solidFill>
                      <a:prstDash val="sysDash"/>
                    </a:lnL>
                    <a:lnR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mpd="sng">
                      <a:solidFill>
                        <a:srgbClr val="E6175A"/>
                      </a:solidFill>
                      <a:prstDash val="sysDash"/>
                    </a:lnT>
                    <a:lnB w="76200" cmpd="sng">
                      <a:solidFill>
                        <a:srgbClr val="E6175A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200" dirty="0" err="1" smtClean="0">
                          <a:solidFill>
                            <a:srgbClr val="102D69"/>
                          </a:solidFill>
                          <a:latin typeface="Proxima Nova" panose="02000506030000020004" charset="0"/>
                        </a:rPr>
                        <a:t>Сезар</a:t>
                      </a:r>
                      <a:r>
                        <a:rPr lang="ru-RU" altLang="ru-RU" sz="3200" dirty="0" smtClean="0">
                          <a:solidFill>
                            <a:srgbClr val="102D69"/>
                          </a:solidFill>
                          <a:latin typeface="Proxima Nova" panose="02000506030000020004" charset="0"/>
                        </a:rPr>
                        <a:t> </a:t>
                      </a:r>
                      <a:r>
                        <a:rPr lang="ru-RU" altLang="ru-RU" sz="3200" dirty="0" err="1" smtClean="0">
                          <a:solidFill>
                            <a:srgbClr val="102D69"/>
                          </a:solidFill>
                          <a:latin typeface="Proxima Nova" panose="02000506030000020004" charset="0"/>
                        </a:rPr>
                        <a:t>Риц</a:t>
                      </a:r>
                      <a:endParaRPr lang="ru-RU" altLang="ru-RU" sz="3200" dirty="0" smtClean="0">
                        <a:solidFill>
                          <a:srgbClr val="102D69"/>
                        </a:solidFill>
                        <a:latin typeface="Proxima Nova" panose="0200050603000002000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76200" cmpd="sng">
                      <a:solidFill>
                        <a:srgbClr val="E6175A"/>
                      </a:solidFill>
                      <a:prstDash val="sysDash"/>
                    </a:lnR>
                    <a:lnT w="76200" cmpd="sng">
                      <a:solidFill>
                        <a:srgbClr val="E6175A"/>
                      </a:solidFill>
                      <a:prstDash val="sysDash"/>
                    </a:lnT>
                    <a:lnB w="76200" cmpd="sng">
                      <a:solidFill>
                        <a:srgbClr val="E6175A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2830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rgbClr val="102D69"/>
                          </a:solidFill>
                          <a:latin typeface="Proxima Nova" panose="02000506030000020004" charset="0"/>
                          <a:cs typeface="Times New Roman" panose="02020603050405020304" pitchFamily="18" charset="0"/>
                        </a:rPr>
                        <a:t>«Верность потребителю оборачивается верностью потребителя»</a:t>
                      </a:r>
                      <a:endParaRPr lang="ru-RU" sz="3200" dirty="0">
                        <a:solidFill>
                          <a:srgbClr val="102D69"/>
                        </a:solidFill>
                        <a:latin typeface="Proxima Nova" panose="0200050603000002000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mpd="sng">
                      <a:solidFill>
                        <a:srgbClr val="E6175A"/>
                      </a:solidFill>
                      <a:prstDash val="sysDash"/>
                    </a:lnL>
                    <a:lnR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200" dirty="0" smtClean="0">
                          <a:solidFill>
                            <a:srgbClr val="102D69"/>
                          </a:solidFill>
                          <a:latin typeface="Proxima Nova" panose="02000506030000020004" charset="0"/>
                        </a:rPr>
                        <a:t>Виктор Степанович Бирюков</a:t>
                      </a:r>
                      <a:endParaRPr lang="ru-RU" altLang="ru-RU" sz="3200" dirty="0">
                        <a:solidFill>
                          <a:srgbClr val="102D69"/>
                        </a:solidFill>
                        <a:latin typeface="Proxima Nova" panose="0200050603000002000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76200" cmpd="sng">
                      <a:solidFill>
                        <a:srgbClr val="E6175A"/>
                      </a:solidFill>
                      <a:prstDash val="sysDash"/>
                    </a:lnR>
                    <a:lnT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2830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rgbClr val="102D69"/>
                          </a:solidFill>
                          <a:latin typeface="Proxima Nova" panose="02000506030000020004" charset="0"/>
                          <a:cs typeface="Times New Roman" panose="02020603050405020304" pitchFamily="18" charset="0"/>
                        </a:rPr>
                        <a:t>«То, за что вы платите, и то, что вы ожидаете получить, — не одно и то же»</a:t>
                      </a:r>
                      <a:endParaRPr lang="ru-RU" sz="3200" dirty="0">
                        <a:solidFill>
                          <a:srgbClr val="102D69"/>
                        </a:solidFill>
                        <a:latin typeface="Proxima Nova" panose="0200050603000002000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mpd="sng">
                      <a:solidFill>
                        <a:srgbClr val="E6175A"/>
                      </a:solidFill>
                      <a:prstDash val="sysDash"/>
                    </a:lnL>
                    <a:lnR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200" dirty="0" smtClean="0">
                          <a:solidFill>
                            <a:srgbClr val="102D69"/>
                          </a:solidFill>
                          <a:latin typeface="Proxima Nova" panose="02000506030000020004" charset="0"/>
                        </a:rPr>
                        <a:t>Малколм </a:t>
                      </a:r>
                      <a:r>
                        <a:rPr lang="ru-RU" altLang="ru-RU" sz="3200" dirty="0" err="1" smtClean="0">
                          <a:solidFill>
                            <a:srgbClr val="102D69"/>
                          </a:solidFill>
                          <a:latin typeface="Proxima Nova" panose="02000506030000020004" charset="0"/>
                        </a:rPr>
                        <a:t>Форбс</a:t>
                      </a:r>
                      <a:endParaRPr lang="ru-RU" altLang="ru-RU" sz="3200" dirty="0" smtClean="0">
                        <a:solidFill>
                          <a:srgbClr val="102D69"/>
                        </a:solidFill>
                        <a:latin typeface="Proxima Nova" panose="0200050603000002000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3200" dirty="0" smtClean="0">
                        <a:solidFill>
                          <a:srgbClr val="102D69"/>
                        </a:solidFill>
                        <a:latin typeface="Proxima Nova" panose="0200050603000002000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76200" cmpd="sng">
                      <a:solidFill>
                        <a:srgbClr val="E6175A"/>
                      </a:solidFill>
                      <a:prstDash val="sysDash"/>
                    </a:lnR>
                    <a:lnT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44123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rgbClr val="102D69"/>
                          </a:solidFill>
                          <a:latin typeface="Proxima Nova" panose="02000506030000020004" charset="0"/>
                          <a:cs typeface="Times New Roman" panose="02020603050405020304" pitchFamily="18" charset="0"/>
                        </a:rPr>
                        <a:t>«Потребитель» — это объект манипулирования, а не конкретный человек, в удовлетворении нужд которого будто бы заинтересован бизнесмен»</a:t>
                      </a:r>
                    </a:p>
                  </a:txBody>
                  <a:tcPr>
                    <a:lnL w="76200" cmpd="sng">
                      <a:solidFill>
                        <a:srgbClr val="E6175A"/>
                      </a:solidFill>
                      <a:prstDash val="sysDash"/>
                    </a:lnL>
                    <a:lnR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200" dirty="0" smtClean="0">
                          <a:solidFill>
                            <a:srgbClr val="102D69"/>
                          </a:solidFill>
                          <a:latin typeface="Proxima Nova" panose="02000506030000020004" charset="0"/>
                        </a:rPr>
                        <a:t>Эрих </a:t>
                      </a:r>
                      <a:r>
                        <a:rPr lang="ru-RU" altLang="ru-RU" sz="3200" dirty="0" err="1" smtClean="0">
                          <a:solidFill>
                            <a:srgbClr val="102D69"/>
                          </a:solidFill>
                          <a:latin typeface="Proxima Nova" panose="02000506030000020004" charset="0"/>
                        </a:rPr>
                        <a:t>Фромм</a:t>
                      </a:r>
                      <a:endParaRPr lang="ru-RU" altLang="ru-RU" sz="3200" dirty="0" smtClean="0">
                        <a:solidFill>
                          <a:srgbClr val="102D69"/>
                        </a:solidFill>
                        <a:latin typeface="Proxima Nova" panose="0200050603000002000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3200" dirty="0" smtClean="0">
                        <a:solidFill>
                          <a:srgbClr val="102D69"/>
                        </a:solidFill>
                        <a:latin typeface="Proxima Nova" panose="0200050603000002000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76200" cmpd="sng">
                      <a:solidFill>
                        <a:srgbClr val="E6175A"/>
                      </a:solidFill>
                      <a:prstDash val="sysDash"/>
                    </a:lnR>
                    <a:lnT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02830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rgbClr val="102D69"/>
                          </a:solidFill>
                          <a:latin typeface="Proxima Nova" panose="02000506030000020004" charset="0"/>
                          <a:cs typeface="Times New Roman" panose="02020603050405020304" pitchFamily="18" charset="0"/>
                        </a:rPr>
                        <a:t>«Будущая профессия всех сегодняшних детей — квалифицированный потребитель»</a:t>
                      </a:r>
                    </a:p>
                  </a:txBody>
                  <a:tcPr>
                    <a:lnL w="76200" cmpd="sng">
                      <a:solidFill>
                        <a:srgbClr val="E6175A"/>
                      </a:solidFill>
                      <a:prstDash val="sysDash"/>
                    </a:lnL>
                    <a:lnR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200" dirty="0" smtClean="0">
                          <a:solidFill>
                            <a:srgbClr val="102D69"/>
                          </a:solidFill>
                          <a:latin typeface="Proxima Nova" panose="02000506030000020004" charset="0"/>
                        </a:rPr>
                        <a:t>Дэвид </a:t>
                      </a:r>
                      <a:r>
                        <a:rPr lang="ru-RU" altLang="ru-RU" sz="3200" dirty="0" err="1" smtClean="0">
                          <a:solidFill>
                            <a:srgbClr val="102D69"/>
                          </a:solidFill>
                          <a:latin typeface="Proxima Nova" panose="02000506030000020004" charset="0"/>
                        </a:rPr>
                        <a:t>Рисмен</a:t>
                      </a:r>
                      <a:endParaRPr lang="ru-RU" altLang="ru-RU" sz="3200" dirty="0" smtClean="0">
                        <a:solidFill>
                          <a:srgbClr val="102D69"/>
                        </a:solidFill>
                        <a:latin typeface="Proxima Nova" panose="0200050603000002000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3200" dirty="0" smtClean="0">
                        <a:solidFill>
                          <a:srgbClr val="102D69"/>
                        </a:solidFill>
                        <a:latin typeface="Proxima Nova" panose="0200050603000002000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76200" cmpd="sng">
                      <a:solidFill>
                        <a:srgbClr val="E6175A"/>
                      </a:solidFill>
                      <a:prstDash val="sysDash"/>
                    </a:lnR>
                    <a:lnT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E6175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98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1" y="1337020"/>
            <a:ext cx="17222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ПОПС-формула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18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47559777"/>
              </p:ext>
            </p:extLst>
          </p:nvPr>
        </p:nvGraphicFramePr>
        <p:xfrm>
          <a:off x="905640" y="2168017"/>
          <a:ext cx="17222136" cy="756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22392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056348"/>
            <a:ext cx="17222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E6175A"/>
                </a:solidFill>
                <a:latin typeface="Proxima Nova" panose="02000506030000020004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solidFill>
                  <a:srgbClr val="E6175A"/>
                </a:solidFill>
                <a:latin typeface="Proxima Nova" panose="02000506030000020004" charset="0"/>
              </a:rPr>
              <a:t>В </a:t>
            </a:r>
            <a:r>
              <a:rPr lang="ru-RU" sz="3200" dirty="0">
                <a:solidFill>
                  <a:srgbClr val="E6175A"/>
                </a:solidFill>
                <a:latin typeface="Proxima Nova" panose="02000506030000020004" charset="0"/>
              </a:rPr>
              <a:t>России необходим закон для борьбы с потребительским экстремизмом</a:t>
            </a:r>
            <a:r>
              <a:rPr lang="ru-RU" sz="3200" dirty="0">
                <a:solidFill>
                  <a:srgbClr val="E6175A"/>
                </a:solidFill>
                <a:latin typeface="Proxima Nova" panose="02000506030000020004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4000" dirty="0" smtClean="0">
              <a:solidFill>
                <a:srgbClr val="E6175A"/>
              </a:solidFill>
              <a:latin typeface="Proxima Nova" panose="02000506030000020004" pitchFamily="50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19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61932235"/>
              </p:ext>
            </p:extLst>
          </p:nvPr>
        </p:nvGraphicFramePr>
        <p:xfrm>
          <a:off x="929871" y="1922585"/>
          <a:ext cx="17222136" cy="816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129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337020"/>
            <a:ext cx="17852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Методические рекомендации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2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273388"/>
              </p:ext>
            </p:extLst>
          </p:nvPr>
        </p:nvGraphicFramePr>
        <p:xfrm>
          <a:off x="905640" y="2606964"/>
          <a:ext cx="17197905" cy="711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7393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ТО ТАКОЕ ДЕНЬГИ?">
            <a:extLst>
              <a:ext uri="{FF2B5EF4-FFF2-40B4-BE49-F238E27FC236}">
                <a16:creationId xmlns="" xmlns:a16="http://schemas.microsoft.com/office/drawing/2014/main" id="{0DCEC6FD-1294-4263-99E8-E04DFFEE036D}"/>
              </a:ext>
            </a:extLst>
          </p:cNvPr>
          <p:cNvSpPr txBox="1"/>
          <p:nvPr/>
        </p:nvSpPr>
        <p:spPr bwMode="auto">
          <a:xfrm>
            <a:off x="2258683" y="891068"/>
            <a:ext cx="13799347" cy="572264"/>
          </a:xfrm>
          <a:prstGeom prst="rect">
            <a:avLst/>
          </a:prstGeom>
          <a:ln w="12700">
            <a:miter lim="400000"/>
          </a:ln>
        </p:spPr>
        <p:txBody>
          <a:bodyPr wrap="square" lIns="39525" tIns="39525" rIns="39525" bIns="39525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>
              <a:defRPr/>
            </a:pPr>
            <a:r>
              <a:rPr lang="ru-RU" sz="3200" dirty="0">
                <a:solidFill>
                  <a:srgbClr val="E6175B"/>
                </a:solidFill>
                <a:latin typeface="Proxima Nova" panose="02000506030000020004" charset="0"/>
              </a:rPr>
              <a:t>Квадрат Декарта</a:t>
            </a:r>
            <a:endParaRPr sz="4400" dirty="0">
              <a:solidFill>
                <a:srgbClr val="E6175B"/>
              </a:solidFill>
              <a:latin typeface="Proxima Nova" panose="020005060300000200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FB0828-1D8D-4D4D-8201-CFB55CF76126}"/>
              </a:ext>
            </a:extLst>
          </p:cNvPr>
          <p:cNvSpPr txBox="1"/>
          <p:nvPr/>
        </p:nvSpPr>
        <p:spPr bwMode="auto">
          <a:xfrm>
            <a:off x="668607" y="1928288"/>
            <a:ext cx="8563282" cy="178510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Proxima Nova" panose="02000506030000020004" charset="0"/>
              </a:rPr>
              <a:t>Данный метод позволяет посмотреть на ситуацию или проблему со всех сторон, не фокусируясь только на “плюсах” или “минусах”. Благодаря этой технике можно избежать однобокого взгляда на решение и проанализировать все необходимые аспекты. </a:t>
            </a:r>
          </a:p>
        </p:txBody>
      </p:sp>
      <p:pic>
        <p:nvPicPr>
          <p:cNvPr id="1026" name="Picture 2" descr="Квадрат (квадрант) Декарта – Техника принятия решений и правильного выбора">
            <a:extLst>
              <a:ext uri="{FF2B5EF4-FFF2-40B4-BE49-F238E27FC236}">
                <a16:creationId xmlns="" xmlns:a16="http://schemas.microsoft.com/office/drawing/2014/main" id="{A5616A38-F100-49A0-A6CF-EDD84453F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7" y="4064530"/>
            <a:ext cx="8563281" cy="57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AFE133-2262-4888-990A-A122A2B782A7}"/>
              </a:ext>
            </a:extLst>
          </p:cNvPr>
          <p:cNvSpPr txBox="1"/>
          <p:nvPr/>
        </p:nvSpPr>
        <p:spPr bwMode="auto">
          <a:xfrm>
            <a:off x="10718690" y="1928288"/>
            <a:ext cx="7675636" cy="70984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just"/>
            <a:r>
              <a:rPr lang="ru-RU" sz="2200" i="1" dirty="0">
                <a:latin typeface="Proxima Nova" panose="02000506030000020004" charset="0"/>
              </a:rPr>
              <a:t>Защита граждан от безработицы является одним из направлений государственной политики в сфере занятости населения. Названная цель реализуется путем осуществления предусмотренных законом специальных мер, направленных на нейтрализацию негативных и нежелательных последствий, связанных с утратой гражданами работы, и социальную поддержку граждан, не имеющих работы и заработка (трудового дохода). К числу таких мер относится пособие по безработице, которое выплачивается гражданам, признанным в установленном законом порядке безработными. При этом безработными признаются трудоспособные граждане, не имеющие работы и заработка, зарегистрированные в органах службы занятости в целях поиска подходящей работы, ищущие работу и готовые приступить к ней. Максимальный размер пособия в 2023 г. составляет 12 792 рублей, а  минимальный — 1500 рублей. </a:t>
            </a:r>
          </a:p>
          <a:p>
            <a:endParaRPr lang="ru-RU" sz="1927" dirty="0">
              <a:latin typeface="Proxima Nova" panose="02000506030000020004" charset="0"/>
            </a:endParaRPr>
          </a:p>
          <a:p>
            <a:r>
              <a:rPr lang="ru-RU" sz="2200" dirty="0">
                <a:latin typeface="Proxima Nova" panose="02000506030000020004" charset="0"/>
              </a:rPr>
              <a:t>Используя квадрат Декарта, проанализируйте, стоит ли государству увеличить размер пособия?</a:t>
            </a:r>
          </a:p>
        </p:txBody>
      </p:sp>
    </p:spTree>
    <p:extLst>
      <p:ext uri="{BB962C8B-B14F-4D97-AF65-F5344CB8AC3E}">
        <p14:creationId xmlns:p14="http://schemas.microsoft.com/office/powerpoint/2010/main" val="2863722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1" y="1337020"/>
            <a:ext cx="17222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Тематика исследовательских проектов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21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70217430"/>
              </p:ext>
            </p:extLst>
          </p:nvPr>
        </p:nvGraphicFramePr>
        <p:xfrm>
          <a:off x="905641" y="2168016"/>
          <a:ext cx="17149470" cy="7682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79288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337020"/>
            <a:ext cx="178528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Сборники задач</a:t>
            </a:r>
            <a:endParaRPr lang="ru-RU" sz="4000" dirty="0">
              <a:solidFill>
                <a:srgbClr val="E6175A"/>
              </a:solidFill>
              <a:latin typeface="Proxima Nova" panose="02000506030000020004" pitchFamily="50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22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8" name="Picture 10" descr="http://qrcoder.ru/code/?https%3A%2F%2Ffincult.info%2Fupload%2Fiblock%2F223%2FSbornik_zadach_5_9.pd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40" y="3819703"/>
            <a:ext cx="2247991" cy="22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qrcoder.ru/code/?https%3A%2F%2Ffincult.info%2Fupload%2Fiblock%2F152%2FMetodicheskie_rekomendatsii_5_9.pd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40" y="7184801"/>
            <a:ext cx="2223760" cy="22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1122218" y="2593603"/>
            <a:ext cx="71626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24F9E"/>
                </a:solidFill>
                <a:latin typeface="Proxima Nova" panose="02000506030000020004" pitchFamily="50" charset="0"/>
              </a:rPr>
              <a:t>«Основы финансовой грамотности»</a:t>
            </a:r>
            <a:endParaRPr lang="ru-RU" sz="4400" dirty="0" smtClean="0">
              <a:solidFill>
                <a:srgbClr val="024F9E"/>
              </a:solidFill>
              <a:latin typeface="Proxima Nova" panose="020005060300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503220" y="2593602"/>
            <a:ext cx="80887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24F9E"/>
                </a:solidFill>
                <a:latin typeface="Proxima Nova" panose="02000506030000020004" pitchFamily="50" charset="0"/>
              </a:rPr>
              <a:t>Учебно-методическое пособие по подготовке к олимпиаде</a:t>
            </a:r>
            <a:endParaRPr lang="ru-RU" sz="4400" dirty="0" smtClean="0">
              <a:solidFill>
                <a:srgbClr val="024F9E"/>
              </a:solidFill>
              <a:latin typeface="Proxima Nova" panose="0200050603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3819294" y="4589755"/>
            <a:ext cx="44655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Proxima Nova" panose="02000506030000020004" pitchFamily="50" charset="0"/>
              </a:rPr>
              <a:t>Задачи</a:t>
            </a:r>
            <a:endParaRPr lang="ru-RU" sz="4400" dirty="0" smtClean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3819294" y="7634961"/>
            <a:ext cx="49940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Proxima Nova" panose="02000506030000020004" pitchFamily="50" charset="0"/>
              </a:rPr>
              <a:t>Методические рекомендации</a:t>
            </a:r>
            <a:endParaRPr lang="ru-RU" sz="4400" dirty="0" smtClean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pic>
        <p:nvPicPr>
          <p:cNvPr id="17" name="Picture 2" descr="http://qrcoder.ru/code/?https%3A%2F%2Ffmc.hse.ru%2Folymp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0" y="3917041"/>
            <a:ext cx="2251584" cy="225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7126" y="4056913"/>
            <a:ext cx="4439617" cy="6226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3044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337020"/>
            <a:ext cx="17852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Финансовая грамотность в начальной школе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3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547376190"/>
              </p:ext>
            </p:extLst>
          </p:nvPr>
        </p:nvGraphicFramePr>
        <p:xfrm>
          <a:off x="-1599222" y="2606965"/>
          <a:ext cx="16354313" cy="640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3869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337020"/>
            <a:ext cx="17852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Педагогический прием «Найди пару»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4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4146490"/>
              </p:ext>
            </p:extLst>
          </p:nvPr>
        </p:nvGraphicFramePr>
        <p:xfrm>
          <a:off x="905640" y="2606966"/>
          <a:ext cx="17054114" cy="184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79865977"/>
              </p:ext>
            </p:extLst>
          </p:nvPr>
        </p:nvGraphicFramePr>
        <p:xfrm>
          <a:off x="988062" y="5088118"/>
          <a:ext cx="16971692" cy="184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922766474"/>
              </p:ext>
            </p:extLst>
          </p:nvPr>
        </p:nvGraphicFramePr>
        <p:xfrm>
          <a:off x="988062" y="7569270"/>
          <a:ext cx="16971692" cy="184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66609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337020"/>
            <a:ext cx="17852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Педагогический прием «Найди пару»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5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85254098"/>
              </p:ext>
            </p:extLst>
          </p:nvPr>
        </p:nvGraphicFramePr>
        <p:xfrm>
          <a:off x="988062" y="5088118"/>
          <a:ext cx="16971692" cy="184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226336396"/>
              </p:ext>
            </p:extLst>
          </p:nvPr>
        </p:nvGraphicFramePr>
        <p:xfrm>
          <a:off x="988062" y="7569270"/>
          <a:ext cx="16971692" cy="184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8062" y="2359408"/>
            <a:ext cx="7195820" cy="8116087"/>
          </a:xfrm>
          <a:prstGeom prst="rect">
            <a:avLst/>
          </a:prstGeom>
        </p:spPr>
      </p:pic>
      <p:pic>
        <p:nvPicPr>
          <p:cNvPr id="1026" name="Picture 2" descr="http://qrcoder.ru/code/?https%3A%2F%2Ffincult.info%2Fteaching%2Fuchebno-metodicheskiy-komplekc-vvedenie-v-finansovuyu-gramotnost-dlya-nachalnoy-shkoly%2F&amp;4&amp;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622" y="3592057"/>
            <a:ext cx="4839923" cy="48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2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337020"/>
            <a:ext cx="17852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Различные формы представления информации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6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226336396"/>
              </p:ext>
            </p:extLst>
          </p:nvPr>
        </p:nvGraphicFramePr>
        <p:xfrm>
          <a:off x="988062" y="7569270"/>
          <a:ext cx="16971692" cy="184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988062" y="2661712"/>
            <a:ext cx="4943364" cy="412980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</a:defRPr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8062" y="3075973"/>
            <a:ext cx="7769437" cy="6186309"/>
          </a:xfrm>
          <a:prstGeom prst="rect">
            <a:avLst/>
          </a:prstGeom>
          <a:noFill/>
          <a:ln w="63500" cap="rnd" cmpd="tri">
            <a:solidFill>
              <a:srgbClr val="E6175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6195" y="3867093"/>
            <a:ext cx="6893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Proxima Nova" panose="02000506030000020004" charset="0"/>
              </a:rPr>
              <a:t>Посмотри на рисунок.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Proxima Nova" panose="02000506030000020004" charset="0"/>
              </a:rPr>
              <a:t>Здесь изображены покупки Марусиной мамы в продуктовом магазине и выданный маме чек.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Proxima Nova" panose="02000506030000020004" charset="0"/>
              </a:rPr>
              <a:t>Сравни покупки и информацию в чеке. Что лишнее включил в чек продавец? Сколько денег переплатила бы мама, если бы этого не заметила?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0534611" y="3075973"/>
            <a:ext cx="6457453" cy="63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8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337020"/>
            <a:ext cx="17852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Различные формы представления информации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7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226336396"/>
              </p:ext>
            </p:extLst>
          </p:nvPr>
        </p:nvGraphicFramePr>
        <p:xfrm>
          <a:off x="988062" y="7569270"/>
          <a:ext cx="16971692" cy="184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A6622317-DCC7-F945-8031-3E7F389B9870}"/>
              </a:ext>
            </a:extLst>
          </p:cNvPr>
          <p:cNvSpPr txBox="1">
            <a:spLocks/>
          </p:cNvSpPr>
          <p:nvPr/>
        </p:nvSpPr>
        <p:spPr>
          <a:xfrm>
            <a:off x="988062" y="2661712"/>
            <a:ext cx="4943364" cy="412980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</a:defRPr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8062" y="3075973"/>
            <a:ext cx="7769437" cy="6186309"/>
          </a:xfrm>
          <a:prstGeom prst="rect">
            <a:avLst/>
          </a:prstGeom>
          <a:noFill/>
          <a:ln w="63500" cap="rnd" cmpd="tri">
            <a:solidFill>
              <a:srgbClr val="E6175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6757" y="3753080"/>
            <a:ext cx="73520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Proxima Nova" panose="02000506030000020004" charset="0"/>
              </a:rPr>
              <a:t>Ивановы ежемесячно платят за коммунальные услуги. Расходы на потребление электроэнергии они записали в таблицу. Рассмотри таблицу и ответь на вопросы.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Proxima Nova" panose="02000506030000020004" charset="0"/>
              </a:rPr>
              <a:t>В каком месяце расходы Ивановых были больше всего? Как вы думаете, почему?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Proxima Nova" panose="02000506030000020004" charset="0"/>
              </a:rPr>
              <a:t>В каком месяце расходы Ивановы заплатили меньше всего?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Proxima Nova" panose="02000506030000020004" charset="0"/>
              </a:rPr>
              <a:t>На сколько рублей расходы Ивановых в октябре были больше, чем в сентябре?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5225"/>
              </p:ext>
            </p:extLst>
          </p:nvPr>
        </p:nvGraphicFramePr>
        <p:xfrm>
          <a:off x="9832041" y="3809974"/>
          <a:ext cx="7980471" cy="471830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32243"/>
                <a:gridCol w="5648228"/>
              </a:tblGrid>
              <a:tr h="120650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dirty="0">
                          <a:latin typeface="Proxima Nova" panose="02000506030000020004" charset="0"/>
                        </a:rPr>
                        <a:t>Месяцы</a:t>
                      </a:r>
                      <a:endParaRPr sz="2800" b="1" dirty="0">
                        <a:solidFill>
                          <a:schemeClr val="tx1"/>
                        </a:solidFill>
                        <a:latin typeface="Proxima Nova" panose="02000506030000020004" charset="0"/>
                        <a:cs typeface="Arial"/>
                      </a:endParaRPr>
                    </a:p>
                  </a:txBody>
                  <a:tcPr anchor="ctr">
                    <a:solidFill>
                      <a:srgbClr val="0096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dirty="0">
                          <a:latin typeface="Proxima Nova" panose="02000506030000020004" charset="0"/>
                        </a:rPr>
                        <a:t>Расходы </a:t>
                      </a:r>
                      <a:r>
                        <a:rPr lang="ru-RU" sz="2800" dirty="0" smtClean="0">
                          <a:latin typeface="Proxima Nova" panose="02000506030000020004" charset="0"/>
                        </a:rPr>
                        <a:t>на</a:t>
                      </a:r>
                      <a:r>
                        <a:rPr lang="ru-RU" sz="2800" baseline="0" dirty="0" smtClean="0">
                          <a:latin typeface="Proxima Nova" panose="02000506030000020004" charset="0"/>
                        </a:rPr>
                        <a:t> </a:t>
                      </a:r>
                      <a:r>
                        <a:rPr lang="ru-RU" sz="2800" dirty="0" smtClean="0">
                          <a:latin typeface="Proxima Nova" panose="02000506030000020004" charset="0"/>
                        </a:rPr>
                        <a:t>электроэнергию</a:t>
                      </a:r>
                      <a:endParaRPr sz="2800" b="1" dirty="0">
                        <a:solidFill>
                          <a:schemeClr val="tx1"/>
                        </a:solidFill>
                        <a:latin typeface="Proxima Nova" panose="02000506030000020004" charset="0"/>
                        <a:cs typeface="Arial"/>
                      </a:endParaRPr>
                    </a:p>
                  </a:txBody>
                  <a:tcPr anchor="ctr">
                    <a:solidFill>
                      <a:srgbClr val="009657"/>
                    </a:solidFill>
                  </a:tcPr>
                </a:tc>
              </a:tr>
              <a:tr h="8779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dirty="0">
                          <a:latin typeface="Proxima Nova" panose="02000506030000020004" charset="0"/>
                        </a:rPr>
                        <a:t>Июль</a:t>
                      </a:r>
                      <a:endParaRPr sz="2800" b="0" dirty="0">
                        <a:solidFill>
                          <a:schemeClr val="tx1"/>
                        </a:solidFill>
                        <a:latin typeface="Proxima Nova" panose="02000506030000020004" charset="0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dirty="0">
                          <a:latin typeface="Proxima Nova" panose="02000506030000020004" charset="0"/>
                        </a:rPr>
                        <a:t>20 рублей</a:t>
                      </a:r>
                      <a:endParaRPr sz="2800" b="0" dirty="0">
                        <a:solidFill>
                          <a:schemeClr val="tx1"/>
                        </a:solidFill>
                        <a:latin typeface="Proxima Nova" panose="02000506030000020004" charset="0"/>
                        <a:cs typeface="Arial"/>
                      </a:endParaRPr>
                    </a:p>
                  </a:txBody>
                  <a:tcPr anchor="ctr"/>
                </a:tc>
              </a:tr>
              <a:tr h="8779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dirty="0">
                          <a:latin typeface="Proxima Nova" panose="02000506030000020004" charset="0"/>
                        </a:rPr>
                        <a:t>Август</a:t>
                      </a:r>
                      <a:endParaRPr sz="2800" b="0" dirty="0">
                        <a:solidFill>
                          <a:schemeClr val="tx1"/>
                        </a:solidFill>
                        <a:latin typeface="Proxima Nova" panose="02000506030000020004" charset="0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dirty="0">
                          <a:latin typeface="Proxima Nova" panose="02000506030000020004" charset="0"/>
                        </a:rPr>
                        <a:t>71 рубль</a:t>
                      </a:r>
                      <a:endParaRPr sz="2800" b="0" dirty="0">
                        <a:solidFill>
                          <a:schemeClr val="tx1"/>
                        </a:solidFill>
                        <a:latin typeface="Proxima Nova" panose="02000506030000020004" charset="0"/>
                        <a:cs typeface="Arial"/>
                      </a:endParaRPr>
                    </a:p>
                  </a:txBody>
                  <a:tcPr anchor="ctr"/>
                </a:tc>
              </a:tr>
              <a:tr h="8779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dirty="0">
                          <a:latin typeface="Proxima Nova" panose="02000506030000020004" charset="0"/>
                        </a:rPr>
                        <a:t>Сентябрь</a:t>
                      </a:r>
                      <a:endParaRPr sz="2800" b="0" dirty="0">
                        <a:solidFill>
                          <a:schemeClr val="tx1"/>
                        </a:solidFill>
                        <a:latin typeface="Proxima Nova" panose="02000506030000020004" charset="0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dirty="0">
                          <a:latin typeface="Proxima Nova" panose="02000506030000020004" charset="0"/>
                        </a:rPr>
                        <a:t>84 рубля</a:t>
                      </a:r>
                      <a:endParaRPr sz="2800" b="0" dirty="0">
                        <a:solidFill>
                          <a:schemeClr val="tx1"/>
                        </a:solidFill>
                        <a:latin typeface="Proxima Nova" panose="02000506030000020004" charset="0"/>
                        <a:cs typeface="Arial"/>
                      </a:endParaRPr>
                    </a:p>
                  </a:txBody>
                  <a:tcPr anchor="ctr"/>
                </a:tc>
              </a:tr>
              <a:tr h="8779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dirty="0">
                          <a:latin typeface="Proxima Nova" panose="02000506030000020004" charset="0"/>
                        </a:rPr>
                        <a:t>Октябрь</a:t>
                      </a:r>
                      <a:endParaRPr sz="2800" b="0" dirty="0">
                        <a:solidFill>
                          <a:schemeClr val="tx1"/>
                        </a:solidFill>
                        <a:latin typeface="Proxima Nova" panose="02000506030000020004" charset="0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 dirty="0">
                          <a:latin typeface="Proxima Nova" panose="02000506030000020004" charset="0"/>
                        </a:rPr>
                        <a:t>93 рубля</a:t>
                      </a:r>
                      <a:endParaRPr sz="2800" b="0" dirty="0">
                        <a:solidFill>
                          <a:schemeClr val="tx1"/>
                        </a:solidFill>
                        <a:latin typeface="Proxima Nova" panose="02000506030000020004" charset="0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3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337020"/>
            <a:ext cx="17852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Педагогический прием «Телеграф»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8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640" y="2790093"/>
            <a:ext cx="7769437" cy="6186309"/>
          </a:xfrm>
          <a:prstGeom prst="rect">
            <a:avLst/>
          </a:prstGeom>
          <a:noFill/>
          <a:ln w="63500" cap="rnd" cmpd="tri">
            <a:solidFill>
              <a:srgbClr val="E6175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8339" y="2790092"/>
            <a:ext cx="7769437" cy="6186309"/>
          </a:xfrm>
          <a:prstGeom prst="rect">
            <a:avLst/>
          </a:prstGeom>
          <a:noFill/>
          <a:ln w="63500" cap="rnd" cmpd="tri">
            <a:solidFill>
              <a:srgbClr val="E6175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 smtClean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Proxima Nova" panose="020005060300000200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96472" y="2882208"/>
            <a:ext cx="689317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Proxima Nova" panose="02000506030000020004" charset="0"/>
              </a:rPr>
              <a:t>Ответы</a:t>
            </a:r>
          </a:p>
          <a:p>
            <a:pPr algn="ctr"/>
            <a:endParaRPr lang="ru-RU" sz="3200" dirty="0">
              <a:latin typeface="Proxima Nova" panose="02000506030000020004" charset="0"/>
            </a:endParaRPr>
          </a:p>
          <a:p>
            <a:pPr algn="ctr"/>
            <a:r>
              <a:rPr lang="ru-RU" sz="3200" dirty="0" smtClean="0">
                <a:solidFill>
                  <a:srgbClr val="044E9D"/>
                </a:solidFill>
                <a:latin typeface="Proxima Nova" panose="02000506030000020004" charset="0"/>
              </a:rPr>
              <a:t>БЮДЖЕТ</a:t>
            </a:r>
          </a:p>
          <a:p>
            <a:pPr algn="ctr"/>
            <a:endParaRPr lang="ru-RU" sz="3200" dirty="0">
              <a:solidFill>
                <a:srgbClr val="044E9D"/>
              </a:solidFill>
              <a:latin typeface="Proxima Nova" panose="02000506030000020004" charset="0"/>
            </a:endParaRPr>
          </a:p>
          <a:p>
            <a:pPr algn="ctr"/>
            <a:r>
              <a:rPr lang="ru-RU" sz="3200" dirty="0" smtClean="0">
                <a:solidFill>
                  <a:srgbClr val="044E9D"/>
                </a:solidFill>
                <a:latin typeface="Proxima Nova" panose="02000506030000020004" charset="0"/>
              </a:rPr>
              <a:t>РАСХОДЫ</a:t>
            </a:r>
          </a:p>
          <a:p>
            <a:pPr algn="ctr"/>
            <a:endParaRPr lang="ru-RU" sz="3200" dirty="0">
              <a:solidFill>
                <a:srgbClr val="044E9D"/>
              </a:solidFill>
              <a:latin typeface="Proxima Nova" panose="02000506030000020004" charset="0"/>
            </a:endParaRPr>
          </a:p>
          <a:p>
            <a:pPr algn="ctr"/>
            <a:r>
              <a:rPr lang="ru-RU" sz="3200" dirty="0" smtClean="0">
                <a:solidFill>
                  <a:srgbClr val="044E9D"/>
                </a:solidFill>
                <a:latin typeface="Proxima Nova" panose="02000506030000020004" charset="0"/>
              </a:rPr>
              <a:t>СКИДКА</a:t>
            </a:r>
          </a:p>
          <a:p>
            <a:pPr algn="ctr"/>
            <a:endParaRPr lang="ru-RU" sz="3200" dirty="0">
              <a:solidFill>
                <a:srgbClr val="044E9D"/>
              </a:solidFill>
              <a:latin typeface="Proxima Nova" panose="02000506030000020004" charset="0"/>
            </a:endParaRPr>
          </a:p>
          <a:p>
            <a:pPr algn="ctr"/>
            <a:r>
              <a:rPr lang="ru-RU" sz="3200" dirty="0" smtClean="0">
                <a:solidFill>
                  <a:srgbClr val="044E9D"/>
                </a:solidFill>
                <a:latin typeface="Proxima Nova" panose="02000506030000020004" charset="0"/>
              </a:rPr>
              <a:t>РАСПРОДАЖА</a:t>
            </a:r>
          </a:p>
          <a:p>
            <a:pPr algn="ctr"/>
            <a:endParaRPr lang="ru-RU" sz="3200" dirty="0">
              <a:solidFill>
                <a:srgbClr val="044E9D"/>
              </a:solidFill>
              <a:latin typeface="Proxima Nova" panose="02000506030000020004" charset="0"/>
            </a:endParaRPr>
          </a:p>
          <a:p>
            <a:pPr algn="ctr"/>
            <a:r>
              <a:rPr lang="ru-RU" sz="3200" dirty="0" smtClean="0">
                <a:solidFill>
                  <a:srgbClr val="044E9D"/>
                </a:solidFill>
                <a:latin typeface="Proxima Nova" panose="02000506030000020004" charset="0"/>
              </a:rPr>
              <a:t>МАГАЗИН</a:t>
            </a:r>
            <a:endParaRPr lang="ru-RU" sz="3200" dirty="0">
              <a:solidFill>
                <a:srgbClr val="044E9D"/>
              </a:solidFill>
              <a:latin typeface="Proxima Nova" panose="02000506030000020004" charset="0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43773" y="2882208"/>
            <a:ext cx="689317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Proxima Nova" panose="02000506030000020004" charset="0"/>
              </a:rPr>
              <a:t>Восстанови слова:</a:t>
            </a:r>
          </a:p>
          <a:p>
            <a:pPr algn="ctr"/>
            <a:endParaRPr lang="ru-RU" sz="3200" dirty="0">
              <a:latin typeface="Proxima Nova" panose="02000506030000020004" charset="0"/>
            </a:endParaRPr>
          </a:p>
          <a:p>
            <a:pPr algn="ctr"/>
            <a:r>
              <a:rPr lang="ru-RU" sz="3200" dirty="0" smtClean="0">
                <a:solidFill>
                  <a:srgbClr val="044E9D"/>
                </a:solidFill>
                <a:latin typeface="Proxima Nova" panose="02000506030000020004" charset="0"/>
              </a:rPr>
              <a:t>БДЖТ</a:t>
            </a:r>
          </a:p>
          <a:p>
            <a:pPr algn="ctr"/>
            <a:endParaRPr lang="ru-RU" sz="3200" dirty="0">
              <a:solidFill>
                <a:srgbClr val="044E9D"/>
              </a:solidFill>
              <a:latin typeface="Proxima Nova" panose="02000506030000020004" charset="0"/>
            </a:endParaRPr>
          </a:p>
          <a:p>
            <a:pPr algn="ctr"/>
            <a:r>
              <a:rPr lang="ru-RU" sz="3200" dirty="0" smtClean="0">
                <a:solidFill>
                  <a:srgbClr val="044E9D"/>
                </a:solidFill>
                <a:latin typeface="Proxima Nova" panose="02000506030000020004" charset="0"/>
              </a:rPr>
              <a:t>РСХД</a:t>
            </a:r>
          </a:p>
          <a:p>
            <a:pPr algn="ctr"/>
            <a:endParaRPr lang="ru-RU" sz="3200" dirty="0">
              <a:solidFill>
                <a:srgbClr val="044E9D"/>
              </a:solidFill>
              <a:latin typeface="Proxima Nova" panose="02000506030000020004" charset="0"/>
            </a:endParaRPr>
          </a:p>
          <a:p>
            <a:pPr algn="ctr"/>
            <a:r>
              <a:rPr lang="ru-RU" sz="3200" dirty="0" smtClean="0">
                <a:solidFill>
                  <a:srgbClr val="044E9D"/>
                </a:solidFill>
                <a:latin typeface="Proxima Nova" panose="02000506030000020004" charset="0"/>
              </a:rPr>
              <a:t>СКДК</a:t>
            </a:r>
          </a:p>
          <a:p>
            <a:pPr algn="ctr"/>
            <a:endParaRPr lang="ru-RU" sz="3200" dirty="0">
              <a:solidFill>
                <a:srgbClr val="044E9D"/>
              </a:solidFill>
              <a:latin typeface="Proxima Nova" panose="02000506030000020004" charset="0"/>
            </a:endParaRPr>
          </a:p>
          <a:p>
            <a:pPr algn="ctr"/>
            <a:r>
              <a:rPr lang="ru-RU" sz="3200" dirty="0" smtClean="0">
                <a:solidFill>
                  <a:srgbClr val="044E9D"/>
                </a:solidFill>
                <a:latin typeface="Proxima Nova" panose="02000506030000020004" charset="0"/>
              </a:rPr>
              <a:t>РСПРДЖ</a:t>
            </a:r>
          </a:p>
          <a:p>
            <a:pPr algn="ctr"/>
            <a:endParaRPr lang="ru-RU" sz="3200" dirty="0">
              <a:solidFill>
                <a:srgbClr val="044E9D"/>
              </a:solidFill>
              <a:latin typeface="Proxima Nova" panose="02000506030000020004" charset="0"/>
            </a:endParaRPr>
          </a:p>
          <a:p>
            <a:pPr algn="ctr"/>
            <a:r>
              <a:rPr lang="ru-RU" sz="3200" dirty="0" smtClean="0">
                <a:solidFill>
                  <a:srgbClr val="044E9D"/>
                </a:solidFill>
                <a:latin typeface="Proxima Nova" panose="02000506030000020004" charset="0"/>
              </a:rPr>
              <a:t>МГЗН</a:t>
            </a:r>
            <a:endParaRPr lang="ru-RU" sz="3200" dirty="0">
              <a:solidFill>
                <a:srgbClr val="044E9D"/>
              </a:solidFill>
              <a:latin typeface="Proxima Nova" panose="02000506030000020004" charset="0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Proxima Nova" panose="02000506030000020004" charset="0"/>
            </a:endParaRP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591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9FB9C-430D-40BC-9357-CC2C377BDA6B}"/>
              </a:ext>
            </a:extLst>
          </p:cNvPr>
          <p:cNvSpPr txBox="1"/>
          <p:nvPr/>
        </p:nvSpPr>
        <p:spPr>
          <a:xfrm>
            <a:off x="905640" y="1337020"/>
            <a:ext cx="17852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E6175A"/>
                </a:solidFill>
                <a:latin typeface="Proxima Nova" panose="02000506030000020004" pitchFamily="50" charset="0"/>
              </a:rPr>
              <a:t>Финансовая грамотность в начальной школе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05A9D57-AC79-4F29-93DA-8B7251E47870}"/>
              </a:ext>
            </a:extLst>
          </p:cNvPr>
          <p:cNvSpPr/>
          <p:nvPr/>
        </p:nvSpPr>
        <p:spPr>
          <a:xfrm>
            <a:off x="18544674" y="10090484"/>
            <a:ext cx="427539" cy="385011"/>
          </a:xfrm>
          <a:prstGeom prst="rect">
            <a:avLst/>
          </a:prstGeom>
          <a:solidFill>
            <a:srgbClr val="2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27776" y="10090484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2" charset="0"/>
              </a:rPr>
              <a:t>9</a:t>
            </a:r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36832908"/>
              </p:ext>
            </p:extLst>
          </p:nvPr>
        </p:nvGraphicFramePr>
        <p:xfrm>
          <a:off x="929870" y="2043400"/>
          <a:ext cx="14656493" cy="804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2745508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4847</TotalTime>
  <Words>1061</Words>
  <Application>Microsoft Office PowerPoint</Application>
  <PresentationFormat>Произвольный</PresentationFormat>
  <Paragraphs>250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Times New Roman</vt:lpstr>
      <vt:lpstr>Proxima Nova</vt:lpstr>
      <vt:lpstr>Arial</vt:lpstr>
      <vt:lpstr>Proxima Nova Rg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Дарья Леушина</cp:lastModifiedBy>
  <cp:revision>247</cp:revision>
  <dcterms:created xsi:type="dcterms:W3CDTF">2003-02-28T13:27:04Z</dcterms:created>
  <dcterms:modified xsi:type="dcterms:W3CDTF">2024-05-29T11:14:21Z</dcterms:modified>
</cp:coreProperties>
</file>