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8" r:id="rId4"/>
    <p:sldId id="271" r:id="rId5"/>
    <p:sldId id="272" r:id="rId6"/>
    <p:sldId id="270" r:id="rId7"/>
    <p:sldId id="269" r:id="rId8"/>
    <p:sldId id="273" r:id="rId9"/>
    <p:sldId id="274" r:id="rId10"/>
    <p:sldId id="276" r:id="rId11"/>
    <p:sldId id="275" r:id="rId12"/>
    <p:sldId id="277" r:id="rId13"/>
    <p:sldId id="278" r:id="rId14"/>
    <p:sldId id="279" r:id="rId15"/>
    <p:sldId id="280" r:id="rId16"/>
    <p:sldId id="260" r:id="rId17"/>
  </p:sldIdLst>
  <p:sldSz cx="18972213" cy="10691813"/>
  <p:notesSz cx="6858000" cy="9144000"/>
  <p:embeddedFontLst>
    <p:embeddedFont>
      <p:font typeface="Proxima Nova" panose="020B060402020202020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Proxima Nova Rg" panose="02000506030000020004" charset="0"/>
      <p:regular r:id="rId27"/>
      <p:italic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6" userDrawn="1">
          <p15:clr>
            <a:srgbClr val="A4A3A4"/>
          </p15:clr>
        </p15:guide>
        <p15:guide id="2" pos="1069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g14KWEQAwqBeKW3ZawvbmYUjr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99"/>
    <a:srgbClr val="FF3300"/>
    <a:srgbClr val="7E3C18"/>
    <a:srgbClr val="009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8"/>
  </p:normalViewPr>
  <p:slideViewPr>
    <p:cSldViewPr snapToGrid="0">
      <p:cViewPr varScale="1">
        <p:scale>
          <a:sx n="48" d="100"/>
          <a:sy n="48" d="100"/>
        </p:scale>
        <p:origin x="293" y="206"/>
      </p:cViewPr>
      <p:guideLst>
        <p:guide orient="horz" pos="1266"/>
        <p:guide pos="1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6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6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7FB2C-D7DB-46A3-BD87-ECD3DB448E53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091ADDE-F32E-444B-901A-A7E970F5C0E0}">
      <dgm:prSet phldrT="[Текст]"/>
      <dgm:spPr/>
      <dgm:t>
        <a:bodyPr/>
        <a:lstStyle/>
        <a:p>
          <a:r>
            <a:rPr lang="ru-RU" b="1" dirty="0"/>
            <a:t>100 баллов по ЕГЭ по математике или обществознанию</a:t>
          </a:r>
        </a:p>
      </dgm:t>
    </dgm:pt>
    <dgm:pt modelId="{34DDC74A-7ED3-4D74-ACF6-3F95D0345766}" type="parTrans" cxnId="{17936580-2F68-4D01-9C5D-420D7488226F}">
      <dgm:prSet/>
      <dgm:spPr/>
      <dgm:t>
        <a:bodyPr/>
        <a:lstStyle/>
        <a:p>
          <a:endParaRPr lang="ru-RU"/>
        </a:p>
      </dgm:t>
    </dgm:pt>
    <dgm:pt modelId="{2F24E4C7-4605-4A1C-ACD0-51075C16E431}" type="sibTrans" cxnId="{17936580-2F68-4D01-9C5D-420D7488226F}">
      <dgm:prSet/>
      <dgm:spPr/>
      <dgm:t>
        <a:bodyPr/>
        <a:lstStyle/>
        <a:p>
          <a:endParaRPr lang="ru-RU"/>
        </a:p>
      </dgm:t>
    </dgm:pt>
    <dgm:pt modelId="{0C8C71D6-89A5-4EE8-A59B-324AF48834C8}">
      <dgm:prSet phldrT="[Текст]"/>
      <dgm:spPr/>
      <dgm:t>
        <a:bodyPr/>
        <a:lstStyle/>
        <a:p>
          <a:r>
            <a:rPr lang="ru-RU" b="1" dirty="0"/>
            <a:t>Задания по финансовой грамотности в ЕГЭ по математике и обществознанию</a:t>
          </a:r>
        </a:p>
      </dgm:t>
    </dgm:pt>
    <dgm:pt modelId="{F406F32F-982A-407E-91D7-6641D6AA9A96}" type="parTrans" cxnId="{B0BB3BFF-8611-49FE-B3FC-F80442B92159}">
      <dgm:prSet/>
      <dgm:spPr/>
      <dgm:t>
        <a:bodyPr/>
        <a:lstStyle/>
        <a:p>
          <a:endParaRPr lang="ru-RU"/>
        </a:p>
      </dgm:t>
    </dgm:pt>
    <dgm:pt modelId="{70E739BD-D5CF-44EC-9844-2EC2002B7746}" type="sibTrans" cxnId="{B0BB3BFF-8611-49FE-B3FC-F80442B92159}">
      <dgm:prSet/>
      <dgm:spPr/>
      <dgm:t>
        <a:bodyPr/>
        <a:lstStyle/>
        <a:p>
          <a:endParaRPr lang="ru-RU"/>
        </a:p>
      </dgm:t>
    </dgm:pt>
    <dgm:pt modelId="{783008E8-6773-4D63-BAF6-71FA50FA7EAF}">
      <dgm:prSet phldrT="[Текст]"/>
      <dgm:spPr/>
      <dgm:t>
        <a:bodyPr/>
        <a:lstStyle/>
        <a:p>
          <a:r>
            <a:rPr lang="ru-RU" b="1" dirty="0"/>
            <a:t>Призы от партнеров олимпиады</a:t>
          </a:r>
        </a:p>
      </dgm:t>
    </dgm:pt>
    <dgm:pt modelId="{605F0E71-F95D-45C6-86B3-E7E5B23A15F2}" type="parTrans" cxnId="{7D302E8C-C4BA-4EA6-A98A-C5DD1D0B9392}">
      <dgm:prSet/>
      <dgm:spPr/>
      <dgm:t>
        <a:bodyPr/>
        <a:lstStyle/>
        <a:p>
          <a:endParaRPr lang="ru-RU"/>
        </a:p>
      </dgm:t>
    </dgm:pt>
    <dgm:pt modelId="{FCCE0269-93E6-4105-9E7F-C98E7329CAED}" type="sibTrans" cxnId="{7D302E8C-C4BA-4EA6-A98A-C5DD1D0B9392}">
      <dgm:prSet/>
      <dgm:spPr/>
      <dgm:t>
        <a:bodyPr/>
        <a:lstStyle/>
        <a:p>
          <a:endParaRPr lang="ru-RU"/>
        </a:p>
      </dgm:t>
    </dgm:pt>
    <dgm:pt modelId="{9C50F50E-5342-478D-A79D-9262CBB9B850}">
      <dgm:prSet phldrT="[Текст]"/>
      <dgm:spPr/>
      <dgm:t>
        <a:bodyPr/>
        <a:lstStyle/>
        <a:p>
          <a:r>
            <a:rPr lang="ru-RU" b="1" dirty="0"/>
            <a:t>Поступление без вступительных испытаний</a:t>
          </a:r>
        </a:p>
      </dgm:t>
    </dgm:pt>
    <dgm:pt modelId="{470ABE88-11BD-47CA-966F-6D3093D44083}" type="sibTrans" cxnId="{358CFA29-59D2-41C0-B7B5-666CBB1FB8E8}">
      <dgm:prSet/>
      <dgm:spPr/>
      <dgm:t>
        <a:bodyPr/>
        <a:lstStyle/>
        <a:p>
          <a:endParaRPr lang="ru-RU"/>
        </a:p>
      </dgm:t>
    </dgm:pt>
    <dgm:pt modelId="{D33E7D78-29DB-4B72-9C0C-AF0F1945B70F}" type="parTrans" cxnId="{358CFA29-59D2-41C0-B7B5-666CBB1FB8E8}">
      <dgm:prSet/>
      <dgm:spPr/>
      <dgm:t>
        <a:bodyPr/>
        <a:lstStyle/>
        <a:p>
          <a:endParaRPr lang="ru-RU"/>
        </a:p>
      </dgm:t>
    </dgm:pt>
    <dgm:pt modelId="{6F80A385-3BCD-4B30-A5D4-8F97130972D5}" type="pres">
      <dgm:prSet presAssocID="{ED67FB2C-D7DB-46A3-BD87-ECD3DB448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8FC5E8-B036-490B-980B-00D3ACC97DB0}" type="pres">
      <dgm:prSet presAssocID="{9C50F50E-5342-478D-A79D-9262CBB9B8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56478-C7CB-4E58-8088-F37E395A8FFD}" type="pres">
      <dgm:prSet presAssocID="{470ABE88-11BD-47CA-966F-6D3093D44083}" presName="sibTrans" presStyleCnt="0"/>
      <dgm:spPr/>
    </dgm:pt>
    <dgm:pt modelId="{E9E4DA40-BB6D-415C-A4D7-255B2ABFF3D6}" type="pres">
      <dgm:prSet presAssocID="{6091ADDE-F32E-444B-901A-A7E970F5C0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51328-2DA7-453A-B1EA-B138786D4E19}" type="pres">
      <dgm:prSet presAssocID="{2F24E4C7-4605-4A1C-ACD0-51075C16E431}" presName="sibTrans" presStyleCnt="0"/>
      <dgm:spPr/>
    </dgm:pt>
    <dgm:pt modelId="{3B7E80A2-4755-4513-9E00-F6FD64ABEF3C}" type="pres">
      <dgm:prSet presAssocID="{0C8C71D6-89A5-4EE8-A59B-324AF48834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398B5-B2EB-413F-8509-2D23DBA06419}" type="pres">
      <dgm:prSet presAssocID="{70E739BD-D5CF-44EC-9844-2EC2002B7746}" presName="sibTrans" presStyleCnt="0"/>
      <dgm:spPr/>
    </dgm:pt>
    <dgm:pt modelId="{F782BC01-4D12-48F6-8DE1-19951CA7AED7}" type="pres">
      <dgm:prSet presAssocID="{783008E8-6773-4D63-BAF6-71FA50FA7E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BB3BFF-8611-49FE-B3FC-F80442B92159}" srcId="{ED67FB2C-D7DB-46A3-BD87-ECD3DB448E53}" destId="{0C8C71D6-89A5-4EE8-A59B-324AF48834C8}" srcOrd="2" destOrd="0" parTransId="{F406F32F-982A-407E-91D7-6641D6AA9A96}" sibTransId="{70E739BD-D5CF-44EC-9844-2EC2002B7746}"/>
    <dgm:cxn modelId="{FAEB4111-29C3-4BE3-8B8C-19FAB063D441}" type="presOf" srcId="{6091ADDE-F32E-444B-901A-A7E970F5C0E0}" destId="{E9E4DA40-BB6D-415C-A4D7-255B2ABFF3D6}" srcOrd="0" destOrd="0" presId="urn:microsoft.com/office/officeart/2005/8/layout/default"/>
    <dgm:cxn modelId="{76CE90F0-4B90-44A1-8F46-44E417EC7EA0}" type="presOf" srcId="{9C50F50E-5342-478D-A79D-9262CBB9B850}" destId="{D28FC5E8-B036-490B-980B-00D3ACC97DB0}" srcOrd="0" destOrd="0" presId="urn:microsoft.com/office/officeart/2005/8/layout/default"/>
    <dgm:cxn modelId="{75234D37-0E44-4ADF-9D66-4C762C94BA6C}" type="presOf" srcId="{ED67FB2C-D7DB-46A3-BD87-ECD3DB448E53}" destId="{6F80A385-3BCD-4B30-A5D4-8F97130972D5}" srcOrd="0" destOrd="0" presId="urn:microsoft.com/office/officeart/2005/8/layout/default"/>
    <dgm:cxn modelId="{7D302E8C-C4BA-4EA6-A98A-C5DD1D0B9392}" srcId="{ED67FB2C-D7DB-46A3-BD87-ECD3DB448E53}" destId="{783008E8-6773-4D63-BAF6-71FA50FA7EAF}" srcOrd="3" destOrd="0" parTransId="{605F0E71-F95D-45C6-86B3-E7E5B23A15F2}" sibTransId="{FCCE0269-93E6-4105-9E7F-C98E7329CAED}"/>
    <dgm:cxn modelId="{358CFA29-59D2-41C0-B7B5-666CBB1FB8E8}" srcId="{ED67FB2C-D7DB-46A3-BD87-ECD3DB448E53}" destId="{9C50F50E-5342-478D-A79D-9262CBB9B850}" srcOrd="0" destOrd="0" parTransId="{D33E7D78-29DB-4B72-9C0C-AF0F1945B70F}" sibTransId="{470ABE88-11BD-47CA-966F-6D3093D44083}"/>
    <dgm:cxn modelId="{3DBA46B4-FB09-426F-8BD5-8FFF0205DF04}" type="presOf" srcId="{0C8C71D6-89A5-4EE8-A59B-324AF48834C8}" destId="{3B7E80A2-4755-4513-9E00-F6FD64ABEF3C}" srcOrd="0" destOrd="0" presId="urn:microsoft.com/office/officeart/2005/8/layout/default"/>
    <dgm:cxn modelId="{17936580-2F68-4D01-9C5D-420D7488226F}" srcId="{ED67FB2C-D7DB-46A3-BD87-ECD3DB448E53}" destId="{6091ADDE-F32E-444B-901A-A7E970F5C0E0}" srcOrd="1" destOrd="0" parTransId="{34DDC74A-7ED3-4D74-ACF6-3F95D0345766}" sibTransId="{2F24E4C7-4605-4A1C-ACD0-51075C16E431}"/>
    <dgm:cxn modelId="{82FFE3BA-4DA7-4F07-9644-486B2F7954BB}" type="presOf" srcId="{783008E8-6773-4D63-BAF6-71FA50FA7EAF}" destId="{F782BC01-4D12-48F6-8DE1-19951CA7AED7}" srcOrd="0" destOrd="0" presId="urn:microsoft.com/office/officeart/2005/8/layout/default"/>
    <dgm:cxn modelId="{525CB2E9-56BB-453D-ACAE-BEFE8664AAFD}" type="presParOf" srcId="{6F80A385-3BCD-4B30-A5D4-8F97130972D5}" destId="{D28FC5E8-B036-490B-980B-00D3ACC97DB0}" srcOrd="0" destOrd="0" presId="urn:microsoft.com/office/officeart/2005/8/layout/default"/>
    <dgm:cxn modelId="{BDB2ACCB-320F-4189-BC01-B39CA61CC506}" type="presParOf" srcId="{6F80A385-3BCD-4B30-A5D4-8F97130972D5}" destId="{56C56478-C7CB-4E58-8088-F37E395A8FFD}" srcOrd="1" destOrd="0" presId="urn:microsoft.com/office/officeart/2005/8/layout/default"/>
    <dgm:cxn modelId="{37F9CB20-537B-469B-9FC8-ED0D32C6F52F}" type="presParOf" srcId="{6F80A385-3BCD-4B30-A5D4-8F97130972D5}" destId="{E9E4DA40-BB6D-415C-A4D7-255B2ABFF3D6}" srcOrd="2" destOrd="0" presId="urn:microsoft.com/office/officeart/2005/8/layout/default"/>
    <dgm:cxn modelId="{7A7CC6A6-E1CC-482D-B291-366AB0CD2556}" type="presParOf" srcId="{6F80A385-3BCD-4B30-A5D4-8F97130972D5}" destId="{8F951328-2DA7-453A-B1EA-B138786D4E19}" srcOrd="3" destOrd="0" presId="urn:microsoft.com/office/officeart/2005/8/layout/default"/>
    <dgm:cxn modelId="{9EF98843-5FC3-4ADC-9EC3-982902AB4F98}" type="presParOf" srcId="{6F80A385-3BCD-4B30-A5D4-8F97130972D5}" destId="{3B7E80A2-4755-4513-9E00-F6FD64ABEF3C}" srcOrd="4" destOrd="0" presId="urn:microsoft.com/office/officeart/2005/8/layout/default"/>
    <dgm:cxn modelId="{9E889F45-088A-467B-A245-81CA30B2BA7A}" type="presParOf" srcId="{6F80A385-3BCD-4B30-A5D4-8F97130972D5}" destId="{56A398B5-B2EB-413F-8509-2D23DBA06419}" srcOrd="5" destOrd="0" presId="urn:microsoft.com/office/officeart/2005/8/layout/default"/>
    <dgm:cxn modelId="{ED567700-34A3-41CC-85B8-2F771F1EFB47}" type="presParOf" srcId="{6F80A385-3BCD-4B30-A5D4-8F97130972D5}" destId="{F782BC01-4D12-48F6-8DE1-19951CA7AED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FC5E8-B036-490B-980B-00D3ACC97DB0}">
      <dsp:nvSpPr>
        <dsp:cNvPr id="0" name=""/>
        <dsp:cNvSpPr/>
      </dsp:nvSpPr>
      <dsp:spPr>
        <a:xfrm>
          <a:off x="2055416" y="2695"/>
          <a:ext cx="4688747" cy="2813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/>
            <a:t>Поступление без вступительных испытаний</a:t>
          </a:r>
        </a:p>
      </dsp:txBody>
      <dsp:txXfrm>
        <a:off x="2055416" y="2695"/>
        <a:ext cx="4688747" cy="2813248"/>
      </dsp:txXfrm>
    </dsp:sp>
    <dsp:sp modelId="{E9E4DA40-BB6D-415C-A4D7-255B2ABFF3D6}">
      <dsp:nvSpPr>
        <dsp:cNvPr id="0" name=""/>
        <dsp:cNvSpPr/>
      </dsp:nvSpPr>
      <dsp:spPr>
        <a:xfrm>
          <a:off x="7213038" y="2695"/>
          <a:ext cx="4688747" cy="2813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/>
            <a:t>100 баллов по ЕГЭ по математике или обществознанию</a:t>
          </a:r>
        </a:p>
      </dsp:txBody>
      <dsp:txXfrm>
        <a:off x="7213038" y="2695"/>
        <a:ext cx="4688747" cy="2813248"/>
      </dsp:txXfrm>
    </dsp:sp>
    <dsp:sp modelId="{3B7E80A2-4755-4513-9E00-F6FD64ABEF3C}">
      <dsp:nvSpPr>
        <dsp:cNvPr id="0" name=""/>
        <dsp:cNvSpPr/>
      </dsp:nvSpPr>
      <dsp:spPr>
        <a:xfrm>
          <a:off x="2055416" y="3284818"/>
          <a:ext cx="4688747" cy="2813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/>
            <a:t>Задания по финансовой грамотности в ЕГЭ по математике и обществознанию</a:t>
          </a:r>
        </a:p>
      </dsp:txBody>
      <dsp:txXfrm>
        <a:off x="2055416" y="3284818"/>
        <a:ext cx="4688747" cy="2813248"/>
      </dsp:txXfrm>
    </dsp:sp>
    <dsp:sp modelId="{F782BC01-4D12-48F6-8DE1-19951CA7AED7}">
      <dsp:nvSpPr>
        <dsp:cNvPr id="0" name=""/>
        <dsp:cNvSpPr/>
      </dsp:nvSpPr>
      <dsp:spPr>
        <a:xfrm>
          <a:off x="7213038" y="3284818"/>
          <a:ext cx="4688747" cy="2813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/>
            <a:t>Призы от партнеров олимпиады</a:t>
          </a:r>
        </a:p>
      </dsp:txBody>
      <dsp:txXfrm>
        <a:off x="7213038" y="3284818"/>
        <a:ext cx="4688747" cy="2813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1226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31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6937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5718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2515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0646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7789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4221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745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909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050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665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0075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5710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6027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423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166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59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250776" y="2457882"/>
            <a:ext cx="12659784" cy="359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just"/>
            <a:r>
              <a:rPr lang="ru-RU" sz="32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ПРОГРАММА ПОВЫШЕНИЯ КВАЛИФИКАЦИИ </a:t>
            </a:r>
            <a:endParaRPr lang="ru-RU" sz="3200" b="1" dirty="0" smtClean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lvl="0" algn="just"/>
            <a:r>
              <a:rPr lang="ru-RU" sz="3200" b="1" dirty="0" smtClean="0">
                <a:solidFill>
                  <a:schemeClr val="dk1"/>
                </a:solidFill>
                <a:latin typeface="+mj-lt"/>
                <a:cs typeface="Proxima Nova"/>
                <a:sym typeface="Proxima Nova"/>
              </a:rPr>
              <a:t>«</a:t>
            </a:r>
            <a:r>
              <a:rPr lang="ru-RU" sz="3200" b="1" dirty="0" smtClean="0"/>
              <a:t>ОРГАНИЗАЦИОННО – МЕТОДИЧЕСКИЕ УСЛОВИЯ ПОДГОТОВКИ УЧИТЕЛЕЙ К ПРЕПОДАВАНИЮ ФИНАНСОВОЙ ГРАМОТНОСТИ НА УРОКАХ ОБЩЕСТВОЗНАНИЯ В СООТВЕТСТВИИ С ФГОС ОСНОВНОГО ОБЩЕГО И СРЕДНЕГО ОБЩЕГО ОБРАЗОВАНИЯ»</a:t>
            </a:r>
            <a:endParaRPr lang="ru-RU" sz="32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68622" y="8146872"/>
            <a:ext cx="117775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+mn-lt"/>
                <a:ea typeface="Times New Roman" panose="02020603050405020304" pitchFamily="18" charset="0"/>
              </a:rPr>
              <a:t>Тема </a:t>
            </a:r>
            <a:r>
              <a:rPr lang="ru-RU" sz="2800" b="1" dirty="0" smtClean="0">
                <a:latin typeface="+mn-lt"/>
                <a:ea typeface="Times New Roman" panose="02020603050405020304" pitchFamily="18" charset="0"/>
              </a:rPr>
              <a:t>1.6. Конкурсные мероприятия по финансовой грамотности</a:t>
            </a:r>
            <a:endParaRPr lang="ru-RU" sz="2800" b="1" dirty="0" smtClean="0"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+mn-lt"/>
                <a:ea typeface="Times New Roman" panose="02020603050405020304" pitchFamily="18" charset="0"/>
              </a:rPr>
              <a:t>Лекция</a:t>
            </a:r>
            <a:endParaRPr lang="ru-RU" b="1" i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84" y="1655895"/>
            <a:ext cx="18068909" cy="55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3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03" y="1246783"/>
            <a:ext cx="17879566" cy="71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0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23" y="1366231"/>
            <a:ext cx="15966898" cy="916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53" y="1584634"/>
            <a:ext cx="17209637" cy="82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3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33" y="1174721"/>
            <a:ext cx="16113447" cy="909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0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48" y="949524"/>
            <a:ext cx="16144383" cy="939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61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84947" y="1204588"/>
            <a:ext cx="17614153" cy="371138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b="1" dirty="0" smtClean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Всероссийская олимпиада школьников «Высшая проба» </a:t>
            </a:r>
          </a:p>
          <a:p>
            <a:r>
              <a:rPr lang="ru-RU" sz="4000" b="1" dirty="0" smtClean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по профилю «Финансовая грамотность»</a:t>
            </a:r>
            <a:r>
              <a:rPr lang="ru-RU" sz="3200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/>
            </a:r>
            <a:br>
              <a:rPr lang="ru-RU" sz="3200" dirty="0" smtClean="0">
                <a:solidFill>
                  <a:srgbClr val="102D69"/>
                </a:solidFill>
                <a:latin typeface="HSE Sans" panose="02000000000000000000" pitchFamily="50" charset="-52"/>
              </a:rPr>
            </a:b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Comic Sans MS" charset="0"/>
              <a:cs typeface="Comic Sans MS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C695268B-5E5D-477F-B3DD-BF958C010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479427"/>
              </p:ext>
            </p:extLst>
          </p:nvPr>
        </p:nvGraphicFramePr>
        <p:xfrm>
          <a:off x="-1364150" y="3105121"/>
          <a:ext cx="13957203" cy="610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 descr="http://qrcoder.ru/code/?https%3A%2F%2Folymp.hse.ru%2Fmmo%2Finstr-reg&amp;4&amp;0">
            <a:extLst>
              <a:ext uri="{FF2B5EF4-FFF2-40B4-BE49-F238E27FC236}">
                <a16:creationId xmlns="" xmlns:a16="http://schemas.microsoft.com/office/drawing/2014/main" id="{3D7C3508-E31C-47C1-8D18-88502F371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264" y="4089616"/>
            <a:ext cx="4131771" cy="41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2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396961" y="1763788"/>
            <a:ext cx="9886028" cy="108896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HSE Sans"/>
              </a:rPr>
              <a:t>Сроки проведения Высшей пробы</a:t>
            </a:r>
            <a:endParaRPr lang="ru-RU" sz="36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213" y="2852755"/>
            <a:ext cx="7355904" cy="64469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D2E1F2A-68F9-4DE1-8393-8FF0E8CC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106" y="3593490"/>
            <a:ext cx="4085989" cy="40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5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295" y="1358444"/>
            <a:ext cx="16535081" cy="79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5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85" y="1247196"/>
            <a:ext cx="19027898" cy="69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99" y="1760956"/>
            <a:ext cx="18309478" cy="61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9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27" y="1208136"/>
            <a:ext cx="14840142" cy="88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8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47" y="1285413"/>
            <a:ext cx="15167196" cy="90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73" y="1270005"/>
            <a:ext cx="17614913" cy="87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8961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95</Words>
  <Application>Microsoft Office PowerPoint</Application>
  <PresentationFormat>Произвольный</PresentationFormat>
  <Paragraphs>26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Proxima Nova</vt:lpstr>
      <vt:lpstr>Times New Roman</vt:lpstr>
      <vt:lpstr>Arial</vt:lpstr>
      <vt:lpstr>Comic Sans MS</vt:lpstr>
      <vt:lpstr>HSE Sans</vt:lpstr>
      <vt:lpstr>Proxima Nova Rg</vt:lpstr>
      <vt:lpstr>Tahoma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Дарья Леушина</cp:lastModifiedBy>
  <cp:revision>107</cp:revision>
  <dcterms:created xsi:type="dcterms:W3CDTF">2003-02-28T13:27:04Z</dcterms:created>
  <dcterms:modified xsi:type="dcterms:W3CDTF">2024-09-19T08:34:48Z</dcterms:modified>
</cp:coreProperties>
</file>